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7" r:id="rId3"/>
    <p:sldId id="258" r:id="rId4"/>
    <p:sldId id="259" r:id="rId5"/>
    <p:sldId id="269" r:id="rId6"/>
    <p:sldId id="261" r:id="rId7"/>
    <p:sldId id="262" r:id="rId8"/>
    <p:sldId id="263" r:id="rId9"/>
    <p:sldId id="264" r:id="rId10"/>
    <p:sldId id="266" r:id="rId11"/>
    <p:sldId id="267" r:id="rId12"/>
    <p:sldId id="275" r:id="rId13"/>
    <p:sldId id="265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eene Ross" userId="5be19d86-14c0-4bf3-8f26-c87186619e4c" providerId="ADAL" clId="{700C9379-0F68-4C1A-9701-FE39FB142497}"/>
    <pc:docChg chg="modSld">
      <pc:chgData name="Deneene Ross" userId="5be19d86-14c0-4bf3-8f26-c87186619e4c" providerId="ADAL" clId="{700C9379-0F68-4C1A-9701-FE39FB142497}" dt="2024-02-05T23:17:19.072" v="11" actId="20577"/>
      <pc:docMkLst>
        <pc:docMk/>
      </pc:docMkLst>
      <pc:sldChg chg="modSp mod">
        <pc:chgData name="Deneene Ross" userId="5be19d86-14c0-4bf3-8f26-c87186619e4c" providerId="ADAL" clId="{700C9379-0F68-4C1A-9701-FE39FB142497}" dt="2024-02-05T23:17:19.072" v="11" actId="20577"/>
        <pc:sldMkLst>
          <pc:docMk/>
          <pc:sldMk cId="1080001214" sldId="256"/>
        </pc:sldMkLst>
        <pc:spChg chg="mod">
          <ac:chgData name="Deneene Ross" userId="5be19d86-14c0-4bf3-8f26-c87186619e4c" providerId="ADAL" clId="{700C9379-0F68-4C1A-9701-FE39FB142497}" dt="2024-02-05T23:17:19.072" v="11" actId="20577"/>
          <ac:spMkLst>
            <pc:docMk/>
            <pc:sldMk cId="1080001214" sldId="256"/>
            <ac:spMk id="2" creationId="{D256AC65-FE5B-3727-C671-389ACE094E7E}"/>
          </ac:spMkLst>
        </pc:spChg>
      </pc:sldChg>
    </pc:docChg>
  </pc:docChgLst>
  <pc:docChgLst>
    <pc:chgData name="Sarah Kurrein" userId="251a6589-aebc-4a22-b892-33a329a69962" providerId="ADAL" clId="{6EFEC840-D87C-491E-87E3-5E6088B8CF77}"/>
    <pc:docChg chg="undo custSel addSld delSld modSld sldOrd">
      <pc:chgData name="Sarah Kurrein" userId="251a6589-aebc-4a22-b892-33a329a69962" providerId="ADAL" clId="{6EFEC840-D87C-491E-87E3-5E6088B8CF77}" dt="2024-02-01T19:03:16.323" v="406" actId="47"/>
      <pc:docMkLst>
        <pc:docMk/>
      </pc:docMkLst>
      <pc:sldChg chg="modSp mod">
        <pc:chgData name="Sarah Kurrein" userId="251a6589-aebc-4a22-b892-33a329a69962" providerId="ADAL" clId="{6EFEC840-D87C-491E-87E3-5E6088B8CF77}" dt="2024-01-27T21:01:46.357" v="329" actId="20577"/>
        <pc:sldMkLst>
          <pc:docMk/>
          <pc:sldMk cId="3713674473" sldId="257"/>
        </pc:sldMkLst>
        <pc:spChg chg="mod">
          <ac:chgData name="Sarah Kurrein" userId="251a6589-aebc-4a22-b892-33a329a69962" providerId="ADAL" clId="{6EFEC840-D87C-491E-87E3-5E6088B8CF77}" dt="2024-01-27T21:01:46.357" v="329" actId="20577"/>
          <ac:spMkLst>
            <pc:docMk/>
            <pc:sldMk cId="3713674473" sldId="257"/>
            <ac:spMk id="5" creationId="{308258C4-F71C-7110-41E1-D978DF2AAF7B}"/>
          </ac:spMkLst>
        </pc:spChg>
      </pc:sldChg>
      <pc:sldChg chg="modSp mod">
        <pc:chgData name="Sarah Kurrein" userId="251a6589-aebc-4a22-b892-33a329a69962" providerId="ADAL" clId="{6EFEC840-D87C-491E-87E3-5E6088B8CF77}" dt="2024-01-27T21:02:40.669" v="389" actId="113"/>
        <pc:sldMkLst>
          <pc:docMk/>
          <pc:sldMk cId="3782733939" sldId="258"/>
        </pc:sldMkLst>
        <pc:spChg chg="mod">
          <ac:chgData name="Sarah Kurrein" userId="251a6589-aebc-4a22-b892-33a329a69962" providerId="ADAL" clId="{6EFEC840-D87C-491E-87E3-5E6088B8CF77}" dt="2024-01-27T21:02:40.669" v="389" actId="113"/>
          <ac:spMkLst>
            <pc:docMk/>
            <pc:sldMk cId="3782733939" sldId="258"/>
            <ac:spMk id="5" creationId="{308258C4-F71C-7110-41E1-D978DF2AAF7B}"/>
          </ac:spMkLst>
        </pc:spChg>
      </pc:sldChg>
      <pc:sldChg chg="modSp mod">
        <pc:chgData name="Sarah Kurrein" userId="251a6589-aebc-4a22-b892-33a329a69962" providerId="ADAL" clId="{6EFEC840-D87C-491E-87E3-5E6088B8CF77}" dt="2024-01-25T22:38:26.910" v="216" actId="20577"/>
        <pc:sldMkLst>
          <pc:docMk/>
          <pc:sldMk cId="3482195887" sldId="259"/>
        </pc:sldMkLst>
        <pc:spChg chg="mod">
          <ac:chgData name="Sarah Kurrein" userId="251a6589-aebc-4a22-b892-33a329a69962" providerId="ADAL" clId="{6EFEC840-D87C-491E-87E3-5E6088B8CF77}" dt="2024-01-25T22:38:26.910" v="216" actId="20577"/>
          <ac:spMkLst>
            <pc:docMk/>
            <pc:sldMk cId="3482195887" sldId="259"/>
            <ac:spMk id="5" creationId="{308258C4-F71C-7110-41E1-D978DF2AAF7B}"/>
          </ac:spMkLst>
        </pc:spChg>
      </pc:sldChg>
      <pc:sldChg chg="del">
        <pc:chgData name="Sarah Kurrein" userId="251a6589-aebc-4a22-b892-33a329a69962" providerId="ADAL" clId="{6EFEC840-D87C-491E-87E3-5E6088B8CF77}" dt="2024-01-27T21:07:08.107" v="392" actId="47"/>
        <pc:sldMkLst>
          <pc:docMk/>
          <pc:sldMk cId="3518342213" sldId="260"/>
        </pc:sldMkLst>
      </pc:sldChg>
      <pc:sldChg chg="addSp delSp modSp mod">
        <pc:chgData name="Sarah Kurrein" userId="251a6589-aebc-4a22-b892-33a329a69962" providerId="ADAL" clId="{6EFEC840-D87C-491E-87E3-5E6088B8CF77}" dt="2024-01-25T22:29:25.127" v="174" actId="1076"/>
        <pc:sldMkLst>
          <pc:docMk/>
          <pc:sldMk cId="2197727760" sldId="263"/>
        </pc:sldMkLst>
        <pc:spChg chg="mod">
          <ac:chgData name="Sarah Kurrein" userId="251a6589-aebc-4a22-b892-33a329a69962" providerId="ADAL" clId="{6EFEC840-D87C-491E-87E3-5E6088B8CF77}" dt="2024-01-25T22:29:02.232" v="171" actId="20577"/>
          <ac:spMkLst>
            <pc:docMk/>
            <pc:sldMk cId="2197727760" sldId="263"/>
            <ac:spMk id="3" creationId="{A6BDBB61-F771-A6E2-13F9-C81D6FCB67F2}"/>
          </ac:spMkLst>
        </pc:spChg>
        <pc:spChg chg="mod">
          <ac:chgData name="Sarah Kurrein" userId="251a6589-aebc-4a22-b892-33a329a69962" providerId="ADAL" clId="{6EFEC840-D87C-491E-87E3-5E6088B8CF77}" dt="2024-01-25T22:23:42.095" v="11" actId="1076"/>
          <ac:spMkLst>
            <pc:docMk/>
            <pc:sldMk cId="2197727760" sldId="263"/>
            <ac:spMk id="4" creationId="{9D65A79D-C121-5670-D49D-18D9A2FB3647}"/>
          </ac:spMkLst>
        </pc:spChg>
        <pc:spChg chg="mod">
          <ac:chgData name="Sarah Kurrein" userId="251a6589-aebc-4a22-b892-33a329a69962" providerId="ADAL" clId="{6EFEC840-D87C-491E-87E3-5E6088B8CF77}" dt="2024-01-25T22:24:45.009" v="30" actId="1076"/>
          <ac:spMkLst>
            <pc:docMk/>
            <pc:sldMk cId="2197727760" sldId="263"/>
            <ac:spMk id="5" creationId="{EA573E84-C5B0-9C0A-F922-A100A474633B}"/>
          </ac:spMkLst>
        </pc:spChg>
        <pc:spChg chg="del">
          <ac:chgData name="Sarah Kurrein" userId="251a6589-aebc-4a22-b892-33a329a69962" providerId="ADAL" clId="{6EFEC840-D87C-491E-87E3-5E6088B8CF77}" dt="2024-01-25T22:23:16.915" v="1" actId="478"/>
          <ac:spMkLst>
            <pc:docMk/>
            <pc:sldMk cId="2197727760" sldId="263"/>
            <ac:spMk id="6" creationId="{AE6053DA-2169-7989-A6BD-EFB0E0AE74E8}"/>
          </ac:spMkLst>
        </pc:spChg>
        <pc:spChg chg="mod">
          <ac:chgData name="Sarah Kurrein" userId="251a6589-aebc-4a22-b892-33a329a69962" providerId="ADAL" clId="{6EFEC840-D87C-491E-87E3-5E6088B8CF77}" dt="2024-01-25T22:23:59.122" v="15" actId="1076"/>
          <ac:spMkLst>
            <pc:docMk/>
            <pc:sldMk cId="2197727760" sldId="263"/>
            <ac:spMk id="7" creationId="{04C1D09B-8CA5-2DF8-04A0-138AB406C71A}"/>
          </ac:spMkLst>
        </pc:spChg>
        <pc:spChg chg="del">
          <ac:chgData name="Sarah Kurrein" userId="251a6589-aebc-4a22-b892-33a329a69962" providerId="ADAL" clId="{6EFEC840-D87C-491E-87E3-5E6088B8CF77}" dt="2024-01-25T22:23:25.606" v="5" actId="478"/>
          <ac:spMkLst>
            <pc:docMk/>
            <pc:sldMk cId="2197727760" sldId="263"/>
            <ac:spMk id="8" creationId="{2D54FB8F-7433-9FB5-A367-ED3CA924042A}"/>
          </ac:spMkLst>
        </pc:spChg>
        <pc:spChg chg="del">
          <ac:chgData name="Sarah Kurrein" userId="251a6589-aebc-4a22-b892-33a329a69962" providerId="ADAL" clId="{6EFEC840-D87C-491E-87E3-5E6088B8CF77}" dt="2024-01-25T22:23:20.225" v="3" actId="478"/>
          <ac:spMkLst>
            <pc:docMk/>
            <pc:sldMk cId="2197727760" sldId="263"/>
            <ac:spMk id="9" creationId="{317044FE-AEA0-0585-CDA7-D27EDC89B9BA}"/>
          </ac:spMkLst>
        </pc:spChg>
        <pc:spChg chg="add mod">
          <ac:chgData name="Sarah Kurrein" userId="251a6589-aebc-4a22-b892-33a329a69962" providerId="ADAL" clId="{6EFEC840-D87C-491E-87E3-5E6088B8CF77}" dt="2024-01-25T22:28:56.870" v="167" actId="1076"/>
          <ac:spMkLst>
            <pc:docMk/>
            <pc:sldMk cId="2197727760" sldId="263"/>
            <ac:spMk id="10" creationId="{6FBEDEB5-91B9-471F-60D1-606715E2D20A}"/>
          </ac:spMkLst>
        </pc:spChg>
        <pc:spChg chg="mod">
          <ac:chgData name="Sarah Kurrein" userId="251a6589-aebc-4a22-b892-33a329a69962" providerId="ADAL" clId="{6EFEC840-D87C-491E-87E3-5E6088B8CF77}" dt="2024-01-25T22:28:06.238" v="138" actId="14100"/>
          <ac:spMkLst>
            <pc:docMk/>
            <pc:sldMk cId="2197727760" sldId="263"/>
            <ac:spMk id="11" creationId="{95AF503D-D184-0800-5B38-FB06BC772418}"/>
          </ac:spMkLst>
        </pc:spChg>
        <pc:spChg chg="mod">
          <ac:chgData name="Sarah Kurrein" userId="251a6589-aebc-4a22-b892-33a329a69962" providerId="ADAL" clId="{6EFEC840-D87C-491E-87E3-5E6088B8CF77}" dt="2024-01-25T22:28:50.822" v="165" actId="1076"/>
          <ac:spMkLst>
            <pc:docMk/>
            <pc:sldMk cId="2197727760" sldId="263"/>
            <ac:spMk id="12" creationId="{63C2A083-C22B-FB9A-41C3-DEBF64836B45}"/>
          </ac:spMkLst>
        </pc:spChg>
        <pc:spChg chg="mod">
          <ac:chgData name="Sarah Kurrein" userId="251a6589-aebc-4a22-b892-33a329a69962" providerId="ADAL" clId="{6EFEC840-D87C-491E-87E3-5E6088B8CF77}" dt="2024-01-25T22:29:19.065" v="173" actId="1076"/>
          <ac:spMkLst>
            <pc:docMk/>
            <pc:sldMk cId="2197727760" sldId="263"/>
            <ac:spMk id="14" creationId="{261A2AB2-32D0-B5BF-7BB8-50616E1A8976}"/>
          </ac:spMkLst>
        </pc:spChg>
        <pc:spChg chg="mod">
          <ac:chgData name="Sarah Kurrein" userId="251a6589-aebc-4a22-b892-33a329a69962" providerId="ADAL" clId="{6EFEC840-D87C-491E-87E3-5E6088B8CF77}" dt="2024-01-25T22:29:14.624" v="172" actId="1076"/>
          <ac:spMkLst>
            <pc:docMk/>
            <pc:sldMk cId="2197727760" sldId="263"/>
            <ac:spMk id="15" creationId="{8F0B02AC-5868-FAC0-EB4F-8E8873A6C900}"/>
          </ac:spMkLst>
        </pc:spChg>
        <pc:picChg chg="mod">
          <ac:chgData name="Sarah Kurrein" userId="251a6589-aebc-4a22-b892-33a329a69962" providerId="ADAL" clId="{6EFEC840-D87C-491E-87E3-5E6088B8CF77}" dt="2024-01-25T22:29:25.127" v="174" actId="1076"/>
          <ac:picMkLst>
            <pc:docMk/>
            <pc:sldMk cId="2197727760" sldId="263"/>
            <ac:picMk id="13" creationId="{2B312B8A-DFD7-357E-7BEA-1934CE1F8DEF}"/>
          </ac:picMkLst>
        </pc:picChg>
        <pc:cxnChg chg="del mod">
          <ac:chgData name="Sarah Kurrein" userId="251a6589-aebc-4a22-b892-33a329a69962" providerId="ADAL" clId="{6EFEC840-D87C-491E-87E3-5E6088B8CF77}" dt="2024-01-25T22:27:11.316" v="107" actId="478"/>
          <ac:cxnSpMkLst>
            <pc:docMk/>
            <pc:sldMk cId="2197727760" sldId="263"/>
            <ac:cxnSpMk id="19" creationId="{3F544592-983E-8497-B990-EF8AEE9E9FA4}"/>
          </ac:cxnSpMkLst>
        </pc:cxnChg>
      </pc:sldChg>
      <pc:sldChg chg="ord">
        <pc:chgData name="Sarah Kurrein" userId="251a6589-aebc-4a22-b892-33a329a69962" providerId="ADAL" clId="{6EFEC840-D87C-491E-87E3-5E6088B8CF77}" dt="2024-01-27T21:15:22.273" v="396"/>
        <pc:sldMkLst>
          <pc:docMk/>
          <pc:sldMk cId="2019392423" sldId="266"/>
        </pc:sldMkLst>
      </pc:sldChg>
      <pc:sldChg chg="ord">
        <pc:chgData name="Sarah Kurrein" userId="251a6589-aebc-4a22-b892-33a329a69962" providerId="ADAL" clId="{6EFEC840-D87C-491E-87E3-5E6088B8CF77}" dt="2024-01-27T21:15:25.765" v="398"/>
        <pc:sldMkLst>
          <pc:docMk/>
          <pc:sldMk cId="3942710246" sldId="267"/>
        </pc:sldMkLst>
      </pc:sldChg>
      <pc:sldChg chg="delSp add setBg delDesignElem">
        <pc:chgData name="Sarah Kurrein" userId="251a6589-aebc-4a22-b892-33a329a69962" providerId="ADAL" clId="{6EFEC840-D87C-491E-87E3-5E6088B8CF77}" dt="2024-01-27T21:06:57.247" v="391"/>
        <pc:sldMkLst>
          <pc:docMk/>
          <pc:sldMk cId="559649137" sldId="269"/>
        </pc:sldMkLst>
        <pc:spChg chg="del">
          <ac:chgData name="Sarah Kurrein" userId="251a6589-aebc-4a22-b892-33a329a69962" providerId="ADAL" clId="{6EFEC840-D87C-491E-87E3-5E6088B8CF77}" dt="2024-01-27T21:06:57.247" v="391"/>
          <ac:spMkLst>
            <pc:docMk/>
            <pc:sldMk cId="559649137" sldId="269"/>
            <ac:spMk id="10" creationId="{EEE96A74-B62B-4642-AB22-7776A5F48CE7}"/>
          </ac:spMkLst>
        </pc:spChg>
        <pc:cxnChg chg="del">
          <ac:chgData name="Sarah Kurrein" userId="251a6589-aebc-4a22-b892-33a329a69962" providerId="ADAL" clId="{6EFEC840-D87C-491E-87E3-5E6088B8CF77}" dt="2024-01-27T21:06:57.247" v="391"/>
          <ac:cxnSpMkLst>
            <pc:docMk/>
            <pc:sldMk cId="559649137" sldId="269"/>
            <ac:cxnSpMk id="12" creationId="{9B4757C4-228A-47E5-94C8-058312AB27F8}"/>
          </ac:cxnSpMkLst>
        </pc:cxnChg>
      </pc:sldChg>
      <pc:sldChg chg="add del">
        <pc:chgData name="Sarah Kurrein" userId="251a6589-aebc-4a22-b892-33a329a69962" providerId="ADAL" clId="{6EFEC840-D87C-491E-87E3-5E6088B8CF77}" dt="2024-01-27T21:15:11.737" v="394" actId="47"/>
        <pc:sldMkLst>
          <pc:docMk/>
          <pc:sldMk cId="3972846272" sldId="270"/>
        </pc:sldMkLst>
      </pc:sldChg>
      <pc:sldChg chg="delSp add setBg delDesignElem">
        <pc:chgData name="Sarah Kurrein" userId="251a6589-aebc-4a22-b892-33a329a69962" providerId="ADAL" clId="{6EFEC840-D87C-491E-87E3-5E6088B8CF77}" dt="2024-01-27T21:17:05.348" v="400"/>
        <pc:sldMkLst>
          <pc:docMk/>
          <pc:sldMk cId="1481031602" sldId="275"/>
        </pc:sldMkLst>
        <pc:spChg chg="del">
          <ac:chgData name="Sarah Kurrein" userId="251a6589-aebc-4a22-b892-33a329a69962" providerId="ADAL" clId="{6EFEC840-D87C-491E-87E3-5E6088B8CF77}" dt="2024-01-27T21:17:05.348" v="400"/>
          <ac:spMkLst>
            <pc:docMk/>
            <pc:sldMk cId="1481031602" sldId="275"/>
            <ac:spMk id="28" creationId="{DB66C9CD-6BF4-44CA-8078-0BB819080761}"/>
          </ac:spMkLst>
        </pc:spChg>
      </pc:sldChg>
      <pc:sldChg chg="add del">
        <pc:chgData name="Sarah Kurrein" userId="251a6589-aebc-4a22-b892-33a329a69962" providerId="ADAL" clId="{6EFEC840-D87C-491E-87E3-5E6088B8CF77}" dt="2024-02-01T19:03:16.323" v="406" actId="47"/>
        <pc:sldMkLst>
          <pc:docMk/>
          <pc:sldMk cId="2775093812" sldId="276"/>
        </pc:sldMkLst>
      </pc:sldChg>
      <pc:sldChg chg="add del">
        <pc:chgData name="Sarah Kurrein" userId="251a6589-aebc-4a22-b892-33a329a69962" providerId="ADAL" clId="{6EFEC840-D87C-491E-87E3-5E6088B8CF77}" dt="2024-02-01T19:02:29.650" v="404" actId="47"/>
        <pc:sldMkLst>
          <pc:docMk/>
          <pc:sldMk cId="3641554435" sldId="276"/>
        </pc:sldMkLst>
      </pc:sldChg>
      <pc:sldChg chg="add del">
        <pc:chgData name="Sarah Kurrein" userId="251a6589-aebc-4a22-b892-33a329a69962" providerId="ADAL" clId="{6EFEC840-D87C-491E-87E3-5E6088B8CF77}" dt="2024-02-01T19:00:27.391" v="402" actId="2890"/>
        <pc:sldMkLst>
          <pc:docMk/>
          <pc:sldMk cId="3720959611" sldId="27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7640A8-C1C9-4ECF-A51E-F4BC2DEF864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05F2E83-0E07-4EC8-8C9A-04B6D5FE9F5F}">
      <dgm:prSet custT="1"/>
      <dgm:spPr/>
      <dgm:t>
        <a:bodyPr/>
        <a:lstStyle/>
        <a:p>
          <a:r>
            <a:rPr lang="en-CA" sz="3200" b="1" dirty="0"/>
            <a:t>Required Courses:</a:t>
          </a:r>
          <a:endParaRPr lang="en-US" sz="3200" dirty="0"/>
        </a:p>
      </dgm:t>
    </dgm:pt>
    <dgm:pt modelId="{F7256067-C42A-4DD7-9DEB-C887585A1A15}" type="parTrans" cxnId="{26902542-DFBA-4E76-A341-BEB8C0E9D566}">
      <dgm:prSet/>
      <dgm:spPr/>
      <dgm:t>
        <a:bodyPr/>
        <a:lstStyle/>
        <a:p>
          <a:endParaRPr lang="en-US"/>
        </a:p>
      </dgm:t>
    </dgm:pt>
    <dgm:pt modelId="{8BED300D-22F6-46A9-AC20-2AF671E589E3}" type="sibTrans" cxnId="{26902542-DFBA-4E76-A341-BEB8C0E9D566}">
      <dgm:prSet/>
      <dgm:spPr/>
      <dgm:t>
        <a:bodyPr/>
        <a:lstStyle/>
        <a:p>
          <a:endParaRPr lang="en-US"/>
        </a:p>
      </dgm:t>
    </dgm:pt>
    <dgm:pt modelId="{EE5B6D9B-4B25-4BF8-8C81-0E3383FA1684}">
      <dgm:prSet/>
      <dgm:spPr/>
      <dgm:t>
        <a:bodyPr/>
        <a:lstStyle/>
        <a:p>
          <a:r>
            <a:rPr lang="en-CA" b="1" dirty="0">
              <a:solidFill>
                <a:schemeClr val="tx1"/>
              </a:solidFill>
            </a:rPr>
            <a:t>Grade 10:</a:t>
          </a:r>
          <a:r>
            <a:rPr lang="en-CA" dirty="0">
              <a:solidFill>
                <a:schemeClr val="tx1"/>
              </a:solidFill>
            </a:rPr>
            <a:t>  </a:t>
          </a:r>
          <a:r>
            <a:rPr lang="en-CA" b="1" dirty="0"/>
            <a:t>Sciences 10, Sciences </a:t>
          </a:r>
          <a:r>
            <a:rPr lang="en-CA" b="1" dirty="0" err="1"/>
            <a:t>Humaines</a:t>
          </a:r>
          <a:r>
            <a:rPr lang="en-CA" b="1" dirty="0"/>
            <a:t> 10, </a:t>
          </a:r>
          <a:r>
            <a:rPr lang="en-CA" b="1" dirty="0" err="1"/>
            <a:t>Francais</a:t>
          </a:r>
          <a:r>
            <a:rPr lang="en-CA" b="1" dirty="0"/>
            <a:t> Langue 10, Education Physique 10, a Math 10, an English 10, CLE 10</a:t>
          </a:r>
          <a:endParaRPr lang="en-US" dirty="0"/>
        </a:p>
      </dgm:t>
    </dgm:pt>
    <dgm:pt modelId="{4E8EE7E3-791E-4625-A06B-3F8D45805B69}" type="parTrans" cxnId="{5F717D69-F0A4-4D74-A581-A8D0B1C21876}">
      <dgm:prSet/>
      <dgm:spPr/>
      <dgm:t>
        <a:bodyPr/>
        <a:lstStyle/>
        <a:p>
          <a:endParaRPr lang="en-US"/>
        </a:p>
      </dgm:t>
    </dgm:pt>
    <dgm:pt modelId="{657E2668-2B87-4B74-84A0-8BD2A980A036}" type="sibTrans" cxnId="{5F717D69-F0A4-4D74-A581-A8D0B1C21876}">
      <dgm:prSet/>
      <dgm:spPr/>
      <dgm:t>
        <a:bodyPr/>
        <a:lstStyle/>
        <a:p>
          <a:endParaRPr lang="en-US"/>
        </a:p>
      </dgm:t>
    </dgm:pt>
    <dgm:pt modelId="{1A7FEF1F-389B-458C-805F-3C8E7305AD52}">
      <dgm:prSet/>
      <dgm:spPr/>
      <dgm:t>
        <a:bodyPr/>
        <a:lstStyle/>
        <a:p>
          <a:r>
            <a:rPr lang="en-CA" b="1" dirty="0">
              <a:solidFill>
                <a:schemeClr val="tx1"/>
              </a:solidFill>
            </a:rPr>
            <a:t>Grade 11:  </a:t>
          </a:r>
          <a:r>
            <a:rPr lang="en-CA" b="1" dirty="0" err="1"/>
            <a:t>Histoire</a:t>
          </a:r>
          <a:r>
            <a:rPr lang="en-CA" b="1" dirty="0"/>
            <a:t> du Monde 12, Communication </a:t>
          </a:r>
          <a:r>
            <a:rPr lang="en-CA" b="1" dirty="0" err="1"/>
            <a:t>Orale</a:t>
          </a:r>
          <a:r>
            <a:rPr lang="en-CA" b="1" dirty="0"/>
            <a:t> 11, a Math 11, an English 11, a Science 11</a:t>
          </a:r>
          <a:endParaRPr lang="en-US" dirty="0"/>
        </a:p>
      </dgm:t>
    </dgm:pt>
    <dgm:pt modelId="{09D31325-0E4C-415E-8AB8-99659B9416CB}" type="parTrans" cxnId="{84C10080-6FA7-4C53-B4E8-256E78AC170E}">
      <dgm:prSet/>
      <dgm:spPr/>
      <dgm:t>
        <a:bodyPr/>
        <a:lstStyle/>
        <a:p>
          <a:endParaRPr lang="en-US"/>
        </a:p>
      </dgm:t>
    </dgm:pt>
    <dgm:pt modelId="{F9D2C0AD-BE96-41C6-B42A-A91B6ADDF061}" type="sibTrans" cxnId="{84C10080-6FA7-4C53-B4E8-256E78AC170E}">
      <dgm:prSet/>
      <dgm:spPr/>
      <dgm:t>
        <a:bodyPr/>
        <a:lstStyle/>
        <a:p>
          <a:endParaRPr lang="en-US"/>
        </a:p>
      </dgm:t>
    </dgm:pt>
    <dgm:pt modelId="{8AA6EE0A-6603-40E9-B79F-D2C446B7BCC1}">
      <dgm:prSet/>
      <dgm:spPr/>
      <dgm:t>
        <a:bodyPr/>
        <a:lstStyle/>
        <a:p>
          <a:r>
            <a:rPr lang="en-CA" b="1" dirty="0">
              <a:solidFill>
                <a:schemeClr val="tx1"/>
              </a:solidFill>
            </a:rPr>
            <a:t>Grade 12:  </a:t>
          </a:r>
          <a:r>
            <a:rPr lang="en-CA" b="1" dirty="0" err="1"/>
            <a:t>Francais</a:t>
          </a:r>
          <a:r>
            <a:rPr lang="en-CA" b="1" dirty="0"/>
            <a:t> Langue 12, English Studies 12, CLC 12, Literacy 12 Assessment, </a:t>
          </a:r>
          <a:r>
            <a:rPr lang="fr-FR" b="1" i="0" baseline="0" dirty="0"/>
            <a:t>Évaluation de Littératie – Immersion 12</a:t>
          </a:r>
          <a:endParaRPr lang="en-US" dirty="0"/>
        </a:p>
      </dgm:t>
    </dgm:pt>
    <dgm:pt modelId="{5057BB60-1DCD-46A3-9636-BF8C2994A63F}" type="parTrans" cxnId="{B9339096-2C3F-42C5-A642-B75134A2946C}">
      <dgm:prSet/>
      <dgm:spPr/>
      <dgm:t>
        <a:bodyPr/>
        <a:lstStyle/>
        <a:p>
          <a:endParaRPr lang="en-US"/>
        </a:p>
      </dgm:t>
    </dgm:pt>
    <dgm:pt modelId="{FD55B805-2032-4F3E-A872-898B2EC90EF0}" type="sibTrans" cxnId="{B9339096-2C3F-42C5-A642-B75134A2946C}">
      <dgm:prSet/>
      <dgm:spPr/>
      <dgm:t>
        <a:bodyPr/>
        <a:lstStyle/>
        <a:p>
          <a:endParaRPr lang="en-US"/>
        </a:p>
      </dgm:t>
    </dgm:pt>
    <dgm:pt modelId="{5A556AAC-4501-4280-A575-A952B21E6333}">
      <dgm:prSet/>
      <dgm:spPr/>
      <dgm:t>
        <a:bodyPr/>
        <a:lstStyle/>
        <a:p>
          <a:pPr algn="ctr"/>
          <a:r>
            <a:rPr lang="en-CA" b="1" dirty="0">
              <a:solidFill>
                <a:schemeClr val="bg1"/>
              </a:solidFill>
            </a:rPr>
            <a:t>* You will also need to take an Indigenous English OR Social Studies course in grade 11 or 12. *</a:t>
          </a:r>
        </a:p>
      </dgm:t>
    </dgm:pt>
    <dgm:pt modelId="{5DC2154A-D2C1-4835-9094-122A9E1E81BC}" type="parTrans" cxnId="{8A00BE94-100B-4D09-A088-93DB1FF94ACF}">
      <dgm:prSet/>
      <dgm:spPr/>
      <dgm:t>
        <a:bodyPr/>
        <a:lstStyle/>
        <a:p>
          <a:endParaRPr lang="en-CA"/>
        </a:p>
      </dgm:t>
    </dgm:pt>
    <dgm:pt modelId="{AF5456A3-DB07-4B9E-979C-F57858364FB9}" type="sibTrans" cxnId="{8A00BE94-100B-4D09-A088-93DB1FF94ACF}">
      <dgm:prSet/>
      <dgm:spPr/>
      <dgm:t>
        <a:bodyPr/>
        <a:lstStyle/>
        <a:p>
          <a:endParaRPr lang="en-CA"/>
        </a:p>
      </dgm:t>
    </dgm:pt>
    <dgm:pt modelId="{9036EF9F-004A-4D7F-B257-E0A63ACEB2BF}" type="pres">
      <dgm:prSet presAssocID="{EC7640A8-C1C9-4ECF-A51E-F4BC2DEF8646}" presName="linear" presStyleCnt="0">
        <dgm:presLayoutVars>
          <dgm:animLvl val="lvl"/>
          <dgm:resizeHandles val="exact"/>
        </dgm:presLayoutVars>
      </dgm:prSet>
      <dgm:spPr/>
    </dgm:pt>
    <dgm:pt modelId="{1ED1276D-EB8F-49DD-BC72-6C216F1F39D6}" type="pres">
      <dgm:prSet presAssocID="{E05F2E83-0E07-4EC8-8C9A-04B6D5FE9F5F}" presName="parentText" presStyleLbl="node1" presStyleIdx="0" presStyleCnt="5" custLinFactY="-34089" custLinFactNeighborX="-67" custLinFactNeighborY="-100000">
        <dgm:presLayoutVars>
          <dgm:chMax val="0"/>
          <dgm:bulletEnabled val="1"/>
        </dgm:presLayoutVars>
      </dgm:prSet>
      <dgm:spPr/>
    </dgm:pt>
    <dgm:pt modelId="{28DDBE5A-A2F5-48AC-8F25-79C2849677E5}" type="pres">
      <dgm:prSet presAssocID="{8BED300D-22F6-46A9-AC20-2AF671E589E3}" presName="spacer" presStyleCnt="0"/>
      <dgm:spPr/>
    </dgm:pt>
    <dgm:pt modelId="{0FFD1245-6213-4DBA-8AA2-4B6B9B5D6D00}" type="pres">
      <dgm:prSet presAssocID="{EE5B6D9B-4B25-4BF8-8C81-0E3383FA1684}" presName="parentText" presStyleLbl="node1" presStyleIdx="1" presStyleCnt="5" custLinFactNeighborX="-67" custLinFactNeighborY="-75914">
        <dgm:presLayoutVars>
          <dgm:chMax val="0"/>
          <dgm:bulletEnabled val="1"/>
        </dgm:presLayoutVars>
      </dgm:prSet>
      <dgm:spPr/>
    </dgm:pt>
    <dgm:pt modelId="{9C7D99CC-8019-4FE9-AC60-427EDF4C9C52}" type="pres">
      <dgm:prSet presAssocID="{657E2668-2B87-4B74-84A0-8BD2A980A036}" presName="spacer" presStyleCnt="0"/>
      <dgm:spPr/>
    </dgm:pt>
    <dgm:pt modelId="{0F0EAB67-3769-4542-9416-1FAE0DBD08AA}" type="pres">
      <dgm:prSet presAssocID="{1A7FEF1F-389B-458C-805F-3C8E7305AD52}" presName="parentText" presStyleLbl="node1" presStyleIdx="2" presStyleCnt="5" custLinFactNeighborX="-67" custLinFactNeighborY="55090">
        <dgm:presLayoutVars>
          <dgm:chMax val="0"/>
          <dgm:bulletEnabled val="1"/>
        </dgm:presLayoutVars>
      </dgm:prSet>
      <dgm:spPr/>
    </dgm:pt>
    <dgm:pt modelId="{06970079-B22A-4967-BB7A-71F8D5979BDC}" type="pres">
      <dgm:prSet presAssocID="{F9D2C0AD-BE96-41C6-B42A-A91B6ADDF061}" presName="spacer" presStyleCnt="0"/>
      <dgm:spPr/>
    </dgm:pt>
    <dgm:pt modelId="{489CAB01-DFB1-4AA4-935F-43D892F51981}" type="pres">
      <dgm:prSet presAssocID="{8AA6EE0A-6603-40E9-B79F-D2C446B7BCC1}" presName="parentText" presStyleLbl="node1" presStyleIdx="3" presStyleCnt="5" custLinFactNeighborX="-849" custLinFactNeighborY="98888">
        <dgm:presLayoutVars>
          <dgm:chMax val="0"/>
          <dgm:bulletEnabled val="1"/>
        </dgm:presLayoutVars>
      </dgm:prSet>
      <dgm:spPr/>
    </dgm:pt>
    <dgm:pt modelId="{DC2C451B-0358-401B-BE5F-9FFC81605A56}" type="pres">
      <dgm:prSet presAssocID="{FD55B805-2032-4F3E-A872-898B2EC90EF0}" presName="spacer" presStyleCnt="0"/>
      <dgm:spPr/>
    </dgm:pt>
    <dgm:pt modelId="{CB3891A2-69EB-4CD1-BEF3-E6AA61D333CB}" type="pres">
      <dgm:prSet presAssocID="{5A556AAC-4501-4280-A575-A952B21E6333}" presName="parentText" presStyleLbl="node1" presStyleIdx="4" presStyleCnt="5" custLinFactY="5457" custLinFactNeighborX="-67" custLinFactNeighborY="100000">
        <dgm:presLayoutVars>
          <dgm:chMax val="0"/>
          <dgm:bulletEnabled val="1"/>
        </dgm:presLayoutVars>
      </dgm:prSet>
      <dgm:spPr/>
    </dgm:pt>
  </dgm:ptLst>
  <dgm:cxnLst>
    <dgm:cxn modelId="{0DD65F0A-C195-4496-9DF5-457B43C8FDB4}" type="presOf" srcId="{8AA6EE0A-6603-40E9-B79F-D2C446B7BCC1}" destId="{489CAB01-DFB1-4AA4-935F-43D892F51981}" srcOrd="0" destOrd="0" presId="urn:microsoft.com/office/officeart/2005/8/layout/vList2"/>
    <dgm:cxn modelId="{2DC0FC1D-999E-4AC2-9191-89272EE94CC2}" type="presOf" srcId="{5A556AAC-4501-4280-A575-A952B21E6333}" destId="{CB3891A2-69EB-4CD1-BEF3-E6AA61D333CB}" srcOrd="0" destOrd="0" presId="urn:microsoft.com/office/officeart/2005/8/layout/vList2"/>
    <dgm:cxn modelId="{26902542-DFBA-4E76-A341-BEB8C0E9D566}" srcId="{EC7640A8-C1C9-4ECF-A51E-F4BC2DEF8646}" destId="{E05F2E83-0E07-4EC8-8C9A-04B6D5FE9F5F}" srcOrd="0" destOrd="0" parTransId="{F7256067-C42A-4DD7-9DEB-C887585A1A15}" sibTransId="{8BED300D-22F6-46A9-AC20-2AF671E589E3}"/>
    <dgm:cxn modelId="{5F717D69-F0A4-4D74-A581-A8D0B1C21876}" srcId="{EC7640A8-C1C9-4ECF-A51E-F4BC2DEF8646}" destId="{EE5B6D9B-4B25-4BF8-8C81-0E3383FA1684}" srcOrd="1" destOrd="0" parTransId="{4E8EE7E3-791E-4625-A06B-3F8D45805B69}" sibTransId="{657E2668-2B87-4B74-84A0-8BD2A980A036}"/>
    <dgm:cxn modelId="{84C10080-6FA7-4C53-B4E8-256E78AC170E}" srcId="{EC7640A8-C1C9-4ECF-A51E-F4BC2DEF8646}" destId="{1A7FEF1F-389B-458C-805F-3C8E7305AD52}" srcOrd="2" destOrd="0" parTransId="{09D31325-0E4C-415E-8AB8-99659B9416CB}" sibTransId="{F9D2C0AD-BE96-41C6-B42A-A91B6ADDF061}"/>
    <dgm:cxn modelId="{1B744489-7B69-40D5-9B61-23FFE6822FE6}" type="presOf" srcId="{EC7640A8-C1C9-4ECF-A51E-F4BC2DEF8646}" destId="{9036EF9F-004A-4D7F-B257-E0A63ACEB2BF}" srcOrd="0" destOrd="0" presId="urn:microsoft.com/office/officeart/2005/8/layout/vList2"/>
    <dgm:cxn modelId="{8A00BE94-100B-4D09-A088-93DB1FF94ACF}" srcId="{EC7640A8-C1C9-4ECF-A51E-F4BC2DEF8646}" destId="{5A556AAC-4501-4280-A575-A952B21E6333}" srcOrd="4" destOrd="0" parTransId="{5DC2154A-D2C1-4835-9094-122A9E1E81BC}" sibTransId="{AF5456A3-DB07-4B9E-979C-F57858364FB9}"/>
    <dgm:cxn modelId="{B9339096-2C3F-42C5-A642-B75134A2946C}" srcId="{EC7640A8-C1C9-4ECF-A51E-F4BC2DEF8646}" destId="{8AA6EE0A-6603-40E9-B79F-D2C446B7BCC1}" srcOrd="3" destOrd="0" parTransId="{5057BB60-1DCD-46A3-9636-BF8C2994A63F}" sibTransId="{FD55B805-2032-4F3E-A872-898B2EC90EF0}"/>
    <dgm:cxn modelId="{0178669B-7CD0-431A-9366-586742F1D3EB}" type="presOf" srcId="{1A7FEF1F-389B-458C-805F-3C8E7305AD52}" destId="{0F0EAB67-3769-4542-9416-1FAE0DBD08AA}" srcOrd="0" destOrd="0" presId="urn:microsoft.com/office/officeart/2005/8/layout/vList2"/>
    <dgm:cxn modelId="{D89F8EE6-FE06-4F8D-927E-8750D11F2A14}" type="presOf" srcId="{EE5B6D9B-4B25-4BF8-8C81-0E3383FA1684}" destId="{0FFD1245-6213-4DBA-8AA2-4B6B9B5D6D00}" srcOrd="0" destOrd="0" presId="urn:microsoft.com/office/officeart/2005/8/layout/vList2"/>
    <dgm:cxn modelId="{7B5D3AED-0CA9-442F-AFA9-42885024F0DD}" type="presOf" srcId="{E05F2E83-0E07-4EC8-8C9A-04B6D5FE9F5F}" destId="{1ED1276D-EB8F-49DD-BC72-6C216F1F39D6}" srcOrd="0" destOrd="0" presId="urn:microsoft.com/office/officeart/2005/8/layout/vList2"/>
    <dgm:cxn modelId="{107D543C-6BF3-4A08-8010-5A0FE34F840E}" type="presParOf" srcId="{9036EF9F-004A-4D7F-B257-E0A63ACEB2BF}" destId="{1ED1276D-EB8F-49DD-BC72-6C216F1F39D6}" srcOrd="0" destOrd="0" presId="urn:microsoft.com/office/officeart/2005/8/layout/vList2"/>
    <dgm:cxn modelId="{EB480CDF-85D6-4500-B8B6-48A4EEC09ABD}" type="presParOf" srcId="{9036EF9F-004A-4D7F-B257-E0A63ACEB2BF}" destId="{28DDBE5A-A2F5-48AC-8F25-79C2849677E5}" srcOrd="1" destOrd="0" presId="urn:microsoft.com/office/officeart/2005/8/layout/vList2"/>
    <dgm:cxn modelId="{B6E568C7-07A7-42EE-9466-4004FAE45C28}" type="presParOf" srcId="{9036EF9F-004A-4D7F-B257-E0A63ACEB2BF}" destId="{0FFD1245-6213-4DBA-8AA2-4B6B9B5D6D00}" srcOrd="2" destOrd="0" presId="urn:microsoft.com/office/officeart/2005/8/layout/vList2"/>
    <dgm:cxn modelId="{4EE8E9CC-2C5A-410A-B9C1-EE4441E84F65}" type="presParOf" srcId="{9036EF9F-004A-4D7F-B257-E0A63ACEB2BF}" destId="{9C7D99CC-8019-4FE9-AC60-427EDF4C9C52}" srcOrd="3" destOrd="0" presId="urn:microsoft.com/office/officeart/2005/8/layout/vList2"/>
    <dgm:cxn modelId="{F344D17F-5D5F-44DD-8AAF-1BA7C90FA040}" type="presParOf" srcId="{9036EF9F-004A-4D7F-B257-E0A63ACEB2BF}" destId="{0F0EAB67-3769-4542-9416-1FAE0DBD08AA}" srcOrd="4" destOrd="0" presId="urn:microsoft.com/office/officeart/2005/8/layout/vList2"/>
    <dgm:cxn modelId="{C6BE7B8D-7E49-4DD8-B644-0B2E82084EA6}" type="presParOf" srcId="{9036EF9F-004A-4D7F-B257-E0A63ACEB2BF}" destId="{06970079-B22A-4967-BB7A-71F8D5979BDC}" srcOrd="5" destOrd="0" presId="urn:microsoft.com/office/officeart/2005/8/layout/vList2"/>
    <dgm:cxn modelId="{873E1CDD-A279-4C31-9AA0-1BFBB6445E57}" type="presParOf" srcId="{9036EF9F-004A-4D7F-B257-E0A63ACEB2BF}" destId="{489CAB01-DFB1-4AA4-935F-43D892F51981}" srcOrd="6" destOrd="0" presId="urn:microsoft.com/office/officeart/2005/8/layout/vList2"/>
    <dgm:cxn modelId="{50562645-964A-4B50-9B47-ACC4F32D833F}" type="presParOf" srcId="{9036EF9F-004A-4D7F-B257-E0A63ACEB2BF}" destId="{DC2C451B-0358-401B-BE5F-9FFC81605A56}" srcOrd="7" destOrd="0" presId="urn:microsoft.com/office/officeart/2005/8/layout/vList2"/>
    <dgm:cxn modelId="{BC02E029-0F30-43E6-BC8D-2283315CB85D}" type="presParOf" srcId="{9036EF9F-004A-4D7F-B257-E0A63ACEB2BF}" destId="{CB3891A2-69EB-4CD1-BEF3-E6AA61D333C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D1276D-EB8F-49DD-BC72-6C216F1F39D6}">
      <dsp:nvSpPr>
        <dsp:cNvPr id="0" name=""/>
        <dsp:cNvSpPr/>
      </dsp:nvSpPr>
      <dsp:spPr>
        <a:xfrm>
          <a:off x="0" y="0"/>
          <a:ext cx="6668792" cy="12065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b="1" kern="1200" dirty="0"/>
            <a:t>Required Courses:</a:t>
          </a:r>
          <a:endParaRPr lang="en-US" sz="3200" kern="1200" dirty="0"/>
        </a:p>
      </dsp:txBody>
      <dsp:txXfrm>
        <a:off x="58900" y="58900"/>
        <a:ext cx="6550992" cy="1088762"/>
      </dsp:txXfrm>
    </dsp:sp>
    <dsp:sp modelId="{0FFD1245-6213-4DBA-8AA2-4B6B9B5D6D00}">
      <dsp:nvSpPr>
        <dsp:cNvPr id="0" name=""/>
        <dsp:cNvSpPr/>
      </dsp:nvSpPr>
      <dsp:spPr>
        <a:xfrm>
          <a:off x="0" y="1366182"/>
          <a:ext cx="6668792" cy="1206562"/>
        </a:xfrm>
        <a:prstGeom prst="roundRect">
          <a:avLst/>
        </a:prstGeom>
        <a:solidFill>
          <a:schemeClr val="accent2">
            <a:hueOff val="-1520001"/>
            <a:satOff val="-4286"/>
            <a:lumOff val="-18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b="1" kern="1200" dirty="0">
              <a:solidFill>
                <a:schemeClr val="tx1"/>
              </a:solidFill>
            </a:rPr>
            <a:t>Grade 10:</a:t>
          </a:r>
          <a:r>
            <a:rPr lang="en-CA" sz="2200" kern="1200" dirty="0">
              <a:solidFill>
                <a:schemeClr val="tx1"/>
              </a:solidFill>
            </a:rPr>
            <a:t>  </a:t>
          </a:r>
          <a:r>
            <a:rPr lang="en-CA" sz="2200" b="1" kern="1200" dirty="0"/>
            <a:t>Sciences 10, Sciences </a:t>
          </a:r>
          <a:r>
            <a:rPr lang="en-CA" sz="2200" b="1" kern="1200" dirty="0" err="1"/>
            <a:t>Humaines</a:t>
          </a:r>
          <a:r>
            <a:rPr lang="en-CA" sz="2200" b="1" kern="1200" dirty="0"/>
            <a:t> 10, </a:t>
          </a:r>
          <a:r>
            <a:rPr lang="en-CA" sz="2200" b="1" kern="1200" dirty="0" err="1"/>
            <a:t>Francais</a:t>
          </a:r>
          <a:r>
            <a:rPr lang="en-CA" sz="2200" b="1" kern="1200" dirty="0"/>
            <a:t> Langue 10, Education Physique 10, a Math 10, an English 10, CLE 10</a:t>
          </a:r>
          <a:endParaRPr lang="en-US" sz="2200" kern="1200" dirty="0"/>
        </a:p>
      </dsp:txBody>
      <dsp:txXfrm>
        <a:off x="58900" y="1425082"/>
        <a:ext cx="6550992" cy="1088762"/>
      </dsp:txXfrm>
    </dsp:sp>
    <dsp:sp modelId="{0F0EAB67-3769-4542-9416-1FAE0DBD08AA}">
      <dsp:nvSpPr>
        <dsp:cNvPr id="0" name=""/>
        <dsp:cNvSpPr/>
      </dsp:nvSpPr>
      <dsp:spPr>
        <a:xfrm>
          <a:off x="0" y="2719109"/>
          <a:ext cx="6668792" cy="1206562"/>
        </a:xfrm>
        <a:prstGeom prst="roundRect">
          <a:avLst/>
        </a:prstGeom>
        <a:solidFill>
          <a:schemeClr val="accent2">
            <a:hueOff val="-3040001"/>
            <a:satOff val="-8572"/>
            <a:lumOff val="-362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b="1" kern="1200" dirty="0">
              <a:solidFill>
                <a:schemeClr val="tx1"/>
              </a:solidFill>
            </a:rPr>
            <a:t>Grade 11:  </a:t>
          </a:r>
          <a:r>
            <a:rPr lang="en-CA" sz="2200" b="1" kern="1200" dirty="0" err="1"/>
            <a:t>Histoire</a:t>
          </a:r>
          <a:r>
            <a:rPr lang="en-CA" sz="2200" b="1" kern="1200" dirty="0"/>
            <a:t> du Monde 12, Communication </a:t>
          </a:r>
          <a:r>
            <a:rPr lang="en-CA" sz="2200" b="1" kern="1200" dirty="0" err="1"/>
            <a:t>Orale</a:t>
          </a:r>
          <a:r>
            <a:rPr lang="en-CA" sz="2200" b="1" kern="1200" dirty="0"/>
            <a:t> 11, a Math 11, an English 11, a Science 11</a:t>
          </a:r>
          <a:endParaRPr lang="en-US" sz="2200" kern="1200" dirty="0"/>
        </a:p>
      </dsp:txBody>
      <dsp:txXfrm>
        <a:off x="58900" y="2778009"/>
        <a:ext cx="6550992" cy="1088762"/>
      </dsp:txXfrm>
    </dsp:sp>
    <dsp:sp modelId="{489CAB01-DFB1-4AA4-935F-43D892F51981}">
      <dsp:nvSpPr>
        <dsp:cNvPr id="0" name=""/>
        <dsp:cNvSpPr/>
      </dsp:nvSpPr>
      <dsp:spPr>
        <a:xfrm>
          <a:off x="0" y="4016782"/>
          <a:ext cx="6668792" cy="1206562"/>
        </a:xfrm>
        <a:prstGeom prst="roundRect">
          <a:avLst/>
        </a:prstGeom>
        <a:solidFill>
          <a:schemeClr val="accent2">
            <a:hueOff val="-4560002"/>
            <a:satOff val="-12858"/>
            <a:lumOff val="-54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b="1" kern="1200" dirty="0">
              <a:solidFill>
                <a:schemeClr val="tx1"/>
              </a:solidFill>
            </a:rPr>
            <a:t>Grade 12:  </a:t>
          </a:r>
          <a:r>
            <a:rPr lang="en-CA" sz="2200" b="1" kern="1200" dirty="0" err="1"/>
            <a:t>Francais</a:t>
          </a:r>
          <a:r>
            <a:rPr lang="en-CA" sz="2200" b="1" kern="1200" dirty="0"/>
            <a:t> Langue 12, English Studies 12, CLC 12, Literacy 12 Assessment, </a:t>
          </a:r>
          <a:r>
            <a:rPr lang="fr-FR" sz="2200" b="1" i="0" kern="1200" baseline="0" dirty="0"/>
            <a:t>Évaluation de Littératie – Immersion 12</a:t>
          </a:r>
          <a:endParaRPr lang="en-US" sz="2200" kern="1200" dirty="0"/>
        </a:p>
      </dsp:txBody>
      <dsp:txXfrm>
        <a:off x="58900" y="4075682"/>
        <a:ext cx="6550992" cy="1088762"/>
      </dsp:txXfrm>
    </dsp:sp>
    <dsp:sp modelId="{CB3891A2-69EB-4CD1-BEF3-E6AA61D333CB}">
      <dsp:nvSpPr>
        <dsp:cNvPr id="0" name=""/>
        <dsp:cNvSpPr/>
      </dsp:nvSpPr>
      <dsp:spPr>
        <a:xfrm>
          <a:off x="0" y="5353251"/>
          <a:ext cx="6668792" cy="1206562"/>
        </a:xfrm>
        <a:prstGeom prst="roundRect">
          <a:avLst/>
        </a:prstGeom>
        <a:solidFill>
          <a:schemeClr val="accent2">
            <a:hueOff val="-6080002"/>
            <a:satOff val="-17144"/>
            <a:lumOff val="-72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b="1" kern="1200" dirty="0">
              <a:solidFill>
                <a:schemeClr val="bg1"/>
              </a:solidFill>
            </a:rPr>
            <a:t>* You will also need to take an Indigenous English OR Social Studies course in grade 11 or 12. *</a:t>
          </a:r>
        </a:p>
      </dsp:txBody>
      <dsp:txXfrm>
        <a:off x="58900" y="5412151"/>
        <a:ext cx="6550992" cy="10887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200" y="1096965"/>
            <a:ext cx="7977600" cy="208569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1"/>
            <a:ext cx="5760000" cy="1832730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0CA85-BF38-4762-934C-D00F2047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A3C9-6579-49D9-A5FD-20231FB4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B94FE-6287-4D49-B0E5-FE9A9BA7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0C0B2A-3FD1-4235-A16E-0ED1E028A93E}"/>
              </a:ext>
            </a:extLst>
          </p:cNvPr>
          <p:cNvCxnSpPr>
            <a:cxnSpLocks/>
          </p:cNvCxnSpPr>
          <p:nvPr/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494E066-0146-46E9-BAF1-C33240ABA294}"/>
              </a:ext>
            </a:extLst>
          </p:cNvPr>
          <p:cNvGrpSpPr/>
          <p:nvPr/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</a:extLst>
            </p:cNvPr>
            <p:cNvGrpSpPr/>
            <p:nvPr/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5600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B6D0-92CA-4910-AE77-E238F4C8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13172-A138-4DD4-A5B1-58BA62507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97B9-E4AD-469B-A60D-9A1A4BD1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5E1B0-48D6-4F99-9955-39958BA9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F49DA-55D4-4E36-AEB9-A0E99E31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46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EBC7C-C5C1-4A79-A195-B35701C28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34A74-3328-469B-ABCA-96F2FE368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E19AB-5637-455E-89C3-B41702C2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F2A3-EBEE-4F42-BAC2-A482F00E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E1C27-1A43-4B0B-88D0-0C5FE1DB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18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476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5267-19A7-4A3D-9658-AD3F78DD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2305800"/>
            <a:ext cx="4636800" cy="22464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17554-5672-499F-BEB9-AB069E6D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250" y="2305800"/>
            <a:ext cx="4636800" cy="2246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1">
                <a:solidFill>
                  <a:schemeClr val="tx1"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BA3C6-C279-46AA-B4EE-5F861D83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C125B-DDB9-4F4E-B9E9-A747E648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D465E-E86B-42A8-B18A-9046E40D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81007E-0E57-40DB-9A98-D04E0A05937B}"/>
              </a:ext>
            </a:extLst>
          </p:cNvPr>
          <p:cNvSpPr/>
          <p:nvPr/>
        </p:nvSpPr>
        <p:spPr>
          <a:xfrm>
            <a:off x="1437136" y="649304"/>
            <a:ext cx="340415" cy="340415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FFFFFF">
                  <a:alpha val="10000"/>
                </a:srgbClr>
              </a:gs>
            </a:gsLst>
            <a:lin ang="27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2D7ED2-BAE3-470E-9EFF-F2A49EDD9767}"/>
              </a:ext>
            </a:extLst>
          </p:cNvPr>
          <p:cNvGrpSpPr/>
          <p:nvPr/>
        </p:nvGrpSpPr>
        <p:grpSpPr>
          <a:xfrm rot="10800000">
            <a:off x="1079500" y="952167"/>
            <a:ext cx="641184" cy="1069728"/>
            <a:chOff x="6484111" y="2967038"/>
            <a:chExt cx="641184" cy="10697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B14D1A-9E1B-41C3-96AA-A5C40C4F9B3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00EC83EC-04A6-4533-80A5-B1817F1FB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BF61FF24-9074-4265-ACF4-1AEC3621B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70">
                <a:extLst>
                  <a:ext uri="{FF2B5EF4-FFF2-40B4-BE49-F238E27FC236}">
                    <a16:creationId xmlns:a16="http://schemas.microsoft.com/office/drawing/2014/main" id="{8D31D9FF-672B-4C5E-B4B2-DD86A1244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991EBFD-EBD5-48CE-9178-AF5B6F50D416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1B45F046-3129-4A30-9402-44BA590C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24589F32-BB2E-46B1-BAB5-75EA779C7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70">
                <a:extLst>
                  <a:ext uri="{FF2B5EF4-FFF2-40B4-BE49-F238E27FC236}">
                    <a16:creationId xmlns:a16="http://schemas.microsoft.com/office/drawing/2014/main" id="{0BD46CA5-AE89-4413-AB8D-347179D88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43A360-3214-4DB8-BD85-C6AE48D02D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498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38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64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18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6A27C-9BDA-43B3-96EA-C145EA7F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FBD5E-AA17-42F1-8615-49F2664D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7A2D5-EBE5-43DD-8CF2-8B90801A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14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51E1-40E1-4ED2-A9E3-6376E77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1" y="955674"/>
            <a:ext cx="3531600" cy="138499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AE5E-AD83-40D4-8BDB-6B252502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50" y="882651"/>
            <a:ext cx="5760000" cy="48958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DF8E2-A28B-4889-AD9E-1D733FEA2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401" y="2584759"/>
            <a:ext cx="3531600" cy="319374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EF812-B775-468C-84D9-4394CC19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1DEB3-5237-467C-A5B6-EDA7F366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77A6B-440F-4D7B-92DA-1B964D02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89B2F1-1E32-44DB-B50E-BEA1896CAD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736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B204-119E-45DB-A177-995FF5D9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55456"/>
            <a:ext cx="3531600" cy="1384995"/>
          </a:xfrm>
        </p:spPr>
        <p:txBody>
          <a:bodyPr anchor="b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D3036-53A8-4361-AAAC-D8072EB47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40001"/>
            <a:ext cx="6115050" cy="5238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CFCD5-820E-47D9-9A60-57680C4C9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000" y="2584758"/>
            <a:ext cx="3531600" cy="32842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46C3-A62E-4690-9098-53D59C4C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6C8B8-EA3D-45E5-950A-B6F1EA0B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ACAB7-ADBF-42E5-A214-232BA9EF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E80DA6-B971-46B7-B0D3-8581AE0B6A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142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4EC743F4-8769-40B4-85DF-6CB8DE9F66AA}" type="datetimeFigureOut">
              <a:rPr lang="en-US" smtClean="0"/>
              <a:pPr/>
              <a:t>2/5/2024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274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2" r:id="rId6"/>
    <p:sldLayoutId id="2147483738" r:id="rId7"/>
    <p:sldLayoutId id="2147483739" r:id="rId8"/>
    <p:sldLayoutId id="2147483740" r:id="rId9"/>
    <p:sldLayoutId id="2147483741" r:id="rId10"/>
    <p:sldLayoutId id="214748374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www.surreysummer.c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inoyteacherstories.com/2012/06/teaching-summer-school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faq.org/posts/2018/10/8-key-benefits-of-online-learning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preaker.com/show/night-school" TargetMode="Externa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hyperlink" Target="https://www.cos.io/blog/ubc-leads-way-first-canadian-institutional-osf-member" TargetMode="External"/><Relationship Id="rId7" Type="http://schemas.openxmlformats.org/officeDocument/2006/relationships/hyperlink" Target="https://www.richmond-news.com/local-news/kpu-hosting-virtual-open-house-jan-21-3282462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www.cbc.ca/news/canada/british-columbia/sfu-cyberattack-exposes-info-200-000-1.5916153" TargetMode="External"/><Relationship Id="rId4" Type="http://schemas.openxmlformats.org/officeDocument/2006/relationships/image" Target="../media/image12.jpg"/><Relationship Id="rId9" Type="http://schemas.openxmlformats.org/officeDocument/2006/relationships/hyperlink" Target="https://babelstudies.com/en/destinations/study-english-in-canada/vancouver/douglas-colleg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ogos-download.com/9975-ubc-logo-download.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ccie.bc.ca/sfu-2/" TargetMode="Externa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orgen30337.blogspot.com/2021/06/seriously-34-hidden-facts-of-teams.html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ampson.k12.nc.us/domain/469" TargetMode="Externa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eacherspayteachers.com/Store/Fun-In-French-Immersion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esources.elitetranslations.asia/2017/01/20/spoken-languages/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ltutoringservices.com/5-must-dos-when-preparing-for-a-language-exam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aths-mathematics-maths-symbols-1426892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24247024@N07/14066879786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4CA2EAD-E7C7-4F64-924A-52D34FD75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56AC65-FE5B-3727-C671-389ACE094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5975" y="1080000"/>
            <a:ext cx="6307200" cy="21852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CA" dirty="0"/>
            </a:br>
            <a:r>
              <a:rPr lang="en-CA" dirty="0"/>
              <a:t>Ecole Panorama Ridge</a:t>
            </a:r>
            <a:br>
              <a:rPr lang="en-CA" dirty="0"/>
            </a:br>
            <a:r>
              <a:rPr lang="en-CA" dirty="0"/>
              <a:t>Course Selection</a:t>
            </a:r>
            <a:br>
              <a:rPr lang="en-CA" dirty="0"/>
            </a:br>
            <a:r>
              <a:rPr lang="en-CA" dirty="0"/>
              <a:t>February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D87DC9-164A-3433-FA16-9C4B2AC27B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5975" y="4068000"/>
            <a:ext cx="6307200" cy="1710500"/>
          </a:xfrm>
        </p:spPr>
        <p:txBody>
          <a:bodyPr>
            <a:normAutofit/>
          </a:bodyPr>
          <a:lstStyle/>
          <a:p>
            <a:r>
              <a:rPr lang="en-CA" sz="4000" b="1" dirty="0"/>
              <a:t>GRADE 10</a:t>
            </a:r>
          </a:p>
        </p:txBody>
      </p:sp>
      <p:pic>
        <p:nvPicPr>
          <p:cNvPr id="4" name="Picture 3" descr="Colored pencils inside a pencil holder which is on top of a wood table">
            <a:extLst>
              <a:ext uri="{FF2B5EF4-FFF2-40B4-BE49-F238E27FC236}">
                <a16:creationId xmlns:a16="http://schemas.microsoft.com/office/drawing/2014/main" id="{DF32F3DF-B522-496E-4D72-04D53F0327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84" r="9006" b="-1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59575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001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28979-005A-BB5B-C608-0F3C1E120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736595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400" dirty="0"/>
              <a:t>Summer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6CA06-F97E-5885-4840-0F1DECCDA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00" y="1131885"/>
            <a:ext cx="10213200" cy="55301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CA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Full credit courses </a:t>
            </a:r>
            <a:r>
              <a:rPr lang="en-CA" dirty="0"/>
              <a:t>available (Grades 10-12)</a:t>
            </a:r>
          </a:p>
          <a:p>
            <a:pPr marL="0" indent="0">
              <a:buNone/>
            </a:pPr>
            <a:endParaRPr lang="en-CA" dirty="0"/>
          </a:p>
          <a:p>
            <a:pPr>
              <a:buFont typeface="Wingdings" panose="05000000000000000000" pitchFamily="2" charset="2"/>
              <a:buChar char="q"/>
            </a:pPr>
            <a:r>
              <a:rPr lang="en-CA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Registration</a:t>
            </a:r>
            <a:r>
              <a:rPr lang="en-CA" dirty="0"/>
              <a:t> begins in </a:t>
            </a:r>
            <a:r>
              <a:rPr lang="en-CA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April </a:t>
            </a:r>
          </a:p>
          <a:p>
            <a:pPr marL="0" indent="0">
              <a:buNone/>
            </a:pPr>
            <a:endParaRPr lang="en-CA" dirty="0"/>
          </a:p>
          <a:p>
            <a:pPr>
              <a:buFont typeface="Wingdings" panose="05000000000000000000" pitchFamily="2" charset="2"/>
              <a:buChar char="q"/>
            </a:pPr>
            <a:r>
              <a:rPr lang="en-CA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Information</a:t>
            </a:r>
            <a:r>
              <a:rPr lang="en-CA" dirty="0"/>
              <a:t> at Surrey Summer Learning </a:t>
            </a:r>
            <a:r>
              <a:rPr lang="en-CA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online</a:t>
            </a:r>
            <a:r>
              <a:rPr lang="en-CA" dirty="0"/>
              <a:t> </a:t>
            </a:r>
            <a:r>
              <a:rPr lang="en-CA" dirty="0">
                <a:hlinkClick r:id="rId2"/>
              </a:rPr>
              <a:t>www.surreysummer.ca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pPr>
              <a:buFont typeface="Wingdings" panose="05000000000000000000" pitchFamily="2" charset="2"/>
              <a:buChar char="q"/>
            </a:pPr>
            <a:r>
              <a:rPr lang="en-CA" dirty="0"/>
              <a:t>If you enroll in a summer school course, please </a:t>
            </a:r>
            <a:r>
              <a:rPr lang="en-CA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connect with your counsellor </a:t>
            </a:r>
            <a:r>
              <a:rPr lang="en-CA" dirty="0"/>
              <a:t>to ensure that your </a:t>
            </a:r>
            <a:r>
              <a:rPr lang="en-CA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course selection is accurate for the Fall</a:t>
            </a:r>
            <a:r>
              <a:rPr lang="en-CA" dirty="0"/>
              <a:t>. There will be an opportunity to fill out an </a:t>
            </a:r>
            <a:r>
              <a:rPr lang="en-CA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Online Course Change Request </a:t>
            </a:r>
            <a:r>
              <a:rPr lang="en-CA" dirty="0"/>
              <a:t>before the year begins, but it is always best to keep your counsellor informed!</a:t>
            </a:r>
            <a:br>
              <a:rPr lang="en-CA" dirty="0"/>
            </a:br>
            <a:endParaRPr lang="en-CA" dirty="0"/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70141FAA-297A-142F-9DFB-DB491BDB5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44592">
            <a:off x="7890804" y="601409"/>
            <a:ext cx="38100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92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214F96-1B71-B615-6A89-43D7A5825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49" y="423382"/>
            <a:ext cx="4600128" cy="858720"/>
          </a:xfrm>
        </p:spPr>
        <p:txBody>
          <a:bodyPr wrap="square" anchor="b">
            <a:noAutofit/>
          </a:bodyPr>
          <a:lstStyle/>
          <a:p>
            <a:pPr algn="ctr"/>
            <a:r>
              <a:rPr lang="en-CA" sz="4000" dirty="0"/>
              <a:t>Alternate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A67A-2051-7F06-E7DF-CEFE70CAA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3" y="1519310"/>
            <a:ext cx="4600132" cy="4648817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endParaRPr lang="en-CA" sz="1400" b="1" dirty="0"/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CA" sz="18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Online Courses (SAIL): </a:t>
            </a:r>
            <a:r>
              <a:rPr lang="en-CA" sz="1800" dirty="0"/>
              <a:t>Must be completed by the end of January of grade 12 to be used for university entrance in September of the same year. </a:t>
            </a:r>
          </a:p>
          <a:p>
            <a:pPr marL="0" indent="0">
              <a:lnSpc>
                <a:spcPct val="140000"/>
              </a:lnSpc>
              <a:buNone/>
            </a:pPr>
            <a:endParaRPr lang="en-CA" sz="1800" dirty="0"/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CA" sz="18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Night School:  </a:t>
            </a:r>
            <a:r>
              <a:rPr lang="en-CA" sz="1800" dirty="0"/>
              <a:t>Can be completed in semester 1 or 2 of grade 12 and be used for university entrance.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9CF63D-A2A3-4ECF-BC53-4B0D56918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540033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EF46D843-800F-0E4F-10D0-8587F656B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85763" y="540000"/>
            <a:ext cx="3934285" cy="2754000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CFD8EED-F897-1ACD-E99A-6C0C891D12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185764" y="3564001"/>
            <a:ext cx="3934284" cy="260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10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14F96-1B71-B615-6A89-43D7A5825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6328800" cy="1112836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Applying to University</a:t>
            </a:r>
          </a:p>
        </p:txBody>
      </p:sp>
      <p:pic>
        <p:nvPicPr>
          <p:cNvPr id="8" name="Picture 7" descr="A picture containing text, road, outdoor, sky&#10;&#10;Description automatically generated">
            <a:extLst>
              <a:ext uri="{FF2B5EF4-FFF2-40B4-BE49-F238E27FC236}">
                <a16:creationId xmlns:a16="http://schemas.microsoft.com/office/drawing/2014/main" id="{2B6C8E63-7CED-4C52-CEDD-2642F8B721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4153" b="19640"/>
          <a:stretch/>
        </p:blipFill>
        <p:spPr>
          <a:xfrm>
            <a:off x="8330400" y="540000"/>
            <a:ext cx="3322800" cy="1242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A67A-2051-7F06-E7DF-CEFE70CAA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00" y="1864800"/>
            <a:ext cx="6328800" cy="4453199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CA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DIRECT ROUTE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CA" sz="1800" i="0" dirty="0"/>
              <a:t>Apply </a:t>
            </a:r>
            <a:r>
              <a:rPr lang="en-CA" sz="1800" b="1" i="0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DIRECTLY</a:t>
            </a:r>
            <a:r>
              <a:rPr lang="en-CA" sz="1800" i="0" dirty="0"/>
              <a:t> to </a:t>
            </a:r>
            <a:r>
              <a:rPr lang="en-CA" sz="1800" b="1" i="0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UNIVERSITY</a:t>
            </a:r>
            <a:r>
              <a:rPr lang="en-CA" sz="1800" i="0" dirty="0"/>
              <a:t> from high school. </a:t>
            </a:r>
            <a:r>
              <a:rPr lang="en-CA" sz="1800" b="1" i="0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VERY COMPETITIVE </a:t>
            </a:r>
            <a:r>
              <a:rPr lang="en-CA" sz="1800" i="0" dirty="0"/>
              <a:t>(80% average or higher)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CA" sz="1800" dirty="0"/>
              <a:t>You apply to a </a:t>
            </a:r>
            <a:r>
              <a:rPr lang="en-CA" sz="18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FACULTY</a:t>
            </a:r>
            <a:r>
              <a:rPr lang="en-CA" sz="1800" dirty="0"/>
              <a:t> (Arts,  Business, Science, Engineering, Nursing etc.)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CA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INDIRECT ROUTE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CA" sz="1800" dirty="0"/>
              <a:t>Apply to </a:t>
            </a:r>
            <a:r>
              <a:rPr lang="en-CA" sz="18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COLLEGE</a:t>
            </a:r>
            <a:r>
              <a:rPr lang="en-CA" sz="1800" b="1" dirty="0"/>
              <a:t> </a:t>
            </a:r>
            <a:r>
              <a:rPr lang="en-CA" sz="1800" dirty="0"/>
              <a:t>and then </a:t>
            </a:r>
            <a:r>
              <a:rPr lang="en-CA" sz="18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TRANSFER</a:t>
            </a:r>
            <a:r>
              <a:rPr lang="en-CA" sz="1800" dirty="0"/>
              <a:t> to university after 1-2 years (</a:t>
            </a:r>
            <a:r>
              <a:rPr lang="en-CA" sz="18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70% in English </a:t>
            </a:r>
            <a:r>
              <a:rPr lang="en-CA" sz="1800" dirty="0"/>
              <a:t>is the only requirement)</a:t>
            </a:r>
          </a:p>
          <a:p>
            <a:pPr marL="0" indent="0">
              <a:lnSpc>
                <a:spcPct val="140000"/>
              </a:lnSpc>
              <a:buNone/>
            </a:pPr>
            <a:endParaRPr lang="en-CA" sz="1700" dirty="0"/>
          </a:p>
        </p:txBody>
      </p:sp>
      <p:pic>
        <p:nvPicPr>
          <p:cNvPr id="6" name="Picture 5" descr="A picture containing text, building, outdoor, sign&#10;&#10;Description automatically generated">
            <a:extLst>
              <a:ext uri="{FF2B5EF4-FFF2-40B4-BE49-F238E27FC236}">
                <a16:creationId xmlns:a16="http://schemas.microsoft.com/office/drawing/2014/main" id="{5548C3EE-3631-2864-2771-65DD792ECC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5262" b="8288"/>
          <a:stretch/>
        </p:blipFill>
        <p:spPr>
          <a:xfrm>
            <a:off x="8330400" y="3564000"/>
            <a:ext cx="3322800" cy="1242000"/>
          </a:xfrm>
          <a:prstGeom prst="rect">
            <a:avLst/>
          </a:prstGeom>
        </p:spPr>
      </p:pic>
      <p:pic>
        <p:nvPicPr>
          <p:cNvPr id="15" name="Picture 14" descr="A sign on the side of a road&#10;&#10;Description automatically generated with low confidence">
            <a:extLst>
              <a:ext uri="{FF2B5EF4-FFF2-40B4-BE49-F238E27FC236}">
                <a16:creationId xmlns:a16="http://schemas.microsoft.com/office/drawing/2014/main" id="{99C0879E-67DB-3D75-6EF9-7FD8AC6AA6D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12931" b="10396"/>
          <a:stretch/>
        </p:blipFill>
        <p:spPr>
          <a:xfrm>
            <a:off x="8330400" y="5076000"/>
            <a:ext cx="3322800" cy="1242000"/>
          </a:xfrm>
          <a:prstGeom prst="rect">
            <a:avLst/>
          </a:prstGeom>
        </p:spPr>
      </p:pic>
      <p:pic>
        <p:nvPicPr>
          <p:cNvPr id="18" name="Picture 17" descr="A picture containing sky, outdoor, road, building&#10;&#10;Description automatically generated">
            <a:extLst>
              <a:ext uri="{FF2B5EF4-FFF2-40B4-BE49-F238E27FC236}">
                <a16:creationId xmlns:a16="http://schemas.microsoft.com/office/drawing/2014/main" id="{52846079-B6F3-8D1C-AD64-B0C8E727B0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330400" y="1940646"/>
            <a:ext cx="3322800" cy="146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031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618AC-D4E2-5D4D-EAB9-D25C0EF2C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736595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400" dirty="0"/>
              <a:t>University Degree General Guide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8D14A-C8B0-B83D-2DA3-9D5390A84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7" y="1131885"/>
            <a:ext cx="11321142" cy="5508402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CA" sz="3200" dirty="0"/>
              <a:t>5 (SFU) or 6 (UBC) grade 12 courses</a:t>
            </a:r>
          </a:p>
          <a:p>
            <a:pPr marL="0" indent="0" algn="ctr">
              <a:buNone/>
            </a:pPr>
            <a:endParaRPr lang="en-CA" sz="3200" dirty="0"/>
          </a:p>
          <a:p>
            <a:pPr marL="0" indent="0">
              <a:buNone/>
            </a:pPr>
            <a:r>
              <a:rPr lang="en-CA" sz="29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Arts :</a:t>
            </a:r>
            <a:r>
              <a:rPr lang="en-CA" sz="2900" b="1" dirty="0"/>
              <a:t>		</a:t>
            </a:r>
            <a:r>
              <a:rPr lang="en-CA" sz="2900" dirty="0"/>
              <a:t>English 11, Language 11, Science 11, Math 11 (Pre-Calculus or Foundations)</a:t>
            </a:r>
          </a:p>
          <a:p>
            <a:pPr marL="0" indent="0">
              <a:buNone/>
            </a:pPr>
            <a:r>
              <a:rPr lang="en-CA" sz="2900" dirty="0"/>
              <a:t>            		English 12, (Language 12 recommended for UBC), Math or Science 12 (SFU)</a:t>
            </a:r>
          </a:p>
          <a:p>
            <a:pPr marL="0" indent="0">
              <a:buNone/>
            </a:pPr>
            <a:r>
              <a:rPr lang="en-CA" sz="29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Science: </a:t>
            </a:r>
            <a:r>
              <a:rPr lang="en-CA" sz="2900" b="1" dirty="0"/>
              <a:t>	</a:t>
            </a:r>
            <a:r>
              <a:rPr lang="en-CA" sz="2900" dirty="0"/>
              <a:t>English 11, Language 11, Physics and Chemistry 11, Pre-Calculus 11</a:t>
            </a:r>
          </a:p>
          <a:p>
            <a:pPr marL="0" indent="0">
              <a:buNone/>
            </a:pPr>
            <a:r>
              <a:rPr lang="en-CA" sz="2900" dirty="0"/>
              <a:t>             	 	English 12, Pre-Calculus 12,  and two of Biology 12, Chemistry 12, or Physics 12 </a:t>
            </a:r>
          </a:p>
          <a:p>
            <a:pPr marL="0" indent="0">
              <a:buNone/>
            </a:pPr>
            <a:r>
              <a:rPr lang="en-CA" sz="29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Business: </a:t>
            </a:r>
            <a:r>
              <a:rPr lang="en-CA" sz="2900" b="1" dirty="0"/>
              <a:t>	</a:t>
            </a:r>
            <a:r>
              <a:rPr lang="en-CA" sz="2900" dirty="0"/>
              <a:t>English 11, Language 11, Pre-Calculus 11, Science 11</a:t>
            </a:r>
          </a:p>
          <a:p>
            <a:pPr marL="0" indent="0">
              <a:buNone/>
            </a:pPr>
            <a:r>
              <a:rPr lang="en-CA" sz="2900" dirty="0"/>
              <a:t>	 	English 12, Pre-Calculus 12 plus other academic Grade 12 courses  (Calculus recommended)</a:t>
            </a:r>
          </a:p>
          <a:p>
            <a:pPr marL="0" indent="0">
              <a:buNone/>
            </a:pPr>
            <a:r>
              <a:rPr lang="en-CA" sz="29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Applied Science / Engineering</a:t>
            </a:r>
            <a:r>
              <a:rPr lang="en-CA" sz="2900" b="1" dirty="0"/>
              <a:t>	</a:t>
            </a:r>
            <a:r>
              <a:rPr lang="en-CA" sz="2900" dirty="0"/>
              <a:t>English 11, Language 11, Pre-calculus 11, Physics 11, 			</a:t>
            </a:r>
          </a:p>
          <a:p>
            <a:pPr marL="0" indent="0">
              <a:buNone/>
            </a:pPr>
            <a:r>
              <a:rPr lang="en-CA" sz="2900" dirty="0"/>
              <a:t>				Chemistry 11, English 12, Pre-Calculus 12, Physics 12, 							Chemistry 12, Calculus 12 (required by some and recommended for others)</a:t>
            </a:r>
          </a:p>
          <a:p>
            <a:pPr marL="0" indent="0">
              <a:buNone/>
            </a:pPr>
            <a:r>
              <a:rPr lang="en-CA" sz="29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Nursing:  </a:t>
            </a:r>
            <a:r>
              <a:rPr lang="en-CA" sz="2900" b="1" dirty="0"/>
              <a:t>	</a:t>
            </a:r>
            <a:r>
              <a:rPr lang="en-CA" sz="2900" dirty="0"/>
              <a:t>Requirements vary – please check individual institutions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6689959-63E1-C4B7-963D-6D5743D90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56462" y="1000199"/>
            <a:ext cx="1708967" cy="2329562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5B0956E2-A28D-5F11-224F-A1C017EBDD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61181" y="7684"/>
            <a:ext cx="1872176" cy="211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70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214F96-1B71-B615-6A89-43D7A5825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40" y="423382"/>
            <a:ext cx="5711686" cy="858720"/>
          </a:xfrm>
        </p:spPr>
        <p:txBody>
          <a:bodyPr wrap="square" anchor="b">
            <a:normAutofit fontScale="90000"/>
          </a:bodyPr>
          <a:lstStyle/>
          <a:p>
            <a:pPr algn="ctr"/>
            <a:r>
              <a:rPr lang="en-CA" sz="4000" dirty="0"/>
              <a:t>Contacting Your Counsellor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A67A-2051-7F06-E7DF-CEFE70CAA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2" y="1519310"/>
            <a:ext cx="5961641" cy="4648817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CA" dirty="0"/>
              <a:t>If you would like to discuss any of this information in further detail, contact your counsellor on </a:t>
            </a:r>
            <a:r>
              <a:rPr lang="en-CA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TEAMS</a:t>
            </a:r>
            <a:r>
              <a:rPr lang="en-CA" dirty="0"/>
              <a:t> to make an </a:t>
            </a:r>
            <a:r>
              <a:rPr lang="en-CA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APPOINTMENT.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endParaRPr lang="en-CA" sz="1700" dirty="0"/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CA" b="1" i="0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Ms. Peters			A – Dham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CA" b="1" i="0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Ms. Wisniewski		Dhan – Khas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CA" b="1" i="0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Ms. Mumford		Khat – Rom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CA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Ms. Kurrein		Ron - Z</a:t>
            </a:r>
            <a:endParaRPr lang="en-CA" sz="1400" b="1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9CF63D-A2A3-4ECF-BC53-4B0D56918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540033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Logo&#10;&#10;Description automatically generated with low confidence">
            <a:extLst>
              <a:ext uri="{FF2B5EF4-FFF2-40B4-BE49-F238E27FC236}">
                <a16:creationId xmlns:a16="http://schemas.microsoft.com/office/drawing/2014/main" id="{91534E14-9216-3B22-FEF8-4C61C9CF6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65731" y="852742"/>
            <a:ext cx="3956538" cy="2637692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5A3D5BF-2D7C-8794-25E6-A537E5B42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872869" y="3903086"/>
            <a:ext cx="2542261" cy="254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00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E0C0B2A-3FD1-4235-A16E-0ED1E028A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9494E066-0146-46E9-BAF1-C33240ABA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07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6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 useBgFill="1">
        <p:nvSpPr>
          <p:cNvPr id="110" name="Rectangle 109">
            <a:extLst>
              <a:ext uri="{FF2B5EF4-FFF2-40B4-BE49-F238E27FC236}">
                <a16:creationId xmlns:a16="http://schemas.microsoft.com/office/drawing/2014/main" id="{44CA2EAD-E7C7-4F64-924A-52D34FD75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DF87BB-B65F-AABF-F08A-08D1CC0F9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440" y="122133"/>
            <a:ext cx="6450735" cy="705181"/>
          </a:xfrm>
        </p:spPr>
        <p:txBody>
          <a:bodyPr vert="horz" lIns="91440" tIns="45720" rIns="91440" bIns="45720" rtlCol="0" anchor="b" anchorCtr="0">
            <a:normAutofit fontScale="90000"/>
          </a:bodyPr>
          <a:lstStyle/>
          <a:p>
            <a:pPr algn="ctr"/>
            <a:r>
              <a:rPr lang="en-US" sz="4800" dirty="0"/>
              <a:t>Graduation Requirements</a:t>
            </a:r>
          </a:p>
        </p:txBody>
      </p:sp>
      <p:pic>
        <p:nvPicPr>
          <p:cNvPr id="98" name="Picture 97" descr="High angle view of a rolled paper, brown notebook, and black notepad on a wooden table">
            <a:extLst>
              <a:ext uri="{FF2B5EF4-FFF2-40B4-BE49-F238E27FC236}">
                <a16:creationId xmlns:a16="http://schemas.microsoft.com/office/drawing/2014/main" id="{0EC6D21C-0DD5-7F79-35BC-7C94C5BA0C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8" r="57363" b="-1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59575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08258C4-F71C-7110-41E1-D978DF2AAF7B}"/>
              </a:ext>
            </a:extLst>
          </p:cNvPr>
          <p:cNvSpPr txBox="1"/>
          <p:nvPr/>
        </p:nvSpPr>
        <p:spPr>
          <a:xfrm>
            <a:off x="4136572" y="949447"/>
            <a:ext cx="783771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/>
              <a:t>1 English 10</a:t>
            </a:r>
            <a:r>
              <a:rPr lang="en-CA" b="1" dirty="0"/>
              <a:t>  </a:t>
            </a:r>
            <a:r>
              <a:rPr lang="en-CA" dirty="0"/>
              <a:t>(4 options all with composition + a specific focus)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/>
              <a:t>1 Math 10  </a:t>
            </a:r>
            <a:r>
              <a:rPr lang="en-CA" dirty="0"/>
              <a:t>(3 options)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/>
              <a:t>Social Studies 10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/>
              <a:t>Science 10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/>
              <a:t>Physical Health and Education10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/>
              <a:t>Career Life Education 10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/>
              <a:t>1 Applied Skill or Fine </a:t>
            </a:r>
            <a:r>
              <a:rPr lang="en-CA" b="1" dirty="0"/>
              <a:t>Art  </a:t>
            </a:r>
            <a:r>
              <a:rPr lang="en-CA" dirty="0"/>
              <a:t>(in grade 10, 11 or 12)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/>
              <a:t>Language</a:t>
            </a:r>
            <a:r>
              <a:rPr lang="en-CA" sz="2800" dirty="0"/>
              <a:t> </a:t>
            </a:r>
            <a:r>
              <a:rPr lang="en-CA" dirty="0"/>
              <a:t>(If planning to attend University)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/>
              <a:t>OR 1 other Elective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/>
              <a:t>Numeracy 10 assessment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/>
              <a:t>Literacy 10 Assessment </a:t>
            </a:r>
          </a:p>
          <a:p>
            <a:r>
              <a:rPr lang="en-CA" sz="2400" dirty="0"/>
              <a:t>   				</a:t>
            </a:r>
          </a:p>
          <a:p>
            <a:pPr algn="ctr"/>
            <a:r>
              <a:rPr lang="en-CA" sz="2800" b="1" dirty="0"/>
              <a:t>Minimum 8 courses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E7B4EE-3893-6985-4E53-39427E45ABEF}"/>
              </a:ext>
            </a:extLst>
          </p:cNvPr>
          <p:cNvSpPr txBox="1"/>
          <p:nvPr/>
        </p:nvSpPr>
        <p:spPr>
          <a:xfrm>
            <a:off x="1670730" y="6052457"/>
            <a:ext cx="2193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chemeClr val="bg1"/>
                </a:solidFill>
              </a:rPr>
              <a:t>GRADE 10</a:t>
            </a:r>
          </a:p>
        </p:txBody>
      </p:sp>
    </p:spTree>
    <p:extLst>
      <p:ext uri="{BB962C8B-B14F-4D97-AF65-F5344CB8AC3E}">
        <p14:creationId xmlns:p14="http://schemas.microsoft.com/office/powerpoint/2010/main" val="3713674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E0C0B2A-3FD1-4235-A16E-0ED1E028A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9494E066-0146-46E9-BAF1-C33240ABA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07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6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 useBgFill="1">
        <p:nvSpPr>
          <p:cNvPr id="110" name="Rectangle 109">
            <a:extLst>
              <a:ext uri="{FF2B5EF4-FFF2-40B4-BE49-F238E27FC236}">
                <a16:creationId xmlns:a16="http://schemas.microsoft.com/office/drawing/2014/main" id="{44CA2EAD-E7C7-4F64-924A-52D34FD75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DF87BB-B65F-AABF-F08A-08D1CC0F9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440" y="122133"/>
            <a:ext cx="6450735" cy="705181"/>
          </a:xfrm>
        </p:spPr>
        <p:txBody>
          <a:bodyPr vert="horz" lIns="91440" tIns="45720" rIns="91440" bIns="45720" rtlCol="0" anchor="b" anchorCtr="0">
            <a:normAutofit fontScale="90000"/>
          </a:bodyPr>
          <a:lstStyle/>
          <a:p>
            <a:pPr algn="ctr"/>
            <a:r>
              <a:rPr lang="en-US" sz="4800" dirty="0"/>
              <a:t>Graduation Requirements</a:t>
            </a:r>
          </a:p>
        </p:txBody>
      </p:sp>
      <p:pic>
        <p:nvPicPr>
          <p:cNvPr id="98" name="Picture 97" descr="High angle view of a rolled paper, brown notebook, and black notepad on a wooden table">
            <a:extLst>
              <a:ext uri="{FF2B5EF4-FFF2-40B4-BE49-F238E27FC236}">
                <a16:creationId xmlns:a16="http://schemas.microsoft.com/office/drawing/2014/main" id="{0EC6D21C-0DD5-7F79-35BC-7C94C5BA0C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8" r="57363" b="-1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59575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08258C4-F71C-7110-41E1-D978DF2AAF7B}"/>
              </a:ext>
            </a:extLst>
          </p:cNvPr>
          <p:cNvSpPr txBox="1"/>
          <p:nvPr/>
        </p:nvSpPr>
        <p:spPr>
          <a:xfrm>
            <a:off x="4110718" y="1401829"/>
            <a:ext cx="783771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/>
              <a:t>1 English 11 </a:t>
            </a:r>
            <a:r>
              <a:rPr lang="en-CA" dirty="0"/>
              <a:t>(6 options – including </a:t>
            </a:r>
            <a:r>
              <a:rPr lang="en-CA" b="1" dirty="0"/>
              <a:t>First People’s English 11</a:t>
            </a:r>
            <a:r>
              <a:rPr lang="en-CA" dirty="0"/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/>
              <a:t>1 Socials 12 </a:t>
            </a:r>
            <a:r>
              <a:rPr lang="en-CA" sz="2000" dirty="0"/>
              <a:t>(Taken in grade 11 or grade 12)</a:t>
            </a:r>
            <a:r>
              <a:rPr lang="en-CA" sz="2400" b="1" dirty="0"/>
              <a:t>	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/>
              <a:t>1 Math </a:t>
            </a:r>
            <a:r>
              <a:rPr lang="en-CA" sz="2000" dirty="0"/>
              <a:t>(5 options)</a:t>
            </a:r>
            <a:r>
              <a:rPr lang="en-CA" sz="2400" dirty="0"/>
              <a:t>	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/>
              <a:t>1 Science </a:t>
            </a:r>
            <a:r>
              <a:rPr lang="en-CA" sz="2000" dirty="0"/>
              <a:t>(7 Options)</a:t>
            </a:r>
            <a:r>
              <a:rPr lang="en-CA" sz="2400" dirty="0"/>
              <a:t>	</a:t>
            </a:r>
            <a:endParaRPr lang="en-CA" sz="24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/>
              <a:t>Language 11</a:t>
            </a:r>
            <a:r>
              <a:rPr lang="en-CA" sz="2800" dirty="0"/>
              <a:t> </a:t>
            </a:r>
            <a:r>
              <a:rPr lang="en-CA" sz="2000" dirty="0"/>
              <a:t>(4 Options - If planning for University)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400" b="1" dirty="0"/>
              <a:t>4 Electives </a:t>
            </a:r>
            <a:r>
              <a:rPr lang="en-CA" sz="2000" dirty="0"/>
              <a:t>(could be more sciences,  socials or fine arts etc.)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400" b="1" dirty="0"/>
              <a:t>Numeracy assessment </a:t>
            </a:r>
            <a:r>
              <a:rPr lang="en-CA" sz="2000" dirty="0"/>
              <a:t>(if not already done)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400" b="1" dirty="0"/>
              <a:t>No study blocks</a:t>
            </a:r>
          </a:p>
          <a:p>
            <a:endParaRPr lang="en-CA" sz="2400" b="1" dirty="0"/>
          </a:p>
          <a:p>
            <a:pPr algn="ctr"/>
            <a:r>
              <a:rPr lang="en-CA" sz="2400" b="1" dirty="0"/>
              <a:t>Options: see Course Selection Sheet</a:t>
            </a:r>
            <a:br>
              <a:rPr lang="en-CA" sz="2400" dirty="0"/>
            </a:br>
            <a:r>
              <a:rPr lang="en-CA" sz="2400" b="1" dirty="0"/>
              <a:t>Minimum 8 courses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E7B4EE-3893-6985-4E53-39427E45ABEF}"/>
              </a:ext>
            </a:extLst>
          </p:cNvPr>
          <p:cNvSpPr txBox="1"/>
          <p:nvPr/>
        </p:nvSpPr>
        <p:spPr>
          <a:xfrm>
            <a:off x="1670730" y="6052457"/>
            <a:ext cx="2193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chemeClr val="bg1"/>
                </a:solidFill>
              </a:rPr>
              <a:t>GRADE 11</a:t>
            </a:r>
          </a:p>
        </p:txBody>
      </p:sp>
    </p:spTree>
    <p:extLst>
      <p:ext uri="{BB962C8B-B14F-4D97-AF65-F5344CB8AC3E}">
        <p14:creationId xmlns:p14="http://schemas.microsoft.com/office/powerpoint/2010/main" val="3782733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E0C0B2A-3FD1-4235-A16E-0ED1E028A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9494E066-0146-46E9-BAF1-C33240ABA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07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6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 useBgFill="1">
        <p:nvSpPr>
          <p:cNvPr id="110" name="Rectangle 109">
            <a:extLst>
              <a:ext uri="{FF2B5EF4-FFF2-40B4-BE49-F238E27FC236}">
                <a16:creationId xmlns:a16="http://schemas.microsoft.com/office/drawing/2014/main" id="{44CA2EAD-E7C7-4F64-924A-52D34FD75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DF87BB-B65F-AABF-F08A-08D1CC0F9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440" y="122133"/>
            <a:ext cx="6450735" cy="705181"/>
          </a:xfrm>
        </p:spPr>
        <p:txBody>
          <a:bodyPr vert="horz" lIns="91440" tIns="45720" rIns="91440" bIns="45720" rtlCol="0" anchor="b" anchorCtr="0">
            <a:normAutofit fontScale="90000"/>
          </a:bodyPr>
          <a:lstStyle/>
          <a:p>
            <a:pPr algn="ctr"/>
            <a:r>
              <a:rPr lang="en-US" sz="4800" dirty="0"/>
              <a:t>Graduation Requirements</a:t>
            </a:r>
          </a:p>
        </p:txBody>
      </p:sp>
      <p:pic>
        <p:nvPicPr>
          <p:cNvPr id="98" name="Picture 97" descr="High angle view of a rolled paper, brown notebook, and black notepad on a wooden table">
            <a:extLst>
              <a:ext uri="{FF2B5EF4-FFF2-40B4-BE49-F238E27FC236}">
                <a16:creationId xmlns:a16="http://schemas.microsoft.com/office/drawing/2014/main" id="{0EC6D21C-0DD5-7F79-35BC-7C94C5BA0C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8" r="57363" b="-1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59575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08258C4-F71C-7110-41E1-D978DF2AAF7B}"/>
              </a:ext>
            </a:extLst>
          </p:cNvPr>
          <p:cNvSpPr txBox="1"/>
          <p:nvPr/>
        </p:nvSpPr>
        <p:spPr>
          <a:xfrm>
            <a:off x="4110718" y="1401829"/>
            <a:ext cx="7837714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/>
              <a:t>English 12 </a:t>
            </a:r>
            <a:r>
              <a:rPr lang="en-CA" sz="2800" dirty="0"/>
              <a:t>OR </a:t>
            </a:r>
            <a:r>
              <a:rPr lang="en-CA" sz="2800" b="1" dirty="0"/>
              <a:t>English First Peoples 12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/>
              <a:t>Contemporary Indigenous Studies 12 </a:t>
            </a:r>
            <a:r>
              <a:rPr lang="en-CA" sz="2000" dirty="0"/>
              <a:t>(If you are not taking English First Peoples 12 and did not take English </a:t>
            </a:r>
            <a:r>
              <a:rPr lang="en-CA" sz="2000"/>
              <a:t>First Peoples 11)</a:t>
            </a:r>
            <a:endParaRPr lang="en-CA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/>
              <a:t>Career Life Connections 12 </a:t>
            </a:r>
            <a:r>
              <a:rPr lang="en-CA" sz="2000" dirty="0"/>
              <a:t>(which includes the Capstone Project)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400" dirty="0"/>
              <a:t>A minimum of </a:t>
            </a:r>
            <a:r>
              <a:rPr lang="en-CA" sz="2400" b="1" dirty="0"/>
              <a:t>2 additional grade 12 courses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400" b="1" dirty="0"/>
              <a:t>Electives to complete required number of credits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/>
              <a:t>Literacy 12 Assessment</a:t>
            </a:r>
            <a:endParaRPr lang="en-CA" sz="2800" dirty="0"/>
          </a:p>
          <a:p>
            <a:pPr>
              <a:buFont typeface="Wingdings" panose="05000000000000000000" pitchFamily="2" charset="2"/>
              <a:buChar char="Ø"/>
            </a:pPr>
            <a:endParaRPr lang="en-CA" sz="2800" dirty="0"/>
          </a:p>
          <a:p>
            <a:pPr marL="0" indent="0" algn="ctr">
              <a:buNone/>
            </a:pPr>
            <a:r>
              <a:rPr lang="en-CA" sz="2400" b="1" dirty="0"/>
              <a:t>Minimum required credits for grades 10-12 is 80</a:t>
            </a:r>
          </a:p>
          <a:p>
            <a:pPr marL="0" indent="0" algn="ctr">
              <a:buNone/>
            </a:pPr>
            <a:r>
              <a:rPr lang="en-CA" sz="2400" b="1" dirty="0"/>
              <a:t>Each course completed counts as 4 credits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E7B4EE-3893-6985-4E53-39427E45ABEF}"/>
              </a:ext>
            </a:extLst>
          </p:cNvPr>
          <p:cNvSpPr txBox="1"/>
          <p:nvPr/>
        </p:nvSpPr>
        <p:spPr>
          <a:xfrm>
            <a:off x="1670730" y="6052457"/>
            <a:ext cx="2193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chemeClr val="bg1"/>
                </a:solidFill>
              </a:rPr>
              <a:t>GRADE 12</a:t>
            </a:r>
          </a:p>
        </p:txBody>
      </p:sp>
    </p:spTree>
    <p:extLst>
      <p:ext uri="{BB962C8B-B14F-4D97-AF65-F5344CB8AC3E}">
        <p14:creationId xmlns:p14="http://schemas.microsoft.com/office/powerpoint/2010/main" val="3482195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CBEA2-AA16-4C10-61AA-A497409A1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46800"/>
            <a:ext cx="2802386" cy="4689475"/>
          </a:xfrm>
        </p:spPr>
        <p:txBody>
          <a:bodyPr anchor="t">
            <a:normAutofit/>
          </a:bodyPr>
          <a:lstStyle/>
          <a:p>
            <a:r>
              <a:rPr lang="en-CA" sz="4400" dirty="0"/>
              <a:t>French Immersion Students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A0E9238-EDDF-BC6A-9E3B-FA6DB8AA623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82215" y="283028"/>
          <a:ext cx="6668792" cy="6574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F488CBA-47E5-20C9-6CDD-B1EC877D4F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04596" y="3291537"/>
            <a:ext cx="3223108" cy="322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49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F0704-F458-1D41-5663-7D61D7819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1"/>
            <a:ext cx="10213200" cy="783769"/>
          </a:xfrm>
        </p:spPr>
        <p:txBody>
          <a:bodyPr>
            <a:noAutofit/>
          </a:bodyPr>
          <a:lstStyle/>
          <a:p>
            <a:pPr algn="ctr"/>
            <a:r>
              <a:rPr lang="en-CA" sz="4400" dirty="0"/>
              <a:t>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F83A2-7ECF-52EB-AE83-EBDD0AFF7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4" y="783770"/>
            <a:ext cx="10972800" cy="5878287"/>
          </a:xfrm>
        </p:spPr>
        <p:txBody>
          <a:bodyPr>
            <a:normAutofit fontScale="25000" lnSpcReduction="20000"/>
          </a:bodyPr>
          <a:lstStyle/>
          <a:p>
            <a:r>
              <a:rPr lang="en-CA" sz="8000" b="1" dirty="0"/>
              <a:t>Please note:  this is </a:t>
            </a:r>
            <a:r>
              <a:rPr lang="en-CA" sz="8000" b="1" u="sng" dirty="0"/>
              <a:t>NOT</a:t>
            </a:r>
            <a:r>
              <a:rPr lang="en-CA" sz="8000" b="1" dirty="0"/>
              <a:t> a graduation requirement </a:t>
            </a:r>
          </a:p>
          <a:p>
            <a:r>
              <a:rPr lang="en-CA" sz="8000" b="1" dirty="0"/>
              <a:t>A language 11 is a requirement for DIRECT university entrance (and in some cases a grade 12 language is recommended)</a:t>
            </a:r>
          </a:p>
          <a:p>
            <a:endParaRPr lang="en-CA" sz="5500" dirty="0"/>
          </a:p>
          <a:p>
            <a:pPr marL="0" indent="0">
              <a:buNone/>
            </a:pPr>
            <a:r>
              <a:rPr lang="en-CA" sz="8000" b="1" dirty="0"/>
              <a:t>Punjabi 10                   	Spanish 9 and Spanish 10	French 10	Intro Japanese 11			  OR Intro Spanish 11	</a:t>
            </a:r>
          </a:p>
          <a:p>
            <a:pPr marL="0" indent="0">
              <a:buNone/>
            </a:pPr>
            <a:r>
              <a:rPr lang="en-CA" sz="8000" dirty="0"/>
              <a:t>																 </a:t>
            </a:r>
          </a:p>
          <a:p>
            <a:pPr marL="0" indent="0">
              <a:buNone/>
            </a:pPr>
            <a:r>
              <a:rPr lang="en-CA" sz="8000" b="1" dirty="0"/>
              <a:t>Punjabi 11</a:t>
            </a:r>
            <a:r>
              <a:rPr lang="en-CA" sz="8000" dirty="0"/>
              <a:t>		</a:t>
            </a:r>
            <a:r>
              <a:rPr lang="en-CA" sz="8000" b="1" dirty="0"/>
              <a:t>Spanish 11	</a:t>
            </a:r>
            <a:r>
              <a:rPr lang="en-CA" sz="8000" dirty="0"/>
              <a:t>		</a:t>
            </a:r>
            <a:r>
              <a:rPr lang="en-CA" sz="8000" b="1" dirty="0"/>
              <a:t>French 11</a:t>
            </a:r>
          </a:p>
          <a:p>
            <a:pPr marL="0" indent="0">
              <a:buNone/>
            </a:pPr>
            <a:r>
              <a:rPr lang="en-CA" sz="8000" dirty="0"/>
              <a:t>		</a:t>
            </a:r>
          </a:p>
          <a:p>
            <a:pPr marL="0" indent="0">
              <a:buNone/>
            </a:pPr>
            <a:endParaRPr lang="en-CA" sz="8000" dirty="0"/>
          </a:p>
          <a:p>
            <a:pPr marL="0" indent="0">
              <a:buNone/>
            </a:pPr>
            <a:r>
              <a:rPr lang="en-CA" sz="8000" b="1" dirty="0"/>
              <a:t>Punjabi 12	</a:t>
            </a:r>
            <a:r>
              <a:rPr lang="en-CA" sz="8000" dirty="0"/>
              <a:t>	</a:t>
            </a:r>
            <a:r>
              <a:rPr lang="en-CA" sz="8000" b="1" dirty="0"/>
              <a:t>Spanish 12	</a:t>
            </a:r>
            <a:r>
              <a:rPr lang="en-CA" sz="8000" dirty="0"/>
              <a:t>		</a:t>
            </a:r>
            <a:r>
              <a:rPr lang="en-CA" sz="8000" b="1" dirty="0"/>
              <a:t>French 12	</a:t>
            </a:r>
            <a:r>
              <a:rPr lang="en-CA" sz="8000" dirty="0"/>
              <a:t>	</a:t>
            </a:r>
            <a:r>
              <a:rPr lang="en-CA" sz="5500" dirty="0"/>
              <a:t>	    							  </a:t>
            </a:r>
          </a:p>
          <a:p>
            <a:endParaRPr lang="en-CA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CA27F14F-06DE-18C4-2425-D03F4D9D0B26}"/>
              </a:ext>
            </a:extLst>
          </p:cNvPr>
          <p:cNvSpPr/>
          <p:nvPr/>
        </p:nvSpPr>
        <p:spPr>
          <a:xfrm>
            <a:off x="1001916" y="3429000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AD18D057-95BF-BC7F-B707-54DBD5705C9F}"/>
              </a:ext>
            </a:extLst>
          </p:cNvPr>
          <p:cNvSpPr/>
          <p:nvPr/>
        </p:nvSpPr>
        <p:spPr>
          <a:xfrm>
            <a:off x="989400" y="4995886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619BE82B-6B80-305A-10AA-B32F48C392E3}"/>
              </a:ext>
            </a:extLst>
          </p:cNvPr>
          <p:cNvSpPr/>
          <p:nvPr/>
        </p:nvSpPr>
        <p:spPr>
          <a:xfrm>
            <a:off x="7315631" y="3429000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2472473C-EAA6-B6DB-B0EA-8817CA41BD9B}"/>
              </a:ext>
            </a:extLst>
          </p:cNvPr>
          <p:cNvSpPr/>
          <p:nvPr/>
        </p:nvSpPr>
        <p:spPr>
          <a:xfrm>
            <a:off x="7315631" y="4995886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DDBA74F3-C86F-5539-61D8-300475300687}"/>
              </a:ext>
            </a:extLst>
          </p:cNvPr>
          <p:cNvSpPr/>
          <p:nvPr/>
        </p:nvSpPr>
        <p:spPr>
          <a:xfrm>
            <a:off x="3726176" y="4995886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6489938F-F071-FDA9-41D0-E2143B169C92}"/>
              </a:ext>
            </a:extLst>
          </p:cNvPr>
          <p:cNvSpPr/>
          <p:nvPr/>
        </p:nvSpPr>
        <p:spPr>
          <a:xfrm>
            <a:off x="3726176" y="3429000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Picture 10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FC918D19-950E-E629-C129-AF9A7FCF9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58875" y="3722913"/>
            <a:ext cx="2736439" cy="225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2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55558-AD8B-060B-5EE8-256B6EF49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736595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400" dirty="0"/>
              <a:t>Language Challenge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67F4B-FFAE-FE2F-8C73-22D00B7E2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229" y="1131884"/>
            <a:ext cx="10755085" cy="5726116"/>
          </a:xfrm>
        </p:spPr>
        <p:txBody>
          <a:bodyPr>
            <a:normAutofit fontScale="40000" lnSpcReduction="20000"/>
          </a:bodyPr>
          <a:lstStyle/>
          <a:p>
            <a:r>
              <a:rPr lang="en-CA" sz="5000" dirty="0"/>
              <a:t>An exam done in </a:t>
            </a:r>
            <a:r>
              <a:rPr lang="en-CA" sz="50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January</a:t>
            </a:r>
            <a:r>
              <a:rPr lang="en-CA" sz="5000" dirty="0"/>
              <a:t> at the </a:t>
            </a:r>
            <a:r>
              <a:rPr lang="en-CA" sz="50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Delta School District </a:t>
            </a:r>
            <a:r>
              <a:rPr lang="en-CA" sz="5000" dirty="0"/>
              <a:t>(</a:t>
            </a:r>
            <a:r>
              <a:rPr lang="en-CA" sz="50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Registration</a:t>
            </a:r>
            <a:r>
              <a:rPr lang="en-CA" sz="5000" dirty="0"/>
              <a:t> is at end of </a:t>
            </a:r>
            <a:r>
              <a:rPr lang="en-CA" sz="50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October/early November</a:t>
            </a:r>
            <a:r>
              <a:rPr lang="en-CA" sz="5000" dirty="0"/>
              <a:t>)</a:t>
            </a:r>
          </a:p>
          <a:p>
            <a:r>
              <a:rPr lang="en-CA" sz="5000" dirty="0"/>
              <a:t>Must have documentation of prior learning</a:t>
            </a:r>
          </a:p>
          <a:p>
            <a:r>
              <a:rPr lang="en-CA" sz="5000" dirty="0"/>
              <a:t>Can be used as a grade 12 course for graduation and as an entrance course for some universities (NOT for UBC)</a:t>
            </a:r>
          </a:p>
          <a:p>
            <a:r>
              <a:rPr lang="en-CA" sz="5000" dirty="0"/>
              <a:t>Satisfies the language requirement for all universities</a:t>
            </a:r>
          </a:p>
          <a:p>
            <a:pPr marL="0" indent="0">
              <a:buNone/>
            </a:pPr>
            <a:r>
              <a:rPr lang="en-CA" sz="3400" b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CA" sz="6000" b="1" dirty="0">
                <a:solidFill>
                  <a:schemeClr val="accent2">
                    <a:lumMod val="75000"/>
                  </a:schemeClr>
                </a:solidFill>
              </a:rPr>
              <a:t>Languages available to Challenge:</a:t>
            </a:r>
          </a:p>
          <a:p>
            <a:pPr marL="0" indent="0">
              <a:buNone/>
            </a:pPr>
            <a:r>
              <a:rPr lang="en-CA" sz="2900" dirty="0"/>
              <a:t>		</a:t>
            </a:r>
            <a:r>
              <a:rPr lang="en-CA" sz="5000" b="1" dirty="0"/>
              <a:t>French 11/12		Mandarin 11/12</a:t>
            </a:r>
          </a:p>
          <a:p>
            <a:pPr marL="0" indent="0">
              <a:buNone/>
            </a:pPr>
            <a:r>
              <a:rPr lang="en-CA" sz="5000" b="1" dirty="0"/>
              <a:t>		German 11/12	Punjabi 11/12</a:t>
            </a:r>
          </a:p>
          <a:p>
            <a:pPr marL="0" indent="0">
              <a:buNone/>
            </a:pPr>
            <a:r>
              <a:rPr lang="en-CA" sz="5000" b="1" dirty="0"/>
              <a:t>		Japanese 11/12	Spanish 11/12</a:t>
            </a:r>
          </a:p>
          <a:p>
            <a:pPr marL="0" indent="0">
              <a:buNone/>
            </a:pPr>
            <a:r>
              <a:rPr lang="en-CA" sz="5000" b="1" dirty="0"/>
              <a:t>		Korean 11/12				</a:t>
            </a:r>
            <a:r>
              <a:rPr lang="en-CA" sz="5000" dirty="0"/>
              <a:t>	</a:t>
            </a:r>
            <a:r>
              <a:rPr lang="en-CA" sz="4400" dirty="0"/>
              <a:t>	</a:t>
            </a:r>
            <a:r>
              <a:rPr lang="en-CA" sz="2900" dirty="0"/>
              <a:t>	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Picture 4" descr="A person writing on a piece of paper in a classroom&#10;&#10;Description automatically generated with low confidence">
            <a:extLst>
              <a:ext uri="{FF2B5EF4-FFF2-40B4-BE49-F238E27FC236}">
                <a16:creationId xmlns:a16="http://schemas.microsoft.com/office/drawing/2014/main" id="{0EB6D34E-7983-6E25-AF54-84614C9C3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19167" y="3554051"/>
            <a:ext cx="3476147" cy="241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70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58301-6165-3F37-D9FF-8334B50FE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736595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400" dirty="0"/>
              <a:t>Math Pathways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DBB61-F771-A6E2-13F9-C81D6FCB6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029" y="1131884"/>
            <a:ext cx="11713028" cy="572611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CA" sz="3800" dirty="0"/>
              <a:t>      			Math 9 			Math 9</a:t>
            </a:r>
            <a:endParaRPr lang="en-CA" sz="3300" dirty="0"/>
          </a:p>
          <a:p>
            <a:pPr marL="0" indent="0">
              <a:buNone/>
            </a:pPr>
            <a:endParaRPr lang="en-CA" sz="3300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sz="3800" dirty="0"/>
              <a:t>		Workplace Math 10                  Foundations and Pre-Cal 10         	</a:t>
            </a:r>
            <a:r>
              <a:rPr lang="en-CA" dirty="0"/>
              <a:t>									</a:t>
            </a:r>
          </a:p>
          <a:p>
            <a:pPr marL="0" indent="0">
              <a:buNone/>
            </a:pPr>
            <a:r>
              <a:rPr lang="en-CA" dirty="0"/>
              <a:t>                                                                      				                                			              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sz="3800" dirty="0"/>
              <a:t>		Workplace Math 11           	Foundations 11     	Pre-Cal 11</a:t>
            </a:r>
          </a:p>
          <a:p>
            <a:pPr marL="0" indent="0">
              <a:buNone/>
            </a:pPr>
            <a:r>
              <a:rPr lang="en-CA" dirty="0"/>
              <a:t>																			        </a:t>
            </a:r>
          </a:p>
          <a:p>
            <a:pPr marL="0" indent="0">
              <a:buNone/>
            </a:pPr>
            <a:r>
              <a:rPr lang="en-CA" dirty="0"/>
              <a:t>																		</a:t>
            </a:r>
            <a:r>
              <a:rPr lang="en-CA" sz="3800" dirty="0"/>
              <a:t>Foundations 12      	Pre-Cal 12</a:t>
            </a:r>
          </a:p>
          <a:p>
            <a:pPr marL="0" indent="0">
              <a:buNone/>
            </a:pPr>
            <a:r>
              <a:rPr lang="en-CA" sz="3800" dirty="0"/>
              <a:t>									</a:t>
            </a:r>
          </a:p>
          <a:p>
            <a:pPr marL="0" indent="0">
              <a:buNone/>
            </a:pPr>
            <a:r>
              <a:rPr lang="en-CA" sz="3800" dirty="0"/>
              <a:t>								          	 Calculus 	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9D65A79D-C121-5670-D49D-18D9A2FB3647}"/>
              </a:ext>
            </a:extLst>
          </p:cNvPr>
          <p:cNvSpPr/>
          <p:nvPr/>
        </p:nvSpPr>
        <p:spPr>
          <a:xfrm>
            <a:off x="3295279" y="1711032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EA573E84-C5B0-9C0A-F922-A100A474633B}"/>
              </a:ext>
            </a:extLst>
          </p:cNvPr>
          <p:cNvSpPr/>
          <p:nvPr/>
        </p:nvSpPr>
        <p:spPr>
          <a:xfrm>
            <a:off x="6985815" y="1602051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04C1D09B-8CA5-2DF8-04A0-138AB406C71A}"/>
              </a:ext>
            </a:extLst>
          </p:cNvPr>
          <p:cNvSpPr/>
          <p:nvPr/>
        </p:nvSpPr>
        <p:spPr>
          <a:xfrm>
            <a:off x="3295279" y="3100027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95AF503D-D184-0800-5B38-FB06BC772418}"/>
              </a:ext>
            </a:extLst>
          </p:cNvPr>
          <p:cNvSpPr/>
          <p:nvPr/>
        </p:nvSpPr>
        <p:spPr>
          <a:xfrm>
            <a:off x="6501183" y="4469086"/>
            <a:ext cx="484632" cy="89791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63C2A083-C22B-FB9A-41C3-DEBF64836B45}"/>
              </a:ext>
            </a:extLst>
          </p:cNvPr>
          <p:cNvSpPr/>
          <p:nvPr/>
        </p:nvSpPr>
        <p:spPr>
          <a:xfrm>
            <a:off x="9006304" y="4469086"/>
            <a:ext cx="484632" cy="89791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261A2AB2-32D0-B5BF-7BB8-50616E1A8976}"/>
              </a:ext>
            </a:extLst>
          </p:cNvPr>
          <p:cNvSpPr/>
          <p:nvPr/>
        </p:nvSpPr>
        <p:spPr>
          <a:xfrm rot="1017266">
            <a:off x="6633309" y="2967134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8F0B02AC-5868-FAC0-EB4F-8E8873A6C900}"/>
              </a:ext>
            </a:extLst>
          </p:cNvPr>
          <p:cNvSpPr/>
          <p:nvPr/>
        </p:nvSpPr>
        <p:spPr>
          <a:xfrm rot="20021149">
            <a:off x="8562359" y="2984396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B312B8A-DFD7-357E-7BEA-1934CE1F8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65218" y="4641939"/>
            <a:ext cx="1944753" cy="1944753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6FBEDEB5-91B9-471F-60D1-606715E2D20A}"/>
              </a:ext>
            </a:extLst>
          </p:cNvPr>
          <p:cNvSpPr/>
          <p:nvPr/>
        </p:nvSpPr>
        <p:spPr>
          <a:xfrm>
            <a:off x="9127462" y="5726116"/>
            <a:ext cx="242316" cy="43421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7727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233B8-8E9A-B5E2-7A57-87172FCE7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736595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400" dirty="0"/>
              <a:t>Courses that Require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3453F-4C90-0523-B6FC-7C1984FC4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1393371"/>
            <a:ext cx="10929257" cy="5225143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CA" sz="80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Leadership Courses </a:t>
            </a:r>
            <a:r>
              <a:rPr lang="en-CA" sz="8000" dirty="0"/>
              <a:t>(grades 11-12) – applications in Counselling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8000" dirty="0"/>
              <a:t>All </a:t>
            </a:r>
            <a:r>
              <a:rPr lang="en-CA" sz="80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Coop Programs </a:t>
            </a:r>
            <a:r>
              <a:rPr lang="en-CA" sz="8000" dirty="0"/>
              <a:t>(grade 11) – Ms. Dudley or Mr. Crosby or Ms. Mangat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8000" dirty="0"/>
              <a:t>All </a:t>
            </a:r>
            <a:r>
              <a:rPr lang="en-CA" sz="80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Career Prep Programs </a:t>
            </a:r>
            <a:r>
              <a:rPr lang="en-CA" sz="8000" dirty="0"/>
              <a:t>(grades 11 &amp;12) – Ms. Martin and Ms. Ramsay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80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Peer Tutoring  </a:t>
            </a:r>
            <a:r>
              <a:rPr lang="en-CA" sz="8000" dirty="0"/>
              <a:t>(grades 11 &amp; 12) – Mr. Lee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80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Library Science </a:t>
            </a:r>
            <a:r>
              <a:rPr lang="en-CA" sz="8000" dirty="0"/>
              <a:t>(grades 11 &amp; 12) – Ms. Rudan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80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Yearbook </a:t>
            </a:r>
            <a:r>
              <a:rPr lang="en-CA" sz="8000" dirty="0"/>
              <a:t>(grades 11 &amp; 12) – Ms. Mayer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80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Theatre Company </a:t>
            </a:r>
            <a:r>
              <a:rPr lang="en-CA" sz="8000" dirty="0"/>
              <a:t>(audition grades 11 &amp;12) – Ms. Coupar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80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Dance Choreography </a:t>
            </a:r>
            <a:r>
              <a:rPr lang="en-CA" sz="8000" dirty="0"/>
              <a:t>(10-12) – Ms. Bryson</a:t>
            </a:r>
          </a:p>
          <a:p>
            <a:pPr>
              <a:buFont typeface="Wingdings" panose="05000000000000000000" pitchFamily="2" charset="2"/>
              <a:buChar char="q"/>
            </a:pPr>
            <a:endParaRPr lang="en-CA" sz="3800" dirty="0"/>
          </a:p>
          <a:p>
            <a:pPr marL="0" indent="0" algn="ctr">
              <a:buNone/>
            </a:pPr>
            <a:r>
              <a:rPr lang="en-CA" sz="7200" b="1" dirty="0"/>
              <a:t>Choose your courses as if you are not getting into these classes and we will change your schedule once you are accepted!</a:t>
            </a:r>
          </a:p>
          <a:p>
            <a:endParaRPr lang="en-CA" dirty="0"/>
          </a:p>
        </p:txBody>
      </p:sp>
      <p:pic>
        <p:nvPicPr>
          <p:cNvPr id="5" name="Picture 4" descr="A pen on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E60DE355-4F15-D796-5BAF-B3F690C9B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59492" y="3049172"/>
            <a:ext cx="3241033" cy="216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95147"/>
      </p:ext>
    </p:extLst>
  </p:cSld>
  <p:clrMapOvr>
    <a:masterClrMapping/>
  </p:clrMapOvr>
</p:sld>
</file>

<file path=ppt/theme/theme1.xml><?xml version="1.0" encoding="utf-8"?>
<a:theme xmlns:a="http://schemas.openxmlformats.org/drawingml/2006/main" name="FrostyVTI">
  <a:themeElements>
    <a:clrScheme name="Frosty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767E37"/>
      </a:accent1>
      <a:accent2>
        <a:srgbClr val="B495C2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1266</Words>
  <Application>Microsoft Office PowerPoint</Application>
  <PresentationFormat>Widescreen</PresentationFormat>
  <Paragraphs>127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Avenir Next LT Pro</vt:lpstr>
      <vt:lpstr>Goudy Old Style</vt:lpstr>
      <vt:lpstr>Wingdings</vt:lpstr>
      <vt:lpstr>FrostyVTI</vt:lpstr>
      <vt:lpstr> Ecole Panorama Ridge Course Selection February 2024</vt:lpstr>
      <vt:lpstr>Graduation Requirements</vt:lpstr>
      <vt:lpstr>Graduation Requirements</vt:lpstr>
      <vt:lpstr>Graduation Requirements</vt:lpstr>
      <vt:lpstr>French Immersion Students</vt:lpstr>
      <vt:lpstr>Languages</vt:lpstr>
      <vt:lpstr>Language Challenge Exam</vt:lpstr>
      <vt:lpstr>Math Pathways</vt:lpstr>
      <vt:lpstr>Courses that Require Applications</vt:lpstr>
      <vt:lpstr>Summer School</vt:lpstr>
      <vt:lpstr>Alternate Learning</vt:lpstr>
      <vt:lpstr>Applying to University</vt:lpstr>
      <vt:lpstr>University Degree General Guide</vt:lpstr>
      <vt:lpstr>Contacting Your Counsellor</vt:lpstr>
    </vt:vector>
  </TitlesOfParts>
  <Company>Surrey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Ecole Panorama Ridge Course Selection</dc:title>
  <dc:creator>Sarah Kurrein</dc:creator>
  <cp:lastModifiedBy>Deneene Ross</cp:lastModifiedBy>
  <cp:revision>2</cp:revision>
  <dcterms:created xsi:type="dcterms:W3CDTF">2023-04-14T15:47:23Z</dcterms:created>
  <dcterms:modified xsi:type="dcterms:W3CDTF">2024-02-05T23:17:24Z</dcterms:modified>
</cp:coreProperties>
</file>