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74" r:id="rId8"/>
    <p:sldId id="264" r:id="rId9"/>
    <p:sldId id="269" r:id="rId10"/>
    <p:sldId id="266" r:id="rId11"/>
    <p:sldId id="267" r:id="rId12"/>
    <p:sldId id="270" r:id="rId13"/>
    <p:sldId id="271" r:id="rId14"/>
    <p:sldId id="275" r:id="rId15"/>
    <p:sldId id="26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eene Ross" userId="5be19d86-14c0-4bf3-8f26-c87186619e4c" providerId="ADAL" clId="{710CFDE8-D361-45B0-B1AB-24E0083B2FAC}"/>
    <pc:docChg chg="modSld">
      <pc:chgData name="Deneene Ross" userId="5be19d86-14c0-4bf3-8f26-c87186619e4c" providerId="ADAL" clId="{710CFDE8-D361-45B0-B1AB-24E0083B2FAC}" dt="2024-02-05T23:18:27.247" v="12" actId="20577"/>
      <pc:docMkLst>
        <pc:docMk/>
      </pc:docMkLst>
      <pc:sldChg chg="modSp mod">
        <pc:chgData name="Deneene Ross" userId="5be19d86-14c0-4bf3-8f26-c87186619e4c" providerId="ADAL" clId="{710CFDE8-D361-45B0-B1AB-24E0083B2FAC}" dt="2024-02-05T23:18:27.247" v="12" actId="20577"/>
        <pc:sldMkLst>
          <pc:docMk/>
          <pc:sldMk cId="1080001214" sldId="256"/>
        </pc:sldMkLst>
        <pc:spChg chg="mod">
          <ac:chgData name="Deneene Ross" userId="5be19d86-14c0-4bf3-8f26-c87186619e4c" providerId="ADAL" clId="{710CFDE8-D361-45B0-B1AB-24E0083B2FAC}" dt="2024-02-05T23:18:27.247" v="12" actId="20577"/>
          <ac:spMkLst>
            <pc:docMk/>
            <pc:sldMk cId="1080001214" sldId="256"/>
            <ac:spMk id="2" creationId="{D256AC65-FE5B-3727-C671-389ACE094E7E}"/>
          </ac:spMkLst>
        </pc:spChg>
      </pc:sldChg>
    </pc:docChg>
  </pc:docChgLst>
  <pc:docChgLst>
    <pc:chgData name="Sarah Kurrein" userId="251a6589-aebc-4a22-b892-33a329a69962" providerId="ADAL" clId="{58931FC9-B816-498D-8B39-36AACB248104}"/>
    <pc:docChg chg="addSld modSld sldOrd">
      <pc:chgData name="Sarah Kurrein" userId="251a6589-aebc-4a22-b892-33a329a69962" providerId="ADAL" clId="{58931FC9-B816-498D-8B39-36AACB248104}" dt="2024-01-27T21:16:52.405" v="7" actId="2890"/>
      <pc:docMkLst>
        <pc:docMk/>
      </pc:docMkLst>
      <pc:sldChg chg="ord">
        <pc:chgData name="Sarah Kurrein" userId="251a6589-aebc-4a22-b892-33a329a69962" providerId="ADAL" clId="{58931FC9-B816-498D-8B39-36AACB248104}" dt="2024-01-27T21:12:16.634" v="6"/>
        <pc:sldMkLst>
          <pc:docMk/>
          <pc:sldMk cId="3022601105" sldId="271"/>
        </pc:sldMkLst>
      </pc:sldChg>
      <pc:sldChg chg="modSp">
        <pc:chgData name="Sarah Kurrein" userId="251a6589-aebc-4a22-b892-33a329a69962" providerId="ADAL" clId="{58931FC9-B816-498D-8B39-36AACB248104}" dt="2024-01-27T21:11:11.528" v="4" actId="20577"/>
        <pc:sldMkLst>
          <pc:docMk/>
          <pc:sldMk cId="808836064" sldId="273"/>
        </pc:sldMkLst>
        <pc:graphicFrameChg chg="mod">
          <ac:chgData name="Sarah Kurrein" userId="251a6589-aebc-4a22-b892-33a329a69962" providerId="ADAL" clId="{58931FC9-B816-498D-8B39-36AACB248104}" dt="2024-01-27T21:11:11.528" v="4" actId="20577"/>
          <ac:graphicFrameMkLst>
            <pc:docMk/>
            <pc:sldMk cId="808836064" sldId="273"/>
            <ac:graphicFrameMk id="5" creationId="{4A0E9238-EDDF-BC6A-9E3B-FA6DB8AA623B}"/>
          </ac:graphicFrameMkLst>
        </pc:graphicFrameChg>
      </pc:sldChg>
      <pc:sldChg chg="add">
        <pc:chgData name="Sarah Kurrein" userId="251a6589-aebc-4a22-b892-33a329a69962" providerId="ADAL" clId="{58931FC9-B816-498D-8B39-36AACB248104}" dt="2024-01-27T21:16:52.405" v="7" actId="2890"/>
        <pc:sldMkLst>
          <pc:docMk/>
          <pc:sldMk cId="1481031602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10, CLE 10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 err="1"/>
            <a:t>Histoire</a:t>
          </a:r>
          <a:r>
            <a:rPr lang="en-CA" b="1" dirty="0"/>
            <a:t>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 12,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10, CLE 10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 err="1"/>
            <a:t>Histoire</a:t>
          </a:r>
          <a:r>
            <a:rPr lang="en-CA" sz="2200" b="1" kern="1200" dirty="0"/>
            <a:t>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 12,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 12. *</a:t>
          </a:r>
        </a:p>
      </dsp:txBody>
      <dsp:txXfrm>
        <a:off x="58900" y="5412151"/>
        <a:ext cx="6550992" cy="10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ucationplannerb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gl.org/your-career-plan-roadmap-to-success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educationplannerbc.ca/plan/start/plann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y-school-learn-education-196807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 dirty="0"/>
            </a:br>
            <a:r>
              <a:rPr lang="en-CA" dirty="0"/>
              <a:t>February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11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Information</a:t>
            </a:r>
            <a:r>
              <a:rPr lang="en-CA" dirty="0"/>
              <a:t> at Surrey Summer Learning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www.surreysummer.ca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course selection is accurate for the Fall</a:t>
            </a:r>
            <a:r>
              <a:rPr lang="en-CA" dirty="0"/>
              <a:t>. There will be an opportunity to fill out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 Change Request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1095928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3600" dirty="0"/>
              <a:t>Planning for Post-Secondary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2398643"/>
            <a:ext cx="4600132" cy="3769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SEARCH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Type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PROGRAM / CAREER </a:t>
            </a:r>
            <a:r>
              <a:rPr lang="en-CA" dirty="0"/>
              <a:t>(e.g. Nursing, Architect, Plumbing, Veterinarian)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Choose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INSTITUTION</a:t>
            </a:r>
            <a:r>
              <a:rPr lang="en-CA" dirty="0"/>
              <a:t> of Choice (e.g. BCIT, SFU, KPU)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Click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ADMISSIONS INFO </a:t>
            </a:r>
            <a:r>
              <a:rPr lang="en-CA" dirty="0"/>
              <a:t>(tab </a:t>
            </a:r>
            <a:r>
              <a:rPr lang="en-CA"/>
              <a:t>at the top)</a:t>
            </a:r>
            <a:endParaRPr lang="en-CA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38A0A4-CBD7-0599-AB76-B80C9B1D789A}"/>
              </a:ext>
            </a:extLst>
          </p:cNvPr>
          <p:cNvSpPr txBox="1"/>
          <p:nvPr/>
        </p:nvSpPr>
        <p:spPr>
          <a:xfrm>
            <a:off x="717449" y="1616765"/>
            <a:ext cx="460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www.educationplannerbc.ca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CA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0948CDC2-8B0B-A2A6-5350-4BE301F3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8459" y="901148"/>
            <a:ext cx="4691083" cy="20805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7EB80E0-3745-F73D-A23F-8DE8AAE9A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98460" y="3258032"/>
            <a:ext cx="4691082" cy="3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Language 11, Physics and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Applied Science / Engineering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Physics 11, 			</a:t>
            </a:r>
          </a:p>
          <a:p>
            <a:pPr marL="0" indent="0">
              <a:buNone/>
            </a:pPr>
            <a:r>
              <a:rPr lang="en-CA" sz="2900" dirty="0"/>
              <a:t>				Chemistry 11, English 12, Pre-Calculus 12, Physics 12, 							Chemistry 12, Calculus 12 (required by some and 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Requirements vary – please check individual institutions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APPOINTMENT.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700" dirty="0"/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Peters		A – Dham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Wisniewski	Dhan – Khas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Mumford	Khat – Rom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Kurrein		Ron - Z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5ACE65D-E290-6157-2857-225AFBDF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453" y="951707"/>
            <a:ext cx="3956538" cy="26376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83486B-00BB-999D-FD49-1A4C5D75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3235" y="3952569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39449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 Only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sz="2400" dirty="0"/>
              <a:t>(5 options)</a:t>
            </a:r>
            <a:endParaRPr lang="en-CA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4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Math </a:t>
            </a:r>
            <a:r>
              <a:rPr lang="en-CA" sz="2800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Science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4 Electives </a:t>
            </a:r>
            <a:r>
              <a:rPr lang="en-CA" sz="2400" dirty="0"/>
              <a:t>(many options)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Numeracy Assessment </a:t>
            </a:r>
            <a:r>
              <a:rPr lang="en-CA" sz="2400" dirty="0"/>
              <a:t>(if not already done)</a:t>
            </a:r>
          </a:p>
          <a:p>
            <a:pPr>
              <a:lnSpc>
                <a:spcPct val="150000"/>
              </a:lnSpc>
            </a:pPr>
            <a:endParaRPr lang="en-CA" sz="2400" dirty="0"/>
          </a:p>
          <a:p>
            <a:pPr algn="ctr">
              <a:lnSpc>
                <a:spcPct val="150000"/>
              </a:lnSpc>
            </a:pPr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Contemporary Indigenous Studies 12 </a:t>
            </a:r>
            <a:r>
              <a:rPr lang="en-CA" sz="2000" dirty="0"/>
              <a:t>(If you are not taking English First Peoples 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12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117065"/>
              </p:ext>
            </p:extLst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/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/>
              <a:t>A language 11 is a requirement for DIRECT university entrance 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    	Spanish 9 and Spanish 10	French 10	Intro Japanese 11			  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October/early November</a:t>
            </a:r>
            <a:r>
              <a:rPr lang="en-CA" sz="5000" dirty="0"/>
              <a:t>)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(NOT for UBC)</a:t>
            </a:r>
          </a:p>
          <a:p>
            <a:r>
              <a:rPr lang="en-CA" sz="5000" dirty="0"/>
              <a:t>Satisfies the language requirement for all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/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	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84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Leadership Courses </a:t>
            </a:r>
            <a:r>
              <a:rPr lang="en-CA" sz="8000" dirty="0"/>
              <a:t>(grades 11-12) – applications in Counselling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Coop Programs </a:t>
            </a:r>
            <a:r>
              <a:rPr lang="en-CA" sz="8000" dirty="0"/>
              <a:t>(grade 11) – Ms. Dudley or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Career Prep Programs </a:t>
            </a:r>
            <a:r>
              <a:rPr lang="en-CA" sz="8000" dirty="0"/>
              <a:t>(grades 11 &amp;12) – Ms. Martin and Ms. Ramsay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Yearbook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758304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Study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7" y="1470990"/>
            <a:ext cx="5014027" cy="50623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Grade 12 students may choose 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1 Study Block</a:t>
            </a:r>
            <a:r>
              <a:rPr lang="en-CA" sz="1900" b="1" dirty="0"/>
              <a:t> </a:t>
            </a:r>
            <a:r>
              <a:rPr lang="en-CA" sz="1900" dirty="0"/>
              <a:t>during online course selection. 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Check your credits.  </a:t>
            </a:r>
            <a:r>
              <a:rPr lang="en-CA" sz="1900" dirty="0"/>
              <a:t>You need 80 credits to graduate.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You may 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APPLY</a:t>
            </a:r>
            <a:r>
              <a:rPr lang="en-CA" sz="1900" dirty="0"/>
              <a:t> for  a 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2</a:t>
            </a:r>
            <a:r>
              <a:rPr lang="en-CA" sz="1900" b="1" baseline="3000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ND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STUDY BLOCK </a:t>
            </a:r>
            <a:r>
              <a:rPr lang="en-CA" sz="1900" b="1" dirty="0"/>
              <a:t> </a:t>
            </a:r>
            <a:r>
              <a:rPr lang="en-CA" sz="1900" dirty="0"/>
              <a:t>by filling out an application (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available in May </a:t>
            </a:r>
            <a:r>
              <a:rPr lang="en-CA" sz="1900" dirty="0"/>
              <a:t>in the Counselling Office)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Be aware that universities look for a rigorous program (some with a minimum of 6 grade 12 acceptable courses)</a:t>
            </a:r>
            <a:br>
              <a:rPr lang="en-CA" sz="1800" dirty="0"/>
            </a:b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100" dirty="0"/>
          </a:p>
        </p:txBody>
      </p:sp>
      <p:pic>
        <p:nvPicPr>
          <p:cNvPr id="5" name="Picture 4" descr="A picture containing gambling house, room&#10;&#10;Description automatically generated">
            <a:extLst>
              <a:ext uri="{FF2B5EF4-FFF2-40B4-BE49-F238E27FC236}">
                <a16:creationId xmlns:a16="http://schemas.microsoft.com/office/drawing/2014/main" id="{8BC3981C-1EAF-A429-29A6-E379858E6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2" r="19773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319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1315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Goudy Old Style</vt:lpstr>
      <vt:lpstr>Wingdings</vt:lpstr>
      <vt:lpstr>FrostyVTI</vt:lpstr>
      <vt:lpstr> Ecole Panorama Ridge Course Selection February 2024</vt:lpstr>
      <vt:lpstr>Graduation Requirements Only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Study Blocks</vt:lpstr>
      <vt:lpstr>Summer School</vt:lpstr>
      <vt:lpstr>Alternate Learning</vt:lpstr>
      <vt:lpstr>Planning for Post-Secondary</vt:lpstr>
      <vt:lpstr>Applying to University</vt:lpstr>
      <vt:lpstr>Applying to University</vt:lpstr>
      <vt:lpstr>University Degree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Deneene Ross</cp:lastModifiedBy>
  <cp:revision>3</cp:revision>
  <dcterms:created xsi:type="dcterms:W3CDTF">2023-04-14T15:47:23Z</dcterms:created>
  <dcterms:modified xsi:type="dcterms:W3CDTF">2024-02-05T23:18:30Z</dcterms:modified>
</cp:coreProperties>
</file>