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62" r:id="rId4"/>
  </p:sldMasterIdLst>
  <p:notesMasterIdLst>
    <p:notesMasterId r:id="rId32"/>
  </p:notesMasterIdLst>
  <p:sldIdLst>
    <p:sldId id="256" r:id="rId5"/>
    <p:sldId id="278" r:id="rId6"/>
    <p:sldId id="257" r:id="rId7"/>
    <p:sldId id="258" r:id="rId8"/>
    <p:sldId id="259" r:id="rId9"/>
    <p:sldId id="279" r:id="rId10"/>
    <p:sldId id="290" r:id="rId11"/>
    <p:sldId id="293" r:id="rId12"/>
    <p:sldId id="294" r:id="rId13"/>
    <p:sldId id="277" r:id="rId14"/>
    <p:sldId id="260" r:id="rId15"/>
    <p:sldId id="261" r:id="rId16"/>
    <p:sldId id="262" r:id="rId17"/>
    <p:sldId id="263" r:id="rId18"/>
    <p:sldId id="264" r:id="rId19"/>
    <p:sldId id="265" r:id="rId20"/>
    <p:sldId id="266" r:id="rId21"/>
    <p:sldId id="280" r:id="rId22"/>
    <p:sldId id="268" r:id="rId23"/>
    <p:sldId id="270" r:id="rId24"/>
    <p:sldId id="271" r:id="rId25"/>
    <p:sldId id="274" r:id="rId26"/>
    <p:sldId id="291" r:id="rId27"/>
    <p:sldId id="275" r:id="rId28"/>
    <p:sldId id="292" r:id="rId29"/>
    <p:sldId id="276" r:id="rId30"/>
    <p:sldId id="273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12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30A0F10-3F8B-49AB-A11C-F2910E7F591D}" v="12" dt="2023-09-06T15:58:14.248"/>
    <p1510:client id="{33EA67B0-C122-42BB-AC2B-11EED1A19CDE}" v="2" dt="2023-08-30T21:23:05.024"/>
    <p1510:client id="{3DBAD167-1E1D-409B-A821-2450C4F69106}" v="1" dt="2023-02-01T00:30:51.286"/>
    <p1510:client id="{5C6A9D2D-EF18-44DA-A838-B18879EF328D}" v="31" dt="2023-08-30T21:13:45.681"/>
    <p1510:client id="{7FC8E40F-4142-4D1A-8E25-6450813992EB}" v="10" dt="2023-08-30T18:04:05.740"/>
    <p1510:client id="{9D8D6D13-BFB5-4DEF-B8B9-3963DDD32F80}" v="5" dt="2023-08-30T21:22:03.607"/>
    <p1510:client id="{A04E6C09-06C5-40DF-9EAA-A3343C9568F0}" v="4" dt="2023-09-06T18:31:30.69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31" autoAdjust="0"/>
    <p:restoredTop sz="94660"/>
  </p:normalViewPr>
  <p:slideViewPr>
    <p:cSldViewPr snapToGrid="0">
      <p:cViewPr varScale="1">
        <p:scale>
          <a:sx n="62" d="100"/>
          <a:sy n="62" d="100"/>
        </p:scale>
        <p:origin x="796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rryl Vanderark" userId="S::vanderark_d@surreyschools.ca::56952370-23c4-440b-955f-a89c9b70b5e3" providerId="AD" clId="Web-{A04E6C09-06C5-40DF-9EAA-A3343C9568F0}"/>
    <pc:docChg chg="modSld">
      <pc:chgData name="Darryl Vanderark" userId="S::vanderark_d@surreyschools.ca::56952370-23c4-440b-955f-a89c9b70b5e3" providerId="AD" clId="Web-{A04E6C09-06C5-40DF-9EAA-A3343C9568F0}" dt="2023-09-06T18:31:30.050" v="2"/>
      <pc:docMkLst>
        <pc:docMk/>
      </pc:docMkLst>
      <pc:sldChg chg="addSp delSp modSp">
        <pc:chgData name="Darryl Vanderark" userId="S::vanderark_d@surreyschools.ca::56952370-23c4-440b-955f-a89c9b70b5e3" providerId="AD" clId="Web-{A04E6C09-06C5-40DF-9EAA-A3343C9568F0}" dt="2023-09-06T18:31:30.050" v="2"/>
        <pc:sldMkLst>
          <pc:docMk/>
          <pc:sldMk cId="0" sldId="273"/>
        </pc:sldMkLst>
        <pc:spChg chg="add del mod">
          <ac:chgData name="Darryl Vanderark" userId="S::vanderark_d@surreyschools.ca::56952370-23c4-440b-955f-a89c9b70b5e3" providerId="AD" clId="Web-{A04E6C09-06C5-40DF-9EAA-A3343C9568F0}" dt="2023-09-06T18:31:30.050" v="2"/>
          <ac:spMkLst>
            <pc:docMk/>
            <pc:sldMk cId="0" sldId="273"/>
            <ac:spMk id="4" creationId="{F0300225-1052-AA05-E3A0-E39D4A09ED12}"/>
          </ac:spMkLst>
        </pc:spChg>
        <pc:picChg chg="add mod ord">
          <ac:chgData name="Darryl Vanderark" userId="S::vanderark_d@surreyschools.ca::56952370-23c4-440b-955f-a89c9b70b5e3" providerId="AD" clId="Web-{A04E6C09-06C5-40DF-9EAA-A3343C9568F0}" dt="2023-09-06T18:31:30.050" v="2"/>
          <ac:picMkLst>
            <pc:docMk/>
            <pc:sldMk cId="0" sldId="273"/>
            <ac:picMk id="5" creationId="{C8BC376A-2412-4934-12EA-5E9BA844AEF0}"/>
          </ac:picMkLst>
        </pc:picChg>
        <pc:picChg chg="del">
          <ac:chgData name="Darryl Vanderark" userId="S::vanderark_d@surreyschools.ca::56952370-23c4-440b-955f-a89c9b70b5e3" providerId="AD" clId="Web-{A04E6C09-06C5-40DF-9EAA-A3343C9568F0}" dt="2023-09-06T18:31:17.566" v="1"/>
          <ac:picMkLst>
            <pc:docMk/>
            <pc:sldMk cId="0" sldId="273"/>
            <ac:picMk id="7" creationId="{3C179449-DF3C-7842-9687-14E198F80BFB}"/>
          </ac:picMkLst>
        </pc:picChg>
        <pc:picChg chg="del">
          <ac:chgData name="Darryl Vanderark" userId="S::vanderark_d@surreyschools.ca::56952370-23c4-440b-955f-a89c9b70b5e3" providerId="AD" clId="Web-{A04E6C09-06C5-40DF-9EAA-A3343C9568F0}" dt="2023-09-06T18:31:15.644" v="0"/>
          <ac:picMkLst>
            <pc:docMk/>
            <pc:sldMk cId="0" sldId="273"/>
            <ac:picMk id="1026" creationId="{B6B59E4D-5F97-D13F-1062-697A78372B63}"/>
          </ac:picMkLst>
        </pc:picChg>
      </pc:sldChg>
    </pc:docChg>
  </pc:docChgLst>
  <pc:docChgLst>
    <pc:chgData name="Paul Nowakowski" userId="S::nowakowski_p@surreyschools.ca::1c6601ba-cf8c-4827-8f5e-b19701ff0fc6" providerId="AD" clId="Web-{5C6A9D2D-EF18-44DA-A838-B18879EF328D}"/>
    <pc:docChg chg="addSld delSld modSld">
      <pc:chgData name="Paul Nowakowski" userId="S::nowakowski_p@surreyschools.ca::1c6601ba-cf8c-4827-8f5e-b19701ff0fc6" providerId="AD" clId="Web-{5C6A9D2D-EF18-44DA-A838-B18879EF328D}" dt="2023-08-30T21:13:45.681" v="29" actId="20577"/>
      <pc:docMkLst>
        <pc:docMk/>
      </pc:docMkLst>
      <pc:sldChg chg="del">
        <pc:chgData name="Paul Nowakowski" userId="S::nowakowski_p@surreyschools.ca::1c6601ba-cf8c-4827-8f5e-b19701ff0fc6" providerId="AD" clId="Web-{5C6A9D2D-EF18-44DA-A838-B18879EF328D}" dt="2023-08-30T21:06:51.440" v="0"/>
        <pc:sldMkLst>
          <pc:docMk/>
          <pc:sldMk cId="630850643" sldId="284"/>
        </pc:sldMkLst>
      </pc:sldChg>
      <pc:sldChg chg="modSp new">
        <pc:chgData name="Paul Nowakowski" userId="S::nowakowski_p@surreyschools.ca::1c6601ba-cf8c-4827-8f5e-b19701ff0fc6" providerId="AD" clId="Web-{5C6A9D2D-EF18-44DA-A838-B18879EF328D}" dt="2023-08-30T21:13:45.681" v="29" actId="20577"/>
        <pc:sldMkLst>
          <pc:docMk/>
          <pc:sldMk cId="651926289" sldId="293"/>
        </pc:sldMkLst>
        <pc:spChg chg="mod">
          <ac:chgData name="Paul Nowakowski" userId="S::nowakowski_p@surreyschools.ca::1c6601ba-cf8c-4827-8f5e-b19701ff0fc6" providerId="AD" clId="Web-{5C6A9D2D-EF18-44DA-A838-B18879EF328D}" dt="2023-08-30T21:08:52.957" v="13" actId="20577"/>
          <ac:spMkLst>
            <pc:docMk/>
            <pc:sldMk cId="651926289" sldId="293"/>
            <ac:spMk id="2" creationId="{FE480817-E5EE-EDB9-0D65-986E63AA0223}"/>
          </ac:spMkLst>
        </pc:spChg>
        <pc:spChg chg="mod">
          <ac:chgData name="Paul Nowakowski" userId="S::nowakowski_p@surreyschools.ca::1c6601ba-cf8c-4827-8f5e-b19701ff0fc6" providerId="AD" clId="Web-{5C6A9D2D-EF18-44DA-A838-B18879EF328D}" dt="2023-08-30T21:13:45.681" v="29" actId="20577"/>
          <ac:spMkLst>
            <pc:docMk/>
            <pc:sldMk cId="651926289" sldId="293"/>
            <ac:spMk id="3" creationId="{25F36C34-F487-344A-F1AD-E52B8D7338EB}"/>
          </ac:spMkLst>
        </pc:spChg>
      </pc:sldChg>
    </pc:docChg>
  </pc:docChgLst>
  <pc:docChgLst>
    <pc:chgData name="Christopher Nelson" userId="S::nelson_chris@surreyschools.ca::956c2b5b-e563-4949-b167-d58bd2bd9364" providerId="AD" clId="Web-{330A0F10-3F8B-49AB-A11C-F2910E7F591D}"/>
    <pc:docChg chg="modSld">
      <pc:chgData name="Christopher Nelson" userId="S::nelson_chris@surreyschools.ca::956c2b5b-e563-4949-b167-d58bd2bd9364" providerId="AD" clId="Web-{330A0F10-3F8B-49AB-A11C-F2910E7F591D}" dt="2023-09-06T15:58:14.248" v="13" actId="20577"/>
      <pc:docMkLst>
        <pc:docMk/>
      </pc:docMkLst>
      <pc:sldChg chg="modSp">
        <pc:chgData name="Christopher Nelson" userId="S::nelson_chris@surreyschools.ca::956c2b5b-e563-4949-b167-d58bd2bd9364" providerId="AD" clId="Web-{330A0F10-3F8B-49AB-A11C-F2910E7F591D}" dt="2023-09-06T15:58:14.248" v="13" actId="20577"/>
        <pc:sldMkLst>
          <pc:docMk/>
          <pc:sldMk cId="868471176" sldId="279"/>
        </pc:sldMkLst>
        <pc:spChg chg="mod">
          <ac:chgData name="Christopher Nelson" userId="S::nelson_chris@surreyschools.ca::956c2b5b-e563-4949-b167-d58bd2bd9364" providerId="AD" clId="Web-{330A0F10-3F8B-49AB-A11C-F2910E7F591D}" dt="2023-09-06T15:57:06.247" v="5" actId="20577"/>
          <ac:spMkLst>
            <pc:docMk/>
            <pc:sldMk cId="868471176" sldId="279"/>
            <ac:spMk id="2" creationId="{00000000-0000-0000-0000-000000000000}"/>
          </ac:spMkLst>
        </pc:spChg>
        <pc:spChg chg="mod">
          <ac:chgData name="Christopher Nelson" userId="S::nelson_chris@surreyschools.ca::956c2b5b-e563-4949-b167-d58bd2bd9364" providerId="AD" clId="Web-{330A0F10-3F8B-49AB-A11C-F2910E7F591D}" dt="2023-09-06T15:58:14.248" v="13" actId="20577"/>
          <ac:spMkLst>
            <pc:docMk/>
            <pc:sldMk cId="868471176" sldId="279"/>
            <ac:spMk id="3" creationId="{00000000-0000-0000-0000-000000000000}"/>
          </ac:spMkLst>
        </pc:spChg>
      </pc:sldChg>
    </pc:docChg>
  </pc:docChgLst>
  <pc:docChgLst>
    <pc:chgData name="Paul Nowakowski" userId="1c6601ba-cf8c-4827-8f5e-b19701ff0fc6" providerId="ADAL" clId="{3DBAD167-1E1D-409B-A821-2450C4F69106}"/>
    <pc:docChg chg="addSld delSld modSld">
      <pc:chgData name="Paul Nowakowski" userId="1c6601ba-cf8c-4827-8f5e-b19701ff0fc6" providerId="ADAL" clId="{3DBAD167-1E1D-409B-A821-2450C4F69106}" dt="2023-02-01T00:33:13.242" v="25" actId="14100"/>
      <pc:docMkLst>
        <pc:docMk/>
      </pc:docMkLst>
      <pc:sldChg chg="addSp modSp mod">
        <pc:chgData name="Paul Nowakowski" userId="1c6601ba-cf8c-4827-8f5e-b19701ff0fc6" providerId="ADAL" clId="{3DBAD167-1E1D-409B-A821-2450C4F69106}" dt="2023-02-01T00:33:13.242" v="25" actId="14100"/>
        <pc:sldMkLst>
          <pc:docMk/>
          <pc:sldMk cId="691384497" sldId="277"/>
        </pc:sldMkLst>
        <pc:spChg chg="mod">
          <ac:chgData name="Paul Nowakowski" userId="1c6601ba-cf8c-4827-8f5e-b19701ff0fc6" providerId="ADAL" clId="{3DBAD167-1E1D-409B-A821-2450C4F69106}" dt="2023-02-01T00:33:13.242" v="25" actId="14100"/>
          <ac:spMkLst>
            <pc:docMk/>
            <pc:sldMk cId="691384497" sldId="277"/>
            <ac:spMk id="2" creationId="{D81FC595-6009-CA44-9C08-8FD495BB30B7}"/>
          </ac:spMkLst>
        </pc:spChg>
        <pc:picChg chg="add mod">
          <ac:chgData name="Paul Nowakowski" userId="1c6601ba-cf8c-4827-8f5e-b19701ff0fc6" providerId="ADAL" clId="{3DBAD167-1E1D-409B-A821-2450C4F69106}" dt="2023-02-01T00:32:54.113" v="22" actId="1076"/>
          <ac:picMkLst>
            <pc:docMk/>
            <pc:sldMk cId="691384497" sldId="277"/>
            <ac:picMk id="4" creationId="{C3D26594-8EFB-F0D7-0AAB-48C745A91D27}"/>
          </ac:picMkLst>
        </pc:picChg>
        <pc:picChg chg="mod">
          <ac:chgData name="Paul Nowakowski" userId="1c6601ba-cf8c-4827-8f5e-b19701ff0fc6" providerId="ADAL" clId="{3DBAD167-1E1D-409B-A821-2450C4F69106}" dt="2023-02-01T00:32:59.215" v="23" actId="1076"/>
          <ac:picMkLst>
            <pc:docMk/>
            <pc:sldMk cId="691384497" sldId="277"/>
            <ac:picMk id="6" creationId="{00000000-0000-0000-0000-000000000000}"/>
          </ac:picMkLst>
        </pc:picChg>
        <pc:picChg chg="mod">
          <ac:chgData name="Paul Nowakowski" userId="1c6601ba-cf8c-4827-8f5e-b19701ff0fc6" providerId="ADAL" clId="{3DBAD167-1E1D-409B-A821-2450C4F69106}" dt="2023-02-01T00:32:42.763" v="19" actId="1076"/>
          <ac:picMkLst>
            <pc:docMk/>
            <pc:sldMk cId="691384497" sldId="277"/>
            <ac:picMk id="7" creationId="{23E13DAB-A875-40E5-840A-4065331FBA28}"/>
          </ac:picMkLst>
        </pc:picChg>
      </pc:sldChg>
      <pc:sldChg chg="addSp delSp modSp new del mod">
        <pc:chgData name="Paul Nowakowski" userId="1c6601ba-cf8c-4827-8f5e-b19701ff0fc6" providerId="ADAL" clId="{3DBAD167-1E1D-409B-A821-2450C4F69106}" dt="2023-02-01T00:33:04.703" v="24" actId="47"/>
        <pc:sldMkLst>
          <pc:docMk/>
          <pc:sldMk cId="4131216037" sldId="291"/>
        </pc:sldMkLst>
        <pc:spChg chg="del">
          <ac:chgData name="Paul Nowakowski" userId="1c6601ba-cf8c-4827-8f5e-b19701ff0fc6" providerId="ADAL" clId="{3DBAD167-1E1D-409B-A821-2450C4F69106}" dt="2023-02-01T00:30:51.286" v="5"/>
          <ac:spMkLst>
            <pc:docMk/>
            <pc:sldMk cId="4131216037" sldId="291"/>
            <ac:spMk id="3" creationId="{18A92924-C565-91DC-DBCF-32F06B6A8B79}"/>
          </ac:spMkLst>
        </pc:spChg>
        <pc:picChg chg="add mod">
          <ac:chgData name="Paul Nowakowski" userId="1c6601ba-cf8c-4827-8f5e-b19701ff0fc6" providerId="ADAL" clId="{3DBAD167-1E1D-409B-A821-2450C4F69106}" dt="2023-02-01T00:31:58.818" v="10" actId="1076"/>
          <ac:picMkLst>
            <pc:docMk/>
            <pc:sldMk cId="4131216037" sldId="291"/>
            <ac:picMk id="4" creationId="{E1F0CF78-9A29-DA56-62CD-29E39CF39E1D}"/>
          </ac:picMkLst>
        </pc:picChg>
      </pc:sldChg>
    </pc:docChg>
  </pc:docChgLst>
  <pc:docChgLst>
    <pc:chgData name="Darryl Vanderark" userId="S::vanderark_d@surreyschools.ca::56952370-23c4-440b-955f-a89c9b70b5e3" providerId="AD" clId="Web-{7FC8E40F-4142-4D1A-8E25-6450813992EB}"/>
    <pc:docChg chg="addSld modSld">
      <pc:chgData name="Darryl Vanderark" userId="S::vanderark_d@surreyschools.ca::56952370-23c4-440b-955f-a89c9b70b5e3" providerId="AD" clId="Web-{7FC8E40F-4142-4D1A-8E25-6450813992EB}" dt="2023-08-30T18:04:05.740" v="8" actId="1076"/>
      <pc:docMkLst>
        <pc:docMk/>
      </pc:docMkLst>
      <pc:sldChg chg="addSp delSp modSp new">
        <pc:chgData name="Darryl Vanderark" userId="S::vanderark_d@surreyschools.ca::56952370-23c4-440b-955f-a89c9b70b5e3" providerId="AD" clId="Web-{7FC8E40F-4142-4D1A-8E25-6450813992EB}" dt="2023-08-30T18:02:37.786" v="3" actId="1076"/>
        <pc:sldMkLst>
          <pc:docMk/>
          <pc:sldMk cId="326929823" sldId="291"/>
        </pc:sldMkLst>
        <pc:spChg chg="del">
          <ac:chgData name="Darryl Vanderark" userId="S::vanderark_d@surreyschools.ca::56952370-23c4-440b-955f-a89c9b70b5e3" providerId="AD" clId="Web-{7FC8E40F-4142-4D1A-8E25-6450813992EB}" dt="2023-08-30T18:02:26.410" v="1"/>
          <ac:spMkLst>
            <pc:docMk/>
            <pc:sldMk cId="326929823" sldId="291"/>
            <ac:spMk id="3" creationId="{A086812C-E673-ACC4-4E3E-10CBF720FF6C}"/>
          </ac:spMkLst>
        </pc:spChg>
        <pc:picChg chg="add mod ord">
          <ac:chgData name="Darryl Vanderark" userId="S::vanderark_d@surreyschools.ca::56952370-23c4-440b-955f-a89c9b70b5e3" providerId="AD" clId="Web-{7FC8E40F-4142-4D1A-8E25-6450813992EB}" dt="2023-08-30T18:02:37.786" v="3" actId="1076"/>
          <ac:picMkLst>
            <pc:docMk/>
            <pc:sldMk cId="326929823" sldId="291"/>
            <ac:picMk id="4" creationId="{93BDB016-FA6E-2CEF-AA5B-B9AFD3D6BDB4}"/>
          </ac:picMkLst>
        </pc:picChg>
      </pc:sldChg>
      <pc:sldChg chg="addSp delSp modSp new">
        <pc:chgData name="Darryl Vanderark" userId="S::vanderark_d@surreyschools.ca::56952370-23c4-440b-955f-a89c9b70b5e3" providerId="AD" clId="Web-{7FC8E40F-4142-4D1A-8E25-6450813992EB}" dt="2023-08-30T18:04:05.740" v="8" actId="1076"/>
        <pc:sldMkLst>
          <pc:docMk/>
          <pc:sldMk cId="3015286194" sldId="292"/>
        </pc:sldMkLst>
        <pc:spChg chg="del">
          <ac:chgData name="Darryl Vanderark" userId="S::vanderark_d@surreyschools.ca::56952370-23c4-440b-955f-a89c9b70b5e3" providerId="AD" clId="Web-{7FC8E40F-4142-4D1A-8E25-6450813992EB}" dt="2023-08-30T18:03:51.662" v="5"/>
          <ac:spMkLst>
            <pc:docMk/>
            <pc:sldMk cId="3015286194" sldId="292"/>
            <ac:spMk id="3" creationId="{01D3E89C-F523-0914-72CD-232DEBD96999}"/>
          </ac:spMkLst>
        </pc:spChg>
        <pc:picChg chg="add mod ord">
          <ac:chgData name="Darryl Vanderark" userId="S::vanderark_d@surreyschools.ca::56952370-23c4-440b-955f-a89c9b70b5e3" providerId="AD" clId="Web-{7FC8E40F-4142-4D1A-8E25-6450813992EB}" dt="2023-08-30T18:04:05.740" v="8" actId="1076"/>
          <ac:picMkLst>
            <pc:docMk/>
            <pc:sldMk cId="3015286194" sldId="292"/>
            <ac:picMk id="4" creationId="{5A52FF5A-E257-450C-0AD0-F235C41510B8}"/>
          </ac:picMkLst>
        </pc:picChg>
      </pc:sldChg>
    </pc:docChg>
  </pc:docChgLst>
  <pc:docChgLst>
    <pc:chgData name="Darryl Vanderark" userId="S::vanderark_d@surreyschools.ca::56952370-23c4-440b-955f-a89c9b70b5e3" providerId="AD" clId="Web-{33EA67B0-C122-42BB-AC2B-11EED1A19CDE}"/>
    <pc:docChg chg="addSld delSld">
      <pc:chgData name="Darryl Vanderark" userId="S::vanderark_d@surreyschools.ca::56952370-23c4-440b-955f-a89c9b70b5e3" providerId="AD" clId="Web-{33EA67B0-C122-42BB-AC2B-11EED1A19CDE}" dt="2023-08-30T21:23:05.024" v="1"/>
      <pc:docMkLst>
        <pc:docMk/>
      </pc:docMkLst>
      <pc:sldChg chg="new del">
        <pc:chgData name="Darryl Vanderark" userId="S::vanderark_d@surreyschools.ca::56952370-23c4-440b-955f-a89c9b70b5e3" providerId="AD" clId="Web-{33EA67B0-C122-42BB-AC2B-11EED1A19CDE}" dt="2023-08-30T21:23:05.024" v="1"/>
        <pc:sldMkLst>
          <pc:docMk/>
          <pc:sldMk cId="3901526034" sldId="295"/>
        </pc:sldMkLst>
      </pc:sldChg>
    </pc:docChg>
  </pc:docChgLst>
  <pc:docChgLst>
    <pc:chgData name="Darryl Vanderark" userId="S::vanderark_d@surreyschools.ca::56952370-23c4-440b-955f-a89c9b70b5e3" providerId="AD" clId="Web-{9D8D6D13-BFB5-4DEF-B8B9-3963DDD32F80}"/>
    <pc:docChg chg="addSld modSld">
      <pc:chgData name="Darryl Vanderark" userId="S::vanderark_d@surreyschools.ca::56952370-23c4-440b-955f-a89c9b70b5e3" providerId="AD" clId="Web-{9D8D6D13-BFB5-4DEF-B8B9-3963DDD32F80}" dt="2023-08-30T21:22:03.607" v="4" actId="14100"/>
      <pc:docMkLst>
        <pc:docMk/>
      </pc:docMkLst>
      <pc:sldChg chg="addSp delSp modSp new">
        <pc:chgData name="Darryl Vanderark" userId="S::vanderark_d@surreyschools.ca::56952370-23c4-440b-955f-a89c9b70b5e3" providerId="AD" clId="Web-{9D8D6D13-BFB5-4DEF-B8B9-3963DDD32F80}" dt="2023-08-30T21:22:03.607" v="4" actId="14100"/>
        <pc:sldMkLst>
          <pc:docMk/>
          <pc:sldMk cId="590322828" sldId="294"/>
        </pc:sldMkLst>
        <pc:spChg chg="del">
          <ac:chgData name="Darryl Vanderark" userId="S::vanderark_d@surreyschools.ca::56952370-23c4-440b-955f-a89c9b70b5e3" providerId="AD" clId="Web-{9D8D6D13-BFB5-4DEF-B8B9-3963DDD32F80}" dt="2023-08-30T21:21:42.826" v="1"/>
          <ac:spMkLst>
            <pc:docMk/>
            <pc:sldMk cId="590322828" sldId="294"/>
            <ac:spMk id="3" creationId="{82FE65B5-073C-51D3-B100-01BB4FA9A35F}"/>
          </ac:spMkLst>
        </pc:spChg>
        <pc:picChg chg="add mod ord">
          <ac:chgData name="Darryl Vanderark" userId="S::vanderark_d@surreyschools.ca::56952370-23c4-440b-955f-a89c9b70b5e3" providerId="AD" clId="Web-{9D8D6D13-BFB5-4DEF-B8B9-3963DDD32F80}" dt="2023-08-30T21:22:03.607" v="4" actId="14100"/>
          <ac:picMkLst>
            <pc:docMk/>
            <pc:sldMk cId="590322828" sldId="294"/>
            <ac:picMk id="4" creationId="{51FABDDA-94A3-B12A-A273-302A84288789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11C231-BDD9-4754-9271-4AB7CA6B6E5E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0E05270-F510-4399-9884-5D6E356A2CC1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CA" dirty="0"/>
            <a:t>60% Physical Literacy </a:t>
          </a:r>
          <a:endParaRPr lang="en-US" dirty="0"/>
        </a:p>
      </dgm:t>
    </dgm:pt>
    <dgm:pt modelId="{484743F5-CCA8-47BB-A968-409B0BB24784}" type="parTrans" cxnId="{732E17ED-C354-4E63-AF9C-0C1BDDC1813A}">
      <dgm:prSet/>
      <dgm:spPr/>
      <dgm:t>
        <a:bodyPr/>
        <a:lstStyle/>
        <a:p>
          <a:endParaRPr lang="en-US"/>
        </a:p>
      </dgm:t>
    </dgm:pt>
    <dgm:pt modelId="{F0B89782-1680-46BA-95A5-5A4471A96520}" type="sibTrans" cxnId="{732E17ED-C354-4E63-AF9C-0C1BDDC1813A}">
      <dgm:prSet/>
      <dgm:spPr/>
      <dgm:t>
        <a:bodyPr/>
        <a:lstStyle/>
        <a:p>
          <a:endParaRPr lang="en-US"/>
        </a:p>
      </dgm:t>
    </dgm:pt>
    <dgm:pt modelId="{4242AD44-FF0F-40D3-BE77-15B6F12C69C6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CA"/>
            <a:t>20% Active Living</a:t>
          </a:r>
          <a:endParaRPr lang="en-US"/>
        </a:p>
      </dgm:t>
    </dgm:pt>
    <dgm:pt modelId="{FE365CB3-60F8-4DD8-ACC9-B5A81284FA74}" type="parTrans" cxnId="{59199AC7-9D77-4215-8A9C-657EE075C077}">
      <dgm:prSet/>
      <dgm:spPr/>
      <dgm:t>
        <a:bodyPr/>
        <a:lstStyle/>
        <a:p>
          <a:endParaRPr lang="en-US"/>
        </a:p>
      </dgm:t>
    </dgm:pt>
    <dgm:pt modelId="{F6186D0C-5C89-4D97-A4D7-E088D60FD553}" type="sibTrans" cxnId="{59199AC7-9D77-4215-8A9C-657EE075C077}">
      <dgm:prSet/>
      <dgm:spPr/>
      <dgm:t>
        <a:bodyPr/>
        <a:lstStyle/>
        <a:p>
          <a:endParaRPr lang="en-US"/>
        </a:p>
      </dgm:t>
    </dgm:pt>
    <dgm:pt modelId="{7C96A1EB-43AE-4218-A068-B2823833EC47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CA"/>
            <a:t>20% Health (Social and Community Health, Mental well-being)</a:t>
          </a:r>
          <a:endParaRPr lang="en-US"/>
        </a:p>
      </dgm:t>
    </dgm:pt>
    <dgm:pt modelId="{76975548-5B3C-4033-91BB-2A112D197903}" type="parTrans" cxnId="{3C69B900-2B03-4B7A-A473-F15FC53A5421}">
      <dgm:prSet/>
      <dgm:spPr/>
      <dgm:t>
        <a:bodyPr/>
        <a:lstStyle/>
        <a:p>
          <a:endParaRPr lang="en-US"/>
        </a:p>
      </dgm:t>
    </dgm:pt>
    <dgm:pt modelId="{C6E49528-5022-43B3-B38D-167B103B5A08}" type="sibTrans" cxnId="{3C69B900-2B03-4B7A-A473-F15FC53A5421}">
      <dgm:prSet/>
      <dgm:spPr/>
      <dgm:t>
        <a:bodyPr/>
        <a:lstStyle/>
        <a:p>
          <a:endParaRPr lang="en-US"/>
        </a:p>
      </dgm:t>
    </dgm:pt>
    <dgm:pt modelId="{0EDC27D7-3821-4731-A5F5-AAE550B0D289}" type="pres">
      <dgm:prSet presAssocID="{8611C231-BDD9-4754-9271-4AB7CA6B6E5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7C14DA8-119B-4834-B2FA-24E3A154E0F5}" type="pres">
      <dgm:prSet presAssocID="{60E05270-F510-4399-9884-5D6E356A2CC1}" presName="hierRoot1" presStyleCnt="0"/>
      <dgm:spPr/>
    </dgm:pt>
    <dgm:pt modelId="{94540D60-3AE9-463F-B6FB-77833F631A30}" type="pres">
      <dgm:prSet presAssocID="{60E05270-F510-4399-9884-5D6E356A2CC1}" presName="composite" presStyleCnt="0"/>
      <dgm:spPr/>
    </dgm:pt>
    <dgm:pt modelId="{5F6B16F0-96DB-4DA5-BAD4-353757803B41}" type="pres">
      <dgm:prSet presAssocID="{60E05270-F510-4399-9884-5D6E356A2CC1}" presName="background" presStyleLbl="node0" presStyleIdx="0" presStyleCnt="3"/>
      <dgm:spPr/>
    </dgm:pt>
    <dgm:pt modelId="{E943073B-8161-44D1-9DC6-961E74912A9A}" type="pres">
      <dgm:prSet presAssocID="{60E05270-F510-4399-9884-5D6E356A2CC1}" presName="text" presStyleLbl="fgAcc0" presStyleIdx="0" presStyleCnt="3">
        <dgm:presLayoutVars>
          <dgm:chPref val="3"/>
        </dgm:presLayoutVars>
      </dgm:prSet>
      <dgm:spPr/>
    </dgm:pt>
    <dgm:pt modelId="{737BC380-4298-414F-BBB3-B15666E96C10}" type="pres">
      <dgm:prSet presAssocID="{60E05270-F510-4399-9884-5D6E356A2CC1}" presName="hierChild2" presStyleCnt="0"/>
      <dgm:spPr/>
    </dgm:pt>
    <dgm:pt modelId="{86AFB199-8216-466C-AF0F-14BB5637A112}" type="pres">
      <dgm:prSet presAssocID="{4242AD44-FF0F-40D3-BE77-15B6F12C69C6}" presName="hierRoot1" presStyleCnt="0"/>
      <dgm:spPr/>
    </dgm:pt>
    <dgm:pt modelId="{C0BAEE8F-CC9B-4F6B-9B25-BD80F68D1FA0}" type="pres">
      <dgm:prSet presAssocID="{4242AD44-FF0F-40D3-BE77-15B6F12C69C6}" presName="composite" presStyleCnt="0"/>
      <dgm:spPr/>
    </dgm:pt>
    <dgm:pt modelId="{369C310A-D5DB-464E-8CB5-855F1BBDBCBE}" type="pres">
      <dgm:prSet presAssocID="{4242AD44-FF0F-40D3-BE77-15B6F12C69C6}" presName="background" presStyleLbl="node0" presStyleIdx="1" presStyleCnt="3"/>
      <dgm:spPr/>
    </dgm:pt>
    <dgm:pt modelId="{D7C36B55-6099-4DCF-AA17-6332B65485A4}" type="pres">
      <dgm:prSet presAssocID="{4242AD44-FF0F-40D3-BE77-15B6F12C69C6}" presName="text" presStyleLbl="fgAcc0" presStyleIdx="1" presStyleCnt="3">
        <dgm:presLayoutVars>
          <dgm:chPref val="3"/>
        </dgm:presLayoutVars>
      </dgm:prSet>
      <dgm:spPr/>
    </dgm:pt>
    <dgm:pt modelId="{C1F1555D-56F1-4613-94F8-E8299FE763EF}" type="pres">
      <dgm:prSet presAssocID="{4242AD44-FF0F-40D3-BE77-15B6F12C69C6}" presName="hierChild2" presStyleCnt="0"/>
      <dgm:spPr/>
    </dgm:pt>
    <dgm:pt modelId="{F0A6141D-1350-474D-A045-65E724AAEF46}" type="pres">
      <dgm:prSet presAssocID="{7C96A1EB-43AE-4218-A068-B2823833EC47}" presName="hierRoot1" presStyleCnt="0"/>
      <dgm:spPr/>
    </dgm:pt>
    <dgm:pt modelId="{772B4F71-27D8-4F07-84C1-856595AC960E}" type="pres">
      <dgm:prSet presAssocID="{7C96A1EB-43AE-4218-A068-B2823833EC47}" presName="composite" presStyleCnt="0"/>
      <dgm:spPr/>
    </dgm:pt>
    <dgm:pt modelId="{90EFA7FB-B1D5-4323-8F90-D440F06B3C86}" type="pres">
      <dgm:prSet presAssocID="{7C96A1EB-43AE-4218-A068-B2823833EC47}" presName="background" presStyleLbl="node0" presStyleIdx="2" presStyleCnt="3"/>
      <dgm:spPr/>
    </dgm:pt>
    <dgm:pt modelId="{F27C7986-890E-4009-968C-5FE0B52CD793}" type="pres">
      <dgm:prSet presAssocID="{7C96A1EB-43AE-4218-A068-B2823833EC47}" presName="text" presStyleLbl="fgAcc0" presStyleIdx="2" presStyleCnt="3">
        <dgm:presLayoutVars>
          <dgm:chPref val="3"/>
        </dgm:presLayoutVars>
      </dgm:prSet>
      <dgm:spPr/>
    </dgm:pt>
    <dgm:pt modelId="{980485FD-F939-48ED-952A-DFE8CDABC2F1}" type="pres">
      <dgm:prSet presAssocID="{7C96A1EB-43AE-4218-A068-B2823833EC47}" presName="hierChild2" presStyleCnt="0"/>
      <dgm:spPr/>
    </dgm:pt>
  </dgm:ptLst>
  <dgm:cxnLst>
    <dgm:cxn modelId="{3C69B900-2B03-4B7A-A473-F15FC53A5421}" srcId="{8611C231-BDD9-4754-9271-4AB7CA6B6E5E}" destId="{7C96A1EB-43AE-4218-A068-B2823833EC47}" srcOrd="2" destOrd="0" parTransId="{76975548-5B3C-4033-91BB-2A112D197903}" sibTransId="{C6E49528-5022-43B3-B38D-167B103B5A08}"/>
    <dgm:cxn modelId="{7BCE9B7E-0775-43A6-8F75-5FB830A034C1}" type="presOf" srcId="{60E05270-F510-4399-9884-5D6E356A2CC1}" destId="{E943073B-8161-44D1-9DC6-961E74912A9A}" srcOrd="0" destOrd="0" presId="urn:microsoft.com/office/officeart/2005/8/layout/hierarchy1"/>
    <dgm:cxn modelId="{6327119F-58F2-4EB9-A5AC-8AD361FBF5A7}" type="presOf" srcId="{8611C231-BDD9-4754-9271-4AB7CA6B6E5E}" destId="{0EDC27D7-3821-4731-A5F5-AAE550B0D289}" srcOrd="0" destOrd="0" presId="urn:microsoft.com/office/officeart/2005/8/layout/hierarchy1"/>
    <dgm:cxn modelId="{E22D5FAE-F0A7-4938-AF8A-D458B01E87EC}" type="presOf" srcId="{7C96A1EB-43AE-4218-A068-B2823833EC47}" destId="{F27C7986-890E-4009-968C-5FE0B52CD793}" srcOrd="0" destOrd="0" presId="urn:microsoft.com/office/officeart/2005/8/layout/hierarchy1"/>
    <dgm:cxn modelId="{59199AC7-9D77-4215-8A9C-657EE075C077}" srcId="{8611C231-BDD9-4754-9271-4AB7CA6B6E5E}" destId="{4242AD44-FF0F-40D3-BE77-15B6F12C69C6}" srcOrd="1" destOrd="0" parTransId="{FE365CB3-60F8-4DD8-ACC9-B5A81284FA74}" sibTransId="{F6186D0C-5C89-4D97-A4D7-E088D60FD553}"/>
    <dgm:cxn modelId="{732E17ED-C354-4E63-AF9C-0C1BDDC1813A}" srcId="{8611C231-BDD9-4754-9271-4AB7CA6B6E5E}" destId="{60E05270-F510-4399-9884-5D6E356A2CC1}" srcOrd="0" destOrd="0" parTransId="{484743F5-CCA8-47BB-A968-409B0BB24784}" sibTransId="{F0B89782-1680-46BA-95A5-5A4471A96520}"/>
    <dgm:cxn modelId="{F8C3E2FC-68B4-41B7-92CB-659F29377BA2}" type="presOf" srcId="{4242AD44-FF0F-40D3-BE77-15B6F12C69C6}" destId="{D7C36B55-6099-4DCF-AA17-6332B65485A4}" srcOrd="0" destOrd="0" presId="urn:microsoft.com/office/officeart/2005/8/layout/hierarchy1"/>
    <dgm:cxn modelId="{58CAEA0B-60F1-4329-8ECC-45B5C3F79C87}" type="presParOf" srcId="{0EDC27D7-3821-4731-A5F5-AAE550B0D289}" destId="{E7C14DA8-119B-4834-B2FA-24E3A154E0F5}" srcOrd="0" destOrd="0" presId="urn:microsoft.com/office/officeart/2005/8/layout/hierarchy1"/>
    <dgm:cxn modelId="{DBA09214-4D2D-43A8-9774-F57E1CCD2E56}" type="presParOf" srcId="{E7C14DA8-119B-4834-B2FA-24E3A154E0F5}" destId="{94540D60-3AE9-463F-B6FB-77833F631A30}" srcOrd="0" destOrd="0" presId="urn:microsoft.com/office/officeart/2005/8/layout/hierarchy1"/>
    <dgm:cxn modelId="{9D087B7D-031F-45A6-AE81-7C19C00720C1}" type="presParOf" srcId="{94540D60-3AE9-463F-B6FB-77833F631A30}" destId="{5F6B16F0-96DB-4DA5-BAD4-353757803B41}" srcOrd="0" destOrd="0" presId="urn:microsoft.com/office/officeart/2005/8/layout/hierarchy1"/>
    <dgm:cxn modelId="{7593DE66-F4B6-49A5-8C64-2558A229740B}" type="presParOf" srcId="{94540D60-3AE9-463F-B6FB-77833F631A30}" destId="{E943073B-8161-44D1-9DC6-961E74912A9A}" srcOrd="1" destOrd="0" presId="urn:microsoft.com/office/officeart/2005/8/layout/hierarchy1"/>
    <dgm:cxn modelId="{51E7A3BB-DA30-4719-A36D-BB3CA9D60B83}" type="presParOf" srcId="{E7C14DA8-119B-4834-B2FA-24E3A154E0F5}" destId="{737BC380-4298-414F-BBB3-B15666E96C10}" srcOrd="1" destOrd="0" presId="urn:microsoft.com/office/officeart/2005/8/layout/hierarchy1"/>
    <dgm:cxn modelId="{A45C94AC-3843-40FB-8AC6-DCB2E8A163AB}" type="presParOf" srcId="{0EDC27D7-3821-4731-A5F5-AAE550B0D289}" destId="{86AFB199-8216-466C-AF0F-14BB5637A112}" srcOrd="1" destOrd="0" presId="urn:microsoft.com/office/officeart/2005/8/layout/hierarchy1"/>
    <dgm:cxn modelId="{2F3FAB0C-2E8C-46E8-97F3-CA53DBF3AAA3}" type="presParOf" srcId="{86AFB199-8216-466C-AF0F-14BB5637A112}" destId="{C0BAEE8F-CC9B-4F6B-9B25-BD80F68D1FA0}" srcOrd="0" destOrd="0" presId="urn:microsoft.com/office/officeart/2005/8/layout/hierarchy1"/>
    <dgm:cxn modelId="{5948317D-7B7B-408D-AD2B-B6AAC746C645}" type="presParOf" srcId="{C0BAEE8F-CC9B-4F6B-9B25-BD80F68D1FA0}" destId="{369C310A-D5DB-464E-8CB5-855F1BBDBCBE}" srcOrd="0" destOrd="0" presId="urn:microsoft.com/office/officeart/2005/8/layout/hierarchy1"/>
    <dgm:cxn modelId="{78AA05D1-5F93-4BAC-9FCE-9485EFDC046A}" type="presParOf" srcId="{C0BAEE8F-CC9B-4F6B-9B25-BD80F68D1FA0}" destId="{D7C36B55-6099-4DCF-AA17-6332B65485A4}" srcOrd="1" destOrd="0" presId="urn:microsoft.com/office/officeart/2005/8/layout/hierarchy1"/>
    <dgm:cxn modelId="{D4993875-479A-4057-9C06-11DED2857F6C}" type="presParOf" srcId="{86AFB199-8216-466C-AF0F-14BB5637A112}" destId="{C1F1555D-56F1-4613-94F8-E8299FE763EF}" srcOrd="1" destOrd="0" presId="urn:microsoft.com/office/officeart/2005/8/layout/hierarchy1"/>
    <dgm:cxn modelId="{28D10F1B-3D9F-40AD-8EC3-7BE42B211E54}" type="presParOf" srcId="{0EDC27D7-3821-4731-A5F5-AAE550B0D289}" destId="{F0A6141D-1350-474D-A045-65E724AAEF46}" srcOrd="2" destOrd="0" presId="urn:microsoft.com/office/officeart/2005/8/layout/hierarchy1"/>
    <dgm:cxn modelId="{007ED682-987F-4AFB-8F2E-145909B91D85}" type="presParOf" srcId="{F0A6141D-1350-474D-A045-65E724AAEF46}" destId="{772B4F71-27D8-4F07-84C1-856595AC960E}" srcOrd="0" destOrd="0" presId="urn:microsoft.com/office/officeart/2005/8/layout/hierarchy1"/>
    <dgm:cxn modelId="{D6B488A1-7EC7-4E8D-9332-64F94987AF33}" type="presParOf" srcId="{772B4F71-27D8-4F07-84C1-856595AC960E}" destId="{90EFA7FB-B1D5-4323-8F90-D440F06B3C86}" srcOrd="0" destOrd="0" presId="urn:microsoft.com/office/officeart/2005/8/layout/hierarchy1"/>
    <dgm:cxn modelId="{9CA259F7-26F6-4B25-B003-7897E2C50D52}" type="presParOf" srcId="{772B4F71-27D8-4F07-84C1-856595AC960E}" destId="{F27C7986-890E-4009-968C-5FE0B52CD793}" srcOrd="1" destOrd="0" presId="urn:microsoft.com/office/officeart/2005/8/layout/hierarchy1"/>
    <dgm:cxn modelId="{F630DA81-8518-457F-A6F5-C3FCE71C558E}" type="presParOf" srcId="{F0A6141D-1350-474D-A045-65E724AAEF46}" destId="{980485FD-F939-48ED-952A-DFE8CDABC2F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6B16F0-96DB-4DA5-BAD4-353757803B41}">
      <dsp:nvSpPr>
        <dsp:cNvPr id="0" name=""/>
        <dsp:cNvSpPr/>
      </dsp:nvSpPr>
      <dsp:spPr>
        <a:xfrm>
          <a:off x="0" y="1583024"/>
          <a:ext cx="3282042" cy="20840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43073B-8161-44D1-9DC6-961E74912A9A}">
      <dsp:nvSpPr>
        <dsp:cNvPr id="0" name=""/>
        <dsp:cNvSpPr/>
      </dsp:nvSpPr>
      <dsp:spPr>
        <a:xfrm>
          <a:off x="364671" y="1929462"/>
          <a:ext cx="3282042" cy="20840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CA" sz="2400" kern="1200" dirty="0"/>
            <a:t>60% Physical Literacy </a:t>
          </a:r>
          <a:endParaRPr lang="en-US" sz="2400" kern="1200" dirty="0"/>
        </a:p>
      </dsp:txBody>
      <dsp:txXfrm>
        <a:off x="425712" y="1990503"/>
        <a:ext cx="3159960" cy="1962015"/>
      </dsp:txXfrm>
    </dsp:sp>
    <dsp:sp modelId="{369C310A-D5DB-464E-8CB5-855F1BBDBCBE}">
      <dsp:nvSpPr>
        <dsp:cNvPr id="0" name=""/>
        <dsp:cNvSpPr/>
      </dsp:nvSpPr>
      <dsp:spPr>
        <a:xfrm>
          <a:off x="4011385" y="1583024"/>
          <a:ext cx="3282042" cy="20840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C36B55-6099-4DCF-AA17-6332B65485A4}">
      <dsp:nvSpPr>
        <dsp:cNvPr id="0" name=""/>
        <dsp:cNvSpPr/>
      </dsp:nvSpPr>
      <dsp:spPr>
        <a:xfrm>
          <a:off x="4376057" y="1929462"/>
          <a:ext cx="3282042" cy="20840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CA" sz="2400" kern="1200"/>
            <a:t>20% Active Living</a:t>
          </a:r>
          <a:endParaRPr lang="en-US" sz="2400" kern="1200"/>
        </a:p>
      </dsp:txBody>
      <dsp:txXfrm>
        <a:off x="4437098" y="1990503"/>
        <a:ext cx="3159960" cy="1962015"/>
      </dsp:txXfrm>
    </dsp:sp>
    <dsp:sp modelId="{90EFA7FB-B1D5-4323-8F90-D440F06B3C86}">
      <dsp:nvSpPr>
        <dsp:cNvPr id="0" name=""/>
        <dsp:cNvSpPr/>
      </dsp:nvSpPr>
      <dsp:spPr>
        <a:xfrm>
          <a:off x="8022771" y="1583024"/>
          <a:ext cx="3282042" cy="20840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7C7986-890E-4009-968C-5FE0B52CD793}">
      <dsp:nvSpPr>
        <dsp:cNvPr id="0" name=""/>
        <dsp:cNvSpPr/>
      </dsp:nvSpPr>
      <dsp:spPr>
        <a:xfrm>
          <a:off x="8387443" y="1929462"/>
          <a:ext cx="3282042" cy="20840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CA" sz="2400" kern="1200"/>
            <a:t>20% Health (Social and Community Health, Mental well-being)</a:t>
          </a:r>
          <a:endParaRPr lang="en-US" sz="2400" kern="1200"/>
        </a:p>
      </dsp:txBody>
      <dsp:txXfrm>
        <a:off x="8448484" y="1990503"/>
        <a:ext cx="3159960" cy="19620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4C97B4-DC43-F74D-8A00-4646592F2112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29DB2E-BA1A-B248-A1DE-A1E4D01A0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1840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29DB2E-BA1A-B248-A1DE-A1E4D01A05CF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29DB2E-BA1A-B248-A1DE-A1E4D01A05CF}" type="slidenum">
              <a:rPr lang="en-US" smtClean="0"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29DB2E-BA1A-B248-A1DE-A1E4D01A05C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1048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29DB2E-BA1A-B248-A1DE-A1E4D01A05CF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29DB2E-BA1A-B248-A1DE-A1E4D01A05CF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29DB2E-BA1A-B248-A1DE-A1E4D01A05CF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29DB2E-BA1A-B248-A1DE-A1E4D01A05CF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29DB2E-BA1A-B248-A1DE-A1E4D01A05CF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29DB2E-BA1A-B248-A1DE-A1E4D01A05CF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29DB2E-BA1A-B248-A1DE-A1E4D01A05CF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29DB2E-BA1A-B248-A1DE-A1E4D01A05CF}" type="slidenum">
              <a:rPr lang="en-US" smtClean="0"/>
              <a:t>20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910080" y="359898"/>
            <a:ext cx="9875520" cy="1472184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kumimoji="0" lang="en-CA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910080" y="1850064"/>
            <a:ext cx="987552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CA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6A3E5-F1F9-D04F-B1FD-68C19ACE5135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14FBC-E3B0-4EAB-95AF-6C63DF6D88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228577" y="1413802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Oval 8"/>
          <p:cNvSpPr/>
          <p:nvPr/>
        </p:nvSpPr>
        <p:spPr>
          <a:xfrm>
            <a:off x="1542901" y="1345016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CA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CA"/>
              <a:t>Click to edit Master text styles</a:t>
            </a:r>
          </a:p>
          <a:p>
            <a:pPr lvl="1" eaLnBrk="1" latinLnBrk="0" hangingPunct="1"/>
            <a:r>
              <a:rPr lang="en-CA"/>
              <a:t>Second level</a:t>
            </a:r>
          </a:p>
          <a:p>
            <a:pPr lvl="2" eaLnBrk="1" latinLnBrk="0" hangingPunct="1"/>
            <a:r>
              <a:rPr lang="en-CA"/>
              <a:t>Third level</a:t>
            </a:r>
          </a:p>
          <a:p>
            <a:pPr lvl="3" eaLnBrk="1" latinLnBrk="0" hangingPunct="1"/>
            <a:r>
              <a:rPr lang="en-CA"/>
              <a:t>Fourth level</a:t>
            </a:r>
          </a:p>
          <a:p>
            <a:pPr lvl="4" eaLnBrk="1" latinLnBrk="0" hangingPunct="1"/>
            <a:r>
              <a:rPr lang="en-CA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6A3E5-F1F9-D04F-B1FD-68C19ACE5135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C8D9B-B5C3-734C-9B4A-1AEFE844D9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274640"/>
            <a:ext cx="2438400" cy="5851525"/>
          </a:xfrm>
        </p:spPr>
        <p:txBody>
          <a:bodyPr vert="eaVert"/>
          <a:lstStyle/>
          <a:p>
            <a:r>
              <a:rPr kumimoji="0" lang="en-CA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274641"/>
            <a:ext cx="7416800" cy="5851525"/>
          </a:xfrm>
        </p:spPr>
        <p:txBody>
          <a:bodyPr vert="eaVert"/>
          <a:lstStyle/>
          <a:p>
            <a:pPr lvl="0" eaLnBrk="1" latinLnBrk="0" hangingPunct="1"/>
            <a:r>
              <a:rPr lang="en-CA"/>
              <a:t>Click to edit Master text styles</a:t>
            </a:r>
          </a:p>
          <a:p>
            <a:pPr lvl="1" eaLnBrk="1" latinLnBrk="0" hangingPunct="1"/>
            <a:r>
              <a:rPr lang="en-CA"/>
              <a:t>Second level</a:t>
            </a:r>
          </a:p>
          <a:p>
            <a:pPr lvl="2" eaLnBrk="1" latinLnBrk="0" hangingPunct="1"/>
            <a:r>
              <a:rPr lang="en-CA"/>
              <a:t>Third level</a:t>
            </a:r>
          </a:p>
          <a:p>
            <a:pPr lvl="3" eaLnBrk="1" latinLnBrk="0" hangingPunct="1"/>
            <a:r>
              <a:rPr lang="en-CA"/>
              <a:t>Fourth level</a:t>
            </a:r>
          </a:p>
          <a:p>
            <a:pPr lvl="4" eaLnBrk="1" latinLnBrk="0" hangingPunct="1"/>
            <a:r>
              <a:rPr lang="en-CA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6A3E5-F1F9-D04F-B1FD-68C19ACE5135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C8D9B-B5C3-734C-9B4A-1AEFE844D9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CA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CA"/>
              <a:t>Click to edit Master text styles</a:t>
            </a:r>
          </a:p>
          <a:p>
            <a:pPr lvl="1" eaLnBrk="1" latinLnBrk="0" hangingPunct="1"/>
            <a:r>
              <a:rPr lang="en-CA"/>
              <a:t>Second level</a:t>
            </a:r>
          </a:p>
          <a:p>
            <a:pPr lvl="2" eaLnBrk="1" latinLnBrk="0" hangingPunct="1"/>
            <a:r>
              <a:rPr lang="en-CA"/>
              <a:t>Third level</a:t>
            </a:r>
          </a:p>
          <a:p>
            <a:pPr lvl="3" eaLnBrk="1" latinLnBrk="0" hangingPunct="1"/>
            <a:r>
              <a:rPr lang="en-CA"/>
              <a:t>Fourth level</a:t>
            </a:r>
          </a:p>
          <a:p>
            <a:pPr lvl="4" eaLnBrk="1" latinLnBrk="0" hangingPunct="1"/>
            <a:r>
              <a:rPr lang="en-CA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6A3E5-F1F9-D04F-B1FD-68C19ACE5135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C8D9B-B5C3-734C-9B4A-1AEFE844D9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43853" y="-54"/>
            <a:ext cx="9144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7856" y="2600325"/>
            <a:ext cx="85344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</a:lstStyle>
          <a:p>
            <a:r>
              <a:rPr kumimoji="0" lang="en-CA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37856" y="1066800"/>
            <a:ext cx="85344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CA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6A3E5-F1F9-D04F-B1FD-68C19ACE5135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C8D9B-B5C3-734C-9B4A-1AEFE844D99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3048000" y="0"/>
            <a:ext cx="1016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Oval 7"/>
          <p:cNvSpPr/>
          <p:nvPr/>
        </p:nvSpPr>
        <p:spPr>
          <a:xfrm>
            <a:off x="2896428" y="2814656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Oval 8"/>
          <p:cNvSpPr/>
          <p:nvPr/>
        </p:nvSpPr>
        <p:spPr>
          <a:xfrm>
            <a:off x="3210752" y="2745870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/>
          <a:lstStyle/>
          <a:p>
            <a:r>
              <a:rPr kumimoji="0" lang="en-CA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1414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CA"/>
              <a:t>Click to edit Master text styles</a:t>
            </a:r>
          </a:p>
          <a:p>
            <a:pPr lvl="1" eaLnBrk="1" latinLnBrk="0" hangingPunct="1"/>
            <a:r>
              <a:rPr lang="en-CA"/>
              <a:t>Second level</a:t>
            </a:r>
          </a:p>
          <a:p>
            <a:pPr lvl="2" eaLnBrk="1" latinLnBrk="0" hangingPunct="1"/>
            <a:r>
              <a:rPr lang="en-CA"/>
              <a:t>Third level</a:t>
            </a:r>
          </a:p>
          <a:p>
            <a:pPr lvl="3" eaLnBrk="1" latinLnBrk="0" hangingPunct="1"/>
            <a:r>
              <a:rPr lang="en-CA"/>
              <a:t>Fourth level</a:t>
            </a:r>
          </a:p>
          <a:p>
            <a:pPr lvl="4" eaLnBrk="1" latinLnBrk="0" hangingPunct="1"/>
            <a:r>
              <a:rPr lang="en-CA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3478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CA"/>
              <a:t>Click to edit Master text styles</a:t>
            </a:r>
          </a:p>
          <a:p>
            <a:pPr lvl="1" eaLnBrk="1" latinLnBrk="0" hangingPunct="1"/>
            <a:r>
              <a:rPr lang="en-CA"/>
              <a:t>Second level</a:t>
            </a:r>
          </a:p>
          <a:p>
            <a:pPr lvl="2" eaLnBrk="1" latinLnBrk="0" hangingPunct="1"/>
            <a:r>
              <a:rPr lang="en-CA"/>
              <a:t>Third level</a:t>
            </a:r>
          </a:p>
          <a:p>
            <a:pPr lvl="3" eaLnBrk="1" latinLnBrk="0" hangingPunct="1"/>
            <a:r>
              <a:rPr lang="en-CA"/>
              <a:t>Fourth level</a:t>
            </a:r>
          </a:p>
          <a:p>
            <a:pPr lvl="4" eaLnBrk="1" latinLnBrk="0" hangingPunct="1"/>
            <a:r>
              <a:rPr lang="en-CA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6A3E5-F1F9-D04F-B1FD-68C19ACE5135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C8D9B-B5C3-734C-9B4A-1AEFE844D9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160336"/>
            <a:ext cx="10972800" cy="1143000"/>
          </a:xfrm>
        </p:spPr>
        <p:txBody>
          <a:bodyPr anchor="ctr"/>
          <a:lstStyle>
            <a:lvl1pPr algn="ctr">
              <a:defRPr sz="4500" b="1" cap="none" baseline="0"/>
            </a:lvl1pPr>
          </a:lstStyle>
          <a:p>
            <a:r>
              <a:rPr kumimoji="0" lang="en-CA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CA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21792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CA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</a:lstStyle>
          <a:p>
            <a:pPr lvl="0" eaLnBrk="1" latinLnBrk="0" hangingPunct="1"/>
            <a:r>
              <a:rPr lang="en-CA"/>
              <a:t>Click to edit Master text styles</a:t>
            </a:r>
          </a:p>
          <a:p>
            <a:pPr lvl="1" eaLnBrk="1" latinLnBrk="0" hangingPunct="1"/>
            <a:r>
              <a:rPr lang="en-CA"/>
              <a:t>Second level</a:t>
            </a:r>
          </a:p>
          <a:p>
            <a:pPr lvl="2" eaLnBrk="1" latinLnBrk="0" hangingPunct="1"/>
            <a:r>
              <a:rPr lang="en-CA"/>
              <a:t>Third level</a:t>
            </a:r>
          </a:p>
          <a:p>
            <a:pPr lvl="3" eaLnBrk="1" latinLnBrk="0" hangingPunct="1"/>
            <a:r>
              <a:rPr lang="en-CA"/>
              <a:t>Fourth level</a:t>
            </a:r>
          </a:p>
          <a:p>
            <a:pPr lvl="4" eaLnBrk="1" latinLnBrk="0" hangingPunct="1"/>
            <a:r>
              <a:rPr lang="en-CA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</a:lstStyle>
          <a:p>
            <a:pPr lvl="0" eaLnBrk="1" latinLnBrk="0" hangingPunct="1"/>
            <a:r>
              <a:rPr lang="en-CA"/>
              <a:t>Click to edit Master text styles</a:t>
            </a:r>
          </a:p>
          <a:p>
            <a:pPr lvl="1" eaLnBrk="1" latinLnBrk="0" hangingPunct="1"/>
            <a:r>
              <a:rPr lang="en-CA"/>
              <a:t>Second level</a:t>
            </a:r>
          </a:p>
          <a:p>
            <a:pPr lvl="2" eaLnBrk="1" latinLnBrk="0" hangingPunct="1"/>
            <a:r>
              <a:rPr lang="en-CA"/>
              <a:t>Third level</a:t>
            </a:r>
          </a:p>
          <a:p>
            <a:pPr lvl="3" eaLnBrk="1" latinLnBrk="0" hangingPunct="1"/>
            <a:r>
              <a:rPr lang="en-CA"/>
              <a:t>Fourth level</a:t>
            </a:r>
          </a:p>
          <a:p>
            <a:pPr lvl="4" eaLnBrk="1" latinLnBrk="0" hangingPunct="1"/>
            <a:r>
              <a:rPr lang="en-CA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6A3E5-F1F9-D04F-B1FD-68C19ACE5135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C8D9B-B5C3-734C-9B4A-1AEFE844D9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 anchor="ctr"/>
          <a:lstStyle/>
          <a:p>
            <a:r>
              <a:rPr kumimoji="0" lang="en-CA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6A3E5-F1F9-D04F-B1FD-68C19ACE5135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C8D9B-B5C3-734C-9B4A-1AEFE844D9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53312" y="0"/>
            <a:ext cx="10838688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6A3E5-F1F9-D04F-B1FD-68C19ACE5135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C8D9B-B5C3-734C-9B4A-1AEFE844D994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16778"/>
            <a:ext cx="508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</a:lstStyle>
          <a:p>
            <a:r>
              <a:rPr kumimoji="0" lang="en-CA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406964"/>
            <a:ext cx="508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CA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09600" y="2133601"/>
            <a:ext cx="108712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CA"/>
              <a:t>Click to edit Master text styles</a:t>
            </a:r>
          </a:p>
          <a:p>
            <a:pPr lvl="1" eaLnBrk="1" latinLnBrk="0" hangingPunct="1"/>
            <a:r>
              <a:rPr lang="en-CA"/>
              <a:t>Second level</a:t>
            </a:r>
          </a:p>
          <a:p>
            <a:pPr lvl="2" eaLnBrk="1" latinLnBrk="0" hangingPunct="1"/>
            <a:r>
              <a:rPr lang="en-CA"/>
              <a:t>Third level</a:t>
            </a:r>
          </a:p>
          <a:p>
            <a:pPr lvl="3" eaLnBrk="1" latinLnBrk="0" hangingPunct="1"/>
            <a:r>
              <a:rPr lang="en-CA"/>
              <a:t>Fourth level</a:t>
            </a:r>
          </a:p>
          <a:p>
            <a:pPr lvl="4" eaLnBrk="1" latinLnBrk="0" hangingPunct="1"/>
            <a:r>
              <a:rPr lang="en-CA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6A3E5-F1F9-D04F-B1FD-68C19ACE5135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5CD18-686B-47A9-AFD5-66CE5FA52A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49195" y="1066800"/>
            <a:ext cx="36576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</a:lstStyle>
          <a:p>
            <a:r>
              <a:rPr kumimoji="0" lang="en-CA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6A3E5-F1F9-D04F-B1FD-68C19ACE5135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C8D9B-B5C3-734C-9B4A-1AEFE844D99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16000" y="1066800"/>
            <a:ext cx="6096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143004"/>
            <a:ext cx="58928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marL="0" indent="0" algn="l" eaLnBrk="1" latinLnBrk="0" hangingPunct="1">
              <a:buNone/>
              <a:defRPr sz="3200"/>
            </a:lvl1pPr>
          </a:lstStyle>
          <a:p>
            <a:pPr marL="0" algn="l" eaLnBrk="1" latinLnBrk="0" hangingPunct="1"/>
            <a:r>
              <a:rPr kumimoji="0" lang="en-CA"/>
              <a:t>Click icon to add picture</a:t>
            </a:r>
            <a:endParaRPr kumimoji="0" lang="en-US"/>
          </a:p>
        </p:txBody>
      </p:sp>
      <p:sp>
        <p:nvSpPr>
          <p:cNvPr id="9" name="Process 8"/>
          <p:cNvSpPr/>
          <p:nvPr/>
        </p:nvSpPr>
        <p:spPr>
          <a:xfrm rot="19468671">
            <a:off x="528967" y="954341"/>
            <a:ext cx="9144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Process 9"/>
          <p:cNvSpPr/>
          <p:nvPr/>
        </p:nvSpPr>
        <p:spPr>
          <a:xfrm rot="2103354" flipH="1">
            <a:off x="6671556" y="936786"/>
            <a:ext cx="865632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7600" y="4800600"/>
            <a:ext cx="58928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CA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1087902" y="-815922"/>
            <a:ext cx="2185183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Oval 7"/>
          <p:cNvSpPr/>
          <p:nvPr/>
        </p:nvSpPr>
        <p:spPr>
          <a:xfrm>
            <a:off x="225089" y="21103"/>
            <a:ext cx="2269588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Donut 10"/>
          <p:cNvSpPr/>
          <p:nvPr/>
        </p:nvSpPr>
        <p:spPr>
          <a:xfrm rot="2315675">
            <a:off x="243842" y="1055077"/>
            <a:ext cx="1500956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ectangle 11"/>
          <p:cNvSpPr/>
          <p:nvPr/>
        </p:nvSpPr>
        <p:spPr>
          <a:xfrm>
            <a:off x="1350498" y="-54"/>
            <a:ext cx="10841503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CA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914144" y="1447800"/>
            <a:ext cx="999744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CA"/>
              <a:t>Click to edit Master text styles</a:t>
            </a:r>
          </a:p>
          <a:p>
            <a:pPr lvl="1" eaLnBrk="1" latinLnBrk="0" hangingPunct="1"/>
            <a:r>
              <a:rPr kumimoji="0" lang="en-CA"/>
              <a:t>Second level</a:t>
            </a:r>
          </a:p>
          <a:p>
            <a:pPr lvl="2" eaLnBrk="1" latinLnBrk="0" hangingPunct="1"/>
            <a:r>
              <a:rPr kumimoji="0" lang="en-CA"/>
              <a:t>Third level</a:t>
            </a:r>
          </a:p>
          <a:p>
            <a:pPr lvl="3" eaLnBrk="1" latinLnBrk="0" hangingPunct="1"/>
            <a:r>
              <a:rPr kumimoji="0" lang="en-CA"/>
              <a:t>Fourth level</a:t>
            </a:r>
          </a:p>
          <a:p>
            <a:pPr lvl="4" eaLnBrk="1" latinLnBrk="0" hangingPunct="1"/>
            <a:r>
              <a:rPr kumimoji="0" lang="en-CA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</a:lstStyle>
          <a:p>
            <a:fld id="{ED06A3E5-F1F9-D04F-B1FD-68C19ACE5135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</a:lstStyle>
          <a:p>
            <a:fld id="{002C8D9B-B5C3-734C-9B4A-1AEFE844D994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  <p:sldLayoutId id="2147483866" r:id="rId4"/>
    <p:sldLayoutId id="2147483867" r:id="rId5"/>
    <p:sldLayoutId id="2147483868" r:id="rId6"/>
    <p:sldLayoutId id="2147483869" r:id="rId7"/>
    <p:sldLayoutId id="2147483870" r:id="rId8"/>
    <p:sldLayoutId id="2147483871" r:id="rId9"/>
    <p:sldLayoutId id="2147483872" r:id="rId10"/>
    <p:sldLayoutId id="214748387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600350874" TargetMode="External"/><Relationship Id="rId2" Type="http://schemas.openxmlformats.org/officeDocument/2006/relationships/hyperlink" Target="https://www.surreyschools.ca/page/12345/students-families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player.vimeo.com/video/600350874?app_id=12296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69571" y="195943"/>
            <a:ext cx="10439399" cy="88041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err="1">
                <a:solidFill>
                  <a:srgbClr val="000090"/>
                </a:solidFill>
                <a:latin typeface="Gill Sans Ultra Bold"/>
              </a:rPr>
              <a:t>École</a:t>
            </a:r>
            <a:r>
              <a:rPr lang="en-US" sz="4000">
                <a:solidFill>
                  <a:srgbClr val="000090"/>
                </a:solidFill>
                <a:latin typeface="Gill Sans Ultra Bold"/>
              </a:rPr>
              <a:t> Panorama Ridge Secondary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8364" y="1535323"/>
            <a:ext cx="10570029" cy="3402451"/>
          </a:xfrm>
        </p:spPr>
        <p:txBody>
          <a:bodyPr>
            <a:noAutofit/>
          </a:bodyPr>
          <a:lstStyle/>
          <a:p>
            <a:r>
              <a:rPr lang="en-CA" sz="6600" b="1">
                <a:solidFill>
                  <a:srgbClr val="1A12F0"/>
                </a:solidFill>
                <a:latin typeface="Gill Sans Ultra Bold"/>
                <a:cs typeface="Gill Sans Ultra Bold"/>
              </a:rPr>
              <a:t>   			</a:t>
            </a:r>
            <a:r>
              <a:rPr lang="en-CA" sz="6600" b="1" u="sng">
                <a:solidFill>
                  <a:srgbClr val="1A12F0"/>
                </a:solidFill>
                <a:latin typeface="Gill Sans Ultra Bold"/>
                <a:cs typeface="Gill Sans Ultra Bold"/>
              </a:rPr>
              <a:t>P</a:t>
            </a:r>
            <a:r>
              <a:rPr lang="en-CA" sz="6600" b="1">
                <a:solidFill>
                  <a:srgbClr val="00B050"/>
                </a:solidFill>
                <a:latin typeface="Gill Sans Ultra Bold"/>
                <a:cs typeface="Gill Sans Ultra Bold"/>
              </a:rPr>
              <a:t>hysical </a:t>
            </a:r>
          </a:p>
          <a:p>
            <a:r>
              <a:rPr lang="en-CA" sz="6600" b="1">
                <a:solidFill>
                  <a:srgbClr val="1A12F0"/>
                </a:solidFill>
                <a:latin typeface="Gill Sans Ultra Bold"/>
                <a:cs typeface="Gill Sans Ultra Bold"/>
              </a:rPr>
              <a:t>			</a:t>
            </a:r>
            <a:r>
              <a:rPr lang="en-CA" sz="6600" b="1" u="sng">
                <a:solidFill>
                  <a:srgbClr val="1A12F0"/>
                </a:solidFill>
                <a:latin typeface="Gill Sans Ultra Bold"/>
                <a:cs typeface="Gill Sans Ultra Bold"/>
              </a:rPr>
              <a:t>H</a:t>
            </a:r>
            <a:r>
              <a:rPr lang="en-CA" sz="6600" b="1">
                <a:solidFill>
                  <a:srgbClr val="00B050"/>
                </a:solidFill>
                <a:latin typeface="Gill Sans Ultra Bold"/>
                <a:cs typeface="Gill Sans Ultra Bold"/>
              </a:rPr>
              <a:t>ealth </a:t>
            </a:r>
          </a:p>
          <a:p>
            <a:r>
              <a:rPr lang="en-CA" sz="6600">
                <a:solidFill>
                  <a:srgbClr val="1A12F0"/>
                </a:solidFill>
                <a:latin typeface="Gill Sans Ultra Bold"/>
                <a:cs typeface="Gill Sans Ultra Bold"/>
              </a:rPr>
              <a:t>      		</a:t>
            </a:r>
            <a:r>
              <a:rPr lang="en-CA" sz="6600" u="sng">
                <a:solidFill>
                  <a:srgbClr val="1A12F0"/>
                </a:solidFill>
                <a:latin typeface="Gill Sans Ultra Bold"/>
                <a:cs typeface="Gill Sans Ultra Bold"/>
              </a:rPr>
              <a:t>E</a:t>
            </a:r>
            <a:r>
              <a:rPr lang="en-CA" sz="6600" b="1">
                <a:solidFill>
                  <a:srgbClr val="00B050"/>
                </a:solidFill>
                <a:latin typeface="Gill Sans Ultra Bold"/>
                <a:cs typeface="Gill Sans Ultra Bold"/>
              </a:rPr>
              <a:t>ducation </a:t>
            </a:r>
            <a:endParaRPr lang="en-CA" sz="6600" b="1">
              <a:solidFill>
                <a:srgbClr val="0000FF"/>
              </a:solidFill>
              <a:latin typeface="Gill Sans Ultra Bold"/>
              <a:cs typeface="Gill Sans Ultra Bold"/>
            </a:endParaRPr>
          </a:p>
          <a:p>
            <a:pPr algn="ctr"/>
            <a:r>
              <a:rPr lang="en-CA" sz="4400" b="1">
                <a:solidFill>
                  <a:srgbClr val="0000FF"/>
                </a:solidFill>
                <a:latin typeface="Gill Sans Ultra Bold"/>
                <a:cs typeface="Gill Sans Ultra Bold"/>
              </a:rPr>
              <a:t>Course Outline &amp; Policies </a:t>
            </a:r>
          </a:p>
          <a:p>
            <a:pPr algn="ctr"/>
            <a:endParaRPr lang="en-CA" sz="3600" b="1">
              <a:solidFill>
                <a:srgbClr val="0000FF"/>
              </a:solidFill>
              <a:latin typeface="Gill Sans Ultra Bold"/>
              <a:cs typeface="Gill Sans Ultra Bold"/>
            </a:endParaRPr>
          </a:p>
          <a:p>
            <a:pPr algn="ctr"/>
            <a:r>
              <a:rPr lang="en-CA" sz="3600" b="1">
                <a:solidFill>
                  <a:srgbClr val="000090"/>
                </a:solidFill>
                <a:latin typeface="Gill Sans Ultra Bold"/>
                <a:cs typeface="Gill Sans Ultra Bold"/>
              </a:rPr>
              <a:t>Grade 8-10</a:t>
            </a:r>
            <a:br>
              <a:rPr lang="en-US" sz="5400"/>
            </a:br>
            <a:endParaRPr lang="en-US" sz="5400"/>
          </a:p>
          <a:p>
            <a:endParaRPr lang="en-US" sz="43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FC595-6009-CA44-9C08-8FD495BB3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1685" y="-154875"/>
            <a:ext cx="9056164" cy="1346677"/>
          </a:xfrm>
        </p:spPr>
        <p:txBody>
          <a:bodyPr>
            <a:normAutofit/>
          </a:bodyPr>
          <a:lstStyle/>
          <a:p>
            <a:r>
              <a:rPr lang="en-US" dirty="0"/>
              <a:t> </a:t>
            </a:r>
            <a:r>
              <a:rPr lang="en-CA" sz="5300" dirty="0">
                <a:solidFill>
                  <a:srgbClr val="00B050"/>
                </a:solidFill>
                <a:latin typeface="Apple Casual"/>
                <a:cs typeface="Apple Casual"/>
              </a:rPr>
              <a:t>PROFICIENCY SCALE</a:t>
            </a:r>
            <a:endParaRPr lang="en-US" sz="5300" dirty="0">
              <a:solidFill>
                <a:srgbClr val="00B05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4316" y="3572838"/>
            <a:ext cx="11147288" cy="3946196"/>
          </a:xfrm>
          <a:prstGeom prst="rect">
            <a:avLst/>
          </a:prstGeom>
        </p:spPr>
      </p:pic>
      <p:pic>
        <p:nvPicPr>
          <p:cNvPr id="7" name="Picture 7" descr="Table&#10;&#10;Description automatically generated">
            <a:extLst>
              <a:ext uri="{FF2B5EF4-FFF2-40B4-BE49-F238E27FC236}">
                <a16:creationId xmlns:a16="http://schemas.microsoft.com/office/drawing/2014/main" id="{23E13DAB-A875-40E5-840A-4065331FBA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33591" y="869076"/>
            <a:ext cx="9522691" cy="3398341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3D26594-8EFB-F0D7-0AAB-48C745A91D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4993" y="4090523"/>
            <a:ext cx="9522691" cy="131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3844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1585" y="751116"/>
            <a:ext cx="8376103" cy="927461"/>
          </a:xfrm>
        </p:spPr>
        <p:txBody>
          <a:bodyPr>
            <a:normAutofit fontScale="90000"/>
          </a:bodyPr>
          <a:lstStyle/>
          <a:p>
            <a:pPr algn="ctr"/>
            <a:br>
              <a:rPr lang="en-CA" b="1" dirty="0"/>
            </a:br>
            <a:r>
              <a:rPr lang="en-CA" sz="5556" b="1" dirty="0">
                <a:solidFill>
                  <a:srgbClr val="000090"/>
                </a:solidFill>
                <a:latin typeface="Apple Casual"/>
                <a:cs typeface="Apple Casual"/>
              </a:rPr>
              <a:t> </a:t>
            </a:r>
            <a:br>
              <a:rPr lang="en-CA" sz="5556" b="1" dirty="0">
                <a:solidFill>
                  <a:srgbClr val="000090"/>
                </a:solidFill>
                <a:latin typeface="Apple Casual"/>
                <a:cs typeface="Apple Casual"/>
              </a:rPr>
            </a:br>
            <a:br>
              <a:rPr lang="en-CA" sz="5556" b="1" dirty="0">
                <a:solidFill>
                  <a:srgbClr val="000090"/>
                </a:solidFill>
                <a:latin typeface="Apple Casual"/>
                <a:cs typeface="Apple Casual"/>
              </a:rPr>
            </a:br>
            <a:r>
              <a:rPr lang="en-CA" sz="6000" b="1" dirty="0">
                <a:solidFill>
                  <a:srgbClr val="000090"/>
                </a:solidFill>
                <a:latin typeface="Apple Casual"/>
                <a:cs typeface="Apple Casual"/>
              </a:rPr>
              <a:t>Daily Evaluation Criteria:</a:t>
            </a:r>
            <a:br>
              <a:rPr lang="en-US" dirty="0"/>
            </a:br>
            <a:r>
              <a:rPr lang="en-CA" sz="8000" dirty="0">
                <a:solidFill>
                  <a:srgbClr val="00B050"/>
                </a:solidFill>
                <a:latin typeface="Apple Casual"/>
              </a:rPr>
              <a:t>EXTENDING</a:t>
            </a:r>
            <a:br>
              <a:rPr lang="en-CA" sz="4400" dirty="0">
                <a:solidFill>
                  <a:srgbClr val="00B050"/>
                </a:solidFill>
                <a:latin typeface="Apple Casual"/>
                <a:cs typeface="Apple Casual"/>
              </a:rPr>
            </a:br>
            <a:br>
              <a:rPr lang="en-CA" sz="4400" dirty="0">
                <a:solidFill>
                  <a:srgbClr val="00B050"/>
                </a:solidFill>
                <a:latin typeface="Apple Casual"/>
                <a:cs typeface="Apple Casual"/>
              </a:rPr>
            </a:b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403" y="751116"/>
            <a:ext cx="11637194" cy="4511286"/>
          </a:xfrm>
        </p:spPr>
        <p:txBody>
          <a:bodyPr lIns="91440" tIns="45720" rIns="91440" bIns="45720" anchor="t">
            <a:normAutofit fontScale="92500" lnSpcReduction="20000"/>
          </a:bodyPr>
          <a:lstStyle/>
          <a:p>
            <a:pPr indent="-283210" algn="ctr">
              <a:buNone/>
            </a:pPr>
            <a:endParaRPr lang="en-US" sz="6600" dirty="0">
              <a:solidFill>
                <a:srgbClr val="FF0000"/>
              </a:solidFill>
              <a:effectLst>
                <a:outerShdw blurRad="60007" dir="1500000" sy="-30000" kx="800400" algn="bl">
                  <a:srgbClr val="FF0000">
                    <a:alpha val="20000"/>
                  </a:srgbClr>
                </a:outerShdw>
              </a:effectLst>
              <a:latin typeface="Apple Casual"/>
              <a:cs typeface="Apple Casual"/>
            </a:endParaRPr>
          </a:p>
          <a:p>
            <a:pPr indent="-283210" algn="ctr">
              <a:buNone/>
            </a:pPr>
            <a:endParaRPr lang="en-US" sz="6600" dirty="0">
              <a:solidFill>
                <a:srgbClr val="FF0000"/>
              </a:solidFill>
              <a:effectLst>
                <a:outerShdw blurRad="60007" dir="1500000" sy="-30000" kx="800400" algn="bl">
                  <a:srgbClr val="FF0000">
                    <a:alpha val="20000"/>
                  </a:srgbClr>
                </a:outerShdw>
              </a:effectLst>
              <a:latin typeface="Apple Casual"/>
              <a:cs typeface="Apple Casual"/>
            </a:endParaRPr>
          </a:p>
          <a:p>
            <a:pPr indent="-283210" algn="ctr">
              <a:buNone/>
            </a:pPr>
            <a:r>
              <a:rPr lang="en-US" sz="6600" dirty="0">
                <a:solidFill>
                  <a:srgbClr val="FF0000"/>
                </a:solidFill>
                <a:effectLst>
                  <a:outerShdw blurRad="60007" dir="1500000" sy="-30000" kx="800400" algn="bl">
                    <a:srgbClr val="FF0000">
                      <a:alpha val="20000"/>
                    </a:srgbClr>
                  </a:outerShdw>
                </a:effectLst>
                <a:latin typeface="Apple Casual"/>
                <a:cs typeface="Apple Casual"/>
              </a:rPr>
              <a:t>A= 86%-</a:t>
            </a:r>
            <a:r>
              <a:rPr lang="en-CA" sz="6600" dirty="0">
                <a:solidFill>
                  <a:srgbClr val="FF0000"/>
                </a:solidFill>
                <a:effectLst>
                  <a:outerShdw blurRad="60007" dir="1500000" sy="-30000" kx="800400" algn="bl">
                    <a:srgbClr val="FF0000">
                      <a:alpha val="20000"/>
                    </a:srgbClr>
                  </a:outerShdw>
                </a:effectLst>
                <a:latin typeface="Apple Casual"/>
                <a:cs typeface="Apple Casual"/>
              </a:rPr>
              <a:t>10</a:t>
            </a:r>
            <a:r>
              <a:rPr lang="en-US" sz="6600" dirty="0">
                <a:solidFill>
                  <a:srgbClr val="FF0000"/>
                </a:solidFill>
                <a:effectLst>
                  <a:outerShdw blurRad="60007" dir="1500000" sy="-30000" kx="800400" algn="bl">
                    <a:srgbClr val="FF0000">
                      <a:alpha val="20000"/>
                    </a:srgbClr>
                  </a:outerShdw>
                </a:effectLst>
                <a:latin typeface="Apple Casual"/>
                <a:cs typeface="Apple Casual"/>
              </a:rPr>
              <a:t>0</a:t>
            </a:r>
          </a:p>
          <a:p>
            <a:pPr indent="-283210" algn="ctr">
              <a:buNone/>
            </a:pPr>
            <a:endParaRPr lang="en-US" sz="2700" dirty="0">
              <a:solidFill>
                <a:srgbClr val="FF0000"/>
              </a:solidFill>
              <a:effectLst>
                <a:outerShdw blurRad="60007" dir="1500000" sy="-30000" kx="800400" algn="bl">
                  <a:srgbClr val="FF0000">
                    <a:alpha val="20000"/>
                  </a:srgbClr>
                </a:outerShdw>
              </a:effectLst>
              <a:latin typeface="Apple Casual"/>
              <a:cs typeface="Apple Casual"/>
            </a:endParaRPr>
          </a:p>
          <a:p>
            <a:pPr indent="-283210"/>
            <a:r>
              <a:rPr lang="en-CA" dirty="0">
                <a:solidFill>
                  <a:srgbClr val="0000FF"/>
                </a:solidFill>
                <a:latin typeface="Apple Casual"/>
                <a:cs typeface="Apple Casual"/>
              </a:rPr>
              <a:t>In PE strip, on time, AWESOME  attitude and participation, on task, STRONG consistent effort, respects peers and teacher, </a:t>
            </a:r>
            <a:r>
              <a:rPr lang="en-CA" u="sng" dirty="0">
                <a:solidFill>
                  <a:srgbClr val="0000FF"/>
                </a:solidFill>
                <a:latin typeface="Apple Casual"/>
                <a:cs typeface="Apple Casual"/>
              </a:rPr>
              <a:t>offers to help with equipment and demonstrates LEADERSHIP.</a:t>
            </a:r>
            <a:r>
              <a:rPr lang="en-US" dirty="0">
                <a:solidFill>
                  <a:srgbClr val="0000FF"/>
                </a:solidFill>
                <a:latin typeface="Apple Casual"/>
                <a:cs typeface="Apple Casual"/>
              </a:rPr>
              <a:t> Doesn't use their cell phone in class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ADA9508-753D-8263-BC95-105F87FF08AB}"/>
              </a:ext>
            </a:extLst>
          </p:cNvPr>
          <p:cNvSpPr/>
          <p:nvPr/>
        </p:nvSpPr>
        <p:spPr>
          <a:xfrm>
            <a:off x="667355" y="4921321"/>
            <a:ext cx="1085729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“I can do it on my own consistently and/or with depth”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1586" y="542134"/>
            <a:ext cx="8376103" cy="1734830"/>
          </a:xfrm>
        </p:spPr>
        <p:txBody>
          <a:bodyPr>
            <a:normAutofit fontScale="90000"/>
          </a:bodyPr>
          <a:lstStyle/>
          <a:p>
            <a:pPr algn="ctr"/>
            <a:br>
              <a:rPr lang="en-CA" sz="8000" dirty="0">
                <a:latin typeface="Apple Casual"/>
                <a:cs typeface="Apple Casual"/>
              </a:rPr>
            </a:br>
            <a:br>
              <a:rPr lang="en-CA" sz="8000" dirty="0">
                <a:latin typeface="Apple Casual"/>
                <a:cs typeface="Apple Casual"/>
              </a:rPr>
            </a:br>
            <a:br>
              <a:rPr lang="en-CA" sz="8000" dirty="0">
                <a:latin typeface="Apple Casual"/>
                <a:cs typeface="Apple Casual"/>
              </a:rPr>
            </a:br>
            <a:r>
              <a:rPr lang="en-CA" sz="8000" dirty="0">
                <a:solidFill>
                  <a:srgbClr val="00B050"/>
                </a:solidFill>
                <a:latin typeface="Apple Casual"/>
                <a:cs typeface="Apple Casual"/>
              </a:rPr>
              <a:t>PROFICIENT</a:t>
            </a:r>
            <a:br>
              <a:rPr lang="en-CA" sz="8000" dirty="0">
                <a:solidFill>
                  <a:srgbClr val="00B050"/>
                </a:solidFill>
                <a:latin typeface="Apple Casual"/>
                <a:cs typeface="Apple Casual"/>
              </a:rPr>
            </a:br>
            <a:r>
              <a:rPr lang="en-CA" sz="8000" dirty="0">
                <a:solidFill>
                  <a:srgbClr val="00B050"/>
                </a:solidFill>
                <a:latin typeface="Apple Casual"/>
                <a:cs typeface="Apple Casual"/>
              </a:rPr>
              <a:t>B</a:t>
            </a:r>
            <a:r>
              <a:rPr lang="en-US" sz="8000" dirty="0">
                <a:solidFill>
                  <a:srgbClr val="FF0000"/>
                </a:solidFill>
                <a:effectLst>
                  <a:outerShdw blurRad="60007" dir="1500000" sy="-30000" kx="800400" algn="bl">
                    <a:srgbClr val="FF0000">
                      <a:alpha val="20000"/>
                    </a:srgbClr>
                  </a:outerShdw>
                </a:effectLst>
                <a:latin typeface="Apple Casual"/>
                <a:cs typeface="Apple Casual"/>
              </a:rPr>
              <a:t>= </a:t>
            </a:r>
            <a:r>
              <a:rPr lang="en-CA" sz="8000" dirty="0">
                <a:solidFill>
                  <a:srgbClr val="FF0000"/>
                </a:solidFill>
                <a:effectLst>
                  <a:outerShdw blurRad="60007" dir="1500000" sy="-30000" kx="800400" algn="bl">
                    <a:srgbClr val="FF0000">
                      <a:alpha val="20000"/>
                    </a:srgbClr>
                  </a:outerShdw>
                </a:effectLst>
                <a:latin typeface="Apple Casual"/>
                <a:cs typeface="Apple Casual"/>
              </a:rPr>
              <a:t>73%-85%</a:t>
            </a:r>
            <a:br>
              <a:rPr lang="en-US" sz="8000" dirty="0">
                <a:solidFill>
                  <a:srgbClr val="FF0000"/>
                </a:solidFill>
                <a:effectLst>
                  <a:outerShdw blurRad="60007" dir="1500000" sy="-30000" kx="800400" algn="bl">
                    <a:srgbClr val="FF0000">
                      <a:alpha val="20000"/>
                    </a:srgbClr>
                  </a:outerShdw>
                </a:effectLst>
                <a:latin typeface="Apple Casual"/>
                <a:cs typeface="Apple Casual"/>
              </a:rPr>
            </a:br>
            <a:br>
              <a:rPr lang="en-CA" sz="7889" dirty="0">
                <a:solidFill>
                  <a:srgbClr val="FF0000"/>
                </a:solidFill>
                <a:effectLst>
                  <a:outerShdw blurRad="60007" dir="1500000" sy="-30000" kx="800400" algn="bl">
                    <a:srgbClr val="FF0000">
                      <a:alpha val="20000"/>
                    </a:srgbClr>
                  </a:outerShdw>
                </a:effectLst>
                <a:latin typeface="Apple Casual"/>
                <a:cs typeface="Apple Casual"/>
              </a:rPr>
            </a:br>
            <a:br>
              <a:rPr lang="en-US" sz="4400" dirty="0">
                <a:solidFill>
                  <a:srgbClr val="FF0000"/>
                </a:solidFill>
                <a:effectLst>
                  <a:outerShdw blurRad="60007" dir="1500000" sy="-30000" kx="800400" algn="bl">
                    <a:srgbClr val="FF0000">
                      <a:alpha val="20000"/>
                    </a:srgbClr>
                  </a:outerShdw>
                </a:effectLst>
                <a:latin typeface="Apple Casual"/>
                <a:cs typeface="Apple Casual"/>
              </a:rPr>
            </a:br>
            <a:br>
              <a:rPr lang="en-US" dirty="0"/>
            </a:br>
            <a:br>
              <a:rPr lang="en-US" dirty="0">
                <a:solidFill>
                  <a:srgbClr val="000090"/>
                </a:solidFill>
              </a:rPr>
            </a:b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047" y="2404152"/>
            <a:ext cx="11125380" cy="2640459"/>
          </a:xfrm>
        </p:spPr>
        <p:txBody>
          <a:bodyPr>
            <a:noAutofit/>
          </a:bodyPr>
          <a:lstStyle/>
          <a:p>
            <a:r>
              <a:rPr lang="en-CA" sz="4200" dirty="0">
                <a:solidFill>
                  <a:srgbClr val="0000FF"/>
                </a:solidFill>
                <a:latin typeface="Apple Casual"/>
                <a:cs typeface="Apple Casual"/>
              </a:rPr>
              <a:t>In PE strip, on time, GOOD attitude and participation, on task, STRONG consistent effort, respects peers and teacher, </a:t>
            </a:r>
            <a:r>
              <a:rPr lang="en-CA" sz="4200" u="sng" dirty="0">
                <a:solidFill>
                  <a:srgbClr val="0000FF"/>
                </a:solidFill>
                <a:latin typeface="Apple Casual"/>
                <a:cs typeface="Apple Casual"/>
              </a:rPr>
              <a:t>offers to help with equipment.</a:t>
            </a:r>
            <a:r>
              <a:rPr lang="en-US" sz="4200" dirty="0">
                <a:solidFill>
                  <a:srgbClr val="0000FF"/>
                </a:solidFill>
                <a:latin typeface="Apple Casual"/>
                <a:cs typeface="Apple Casual"/>
              </a:rPr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22C09BE-94E7-5F8C-1CEA-58FE6D08DB2E}"/>
              </a:ext>
            </a:extLst>
          </p:cNvPr>
          <p:cNvSpPr/>
          <p:nvPr/>
        </p:nvSpPr>
        <p:spPr>
          <a:xfrm>
            <a:off x="2299732" y="5309843"/>
            <a:ext cx="68733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“I can do it on my own”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1586" y="542134"/>
            <a:ext cx="8376103" cy="1734830"/>
          </a:xfrm>
        </p:spPr>
        <p:txBody>
          <a:bodyPr>
            <a:normAutofit fontScale="90000"/>
          </a:bodyPr>
          <a:lstStyle/>
          <a:p>
            <a:pPr algn="ctr"/>
            <a:br>
              <a:rPr lang="en-CA" sz="8000" dirty="0">
                <a:latin typeface="Apple Casual"/>
                <a:cs typeface="Apple Casual"/>
              </a:rPr>
            </a:br>
            <a:br>
              <a:rPr lang="en-CA" sz="8000" dirty="0">
                <a:latin typeface="Apple Casual"/>
                <a:cs typeface="Apple Casual"/>
              </a:rPr>
            </a:br>
            <a:br>
              <a:rPr lang="en-CA" sz="8000" dirty="0">
                <a:latin typeface="Apple Casual"/>
                <a:cs typeface="Apple Casual"/>
              </a:rPr>
            </a:br>
            <a:r>
              <a:rPr lang="en-CA" sz="8000" dirty="0">
                <a:solidFill>
                  <a:srgbClr val="00B050"/>
                </a:solidFill>
                <a:latin typeface="Apple Casual"/>
                <a:cs typeface="Apple Casual"/>
              </a:rPr>
              <a:t>DEVELOPING</a:t>
            </a:r>
            <a:br>
              <a:rPr lang="en-CA" sz="8000" dirty="0">
                <a:solidFill>
                  <a:srgbClr val="00B050"/>
                </a:solidFill>
                <a:latin typeface="Apple Casual"/>
                <a:cs typeface="Apple Casual"/>
              </a:rPr>
            </a:br>
            <a:r>
              <a:rPr lang="en-CA" sz="8000" dirty="0">
                <a:solidFill>
                  <a:srgbClr val="00B050"/>
                </a:solidFill>
                <a:latin typeface="Apple Casual"/>
                <a:cs typeface="Apple Casual"/>
              </a:rPr>
              <a:t>C/C+</a:t>
            </a:r>
            <a:r>
              <a:rPr lang="en-US" sz="8000" dirty="0">
                <a:solidFill>
                  <a:srgbClr val="FF0000"/>
                </a:solidFill>
                <a:effectLst>
                  <a:outerShdw blurRad="60007" dir="1500000" sy="-30000" kx="800400" algn="bl" rotWithShape="0">
                    <a:srgbClr val="FF0000">
                      <a:alpha val="20000"/>
                    </a:srgbClr>
                  </a:outerShdw>
                </a:effectLst>
                <a:latin typeface="Apple Casual"/>
                <a:cs typeface="Apple Casual"/>
              </a:rPr>
              <a:t>= </a:t>
            </a:r>
            <a:r>
              <a:rPr lang="en-CA" sz="8000" dirty="0">
                <a:solidFill>
                  <a:srgbClr val="FF0000"/>
                </a:solidFill>
                <a:effectLst>
                  <a:outerShdw blurRad="60007" dir="1500000" sy="-30000" kx="800400" algn="bl" rotWithShape="0">
                    <a:srgbClr val="FF0000">
                      <a:alpha val="20000"/>
                    </a:srgbClr>
                  </a:outerShdw>
                </a:effectLst>
                <a:latin typeface="Apple Casual"/>
                <a:cs typeface="Apple Casual"/>
              </a:rPr>
              <a:t>60%</a:t>
            </a:r>
            <a:r>
              <a:rPr lang="en-US" sz="8000" dirty="0">
                <a:solidFill>
                  <a:srgbClr val="FF0000"/>
                </a:solidFill>
                <a:effectLst>
                  <a:outerShdw blurRad="60007" dir="1500000" sy="-30000" kx="800400" algn="bl" rotWithShape="0">
                    <a:srgbClr val="FF0000">
                      <a:alpha val="20000"/>
                    </a:srgbClr>
                  </a:outerShdw>
                </a:effectLst>
                <a:latin typeface="Apple Casual"/>
                <a:cs typeface="Apple Casual"/>
              </a:rPr>
              <a:t>-72%</a:t>
            </a:r>
            <a:br>
              <a:rPr lang="en-US" sz="8000" dirty="0">
                <a:solidFill>
                  <a:srgbClr val="FF0000"/>
                </a:solidFill>
                <a:effectLst>
                  <a:outerShdw blurRad="60007" dir="1500000" sy="-30000" kx="800400" algn="bl">
                    <a:srgbClr val="FF0000">
                      <a:alpha val="20000"/>
                    </a:srgbClr>
                  </a:outerShdw>
                </a:effectLst>
                <a:latin typeface="Apple Casual"/>
                <a:cs typeface="Apple Casual"/>
              </a:rPr>
            </a:br>
            <a:br>
              <a:rPr lang="en-CA" sz="7889" dirty="0">
                <a:solidFill>
                  <a:srgbClr val="FF0000"/>
                </a:solidFill>
                <a:effectLst>
                  <a:outerShdw blurRad="60007" dir="1500000" sy="-30000" kx="800400" algn="bl">
                    <a:srgbClr val="FF0000">
                      <a:alpha val="20000"/>
                    </a:srgbClr>
                  </a:outerShdw>
                </a:effectLst>
                <a:latin typeface="Apple Casual"/>
                <a:cs typeface="Apple Casual"/>
              </a:rPr>
            </a:br>
            <a:br>
              <a:rPr lang="en-US" sz="4400" dirty="0">
                <a:solidFill>
                  <a:srgbClr val="FF0000"/>
                </a:solidFill>
                <a:effectLst>
                  <a:outerShdw blurRad="60007" dir="1500000" sy="-30000" kx="800400" algn="bl">
                    <a:srgbClr val="FF0000">
                      <a:alpha val="20000"/>
                    </a:srgbClr>
                  </a:outerShdw>
                </a:effectLst>
                <a:latin typeface="Apple Casual"/>
                <a:cs typeface="Apple Casual"/>
              </a:rPr>
            </a:br>
            <a:br>
              <a:rPr lang="en-US" dirty="0"/>
            </a:br>
            <a:br>
              <a:rPr lang="en-US" dirty="0">
                <a:solidFill>
                  <a:srgbClr val="000090"/>
                </a:solidFill>
              </a:rPr>
            </a:b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531" y="2476072"/>
            <a:ext cx="11496781" cy="2311685"/>
          </a:xfrm>
        </p:spPr>
        <p:txBody>
          <a:bodyPr>
            <a:noAutofit/>
          </a:bodyPr>
          <a:lstStyle/>
          <a:p>
            <a:r>
              <a:rPr lang="en-CA" sz="4800" dirty="0">
                <a:solidFill>
                  <a:srgbClr val="0000FF"/>
                </a:solidFill>
                <a:latin typeface="Apple Casual"/>
                <a:cs typeface="Apple Casual"/>
              </a:rPr>
              <a:t>In PE strip, on time, GOOD attitude and participation, on task, good consistent effort and respects peers and teachers.</a:t>
            </a:r>
            <a:r>
              <a:rPr lang="en-US" sz="4800" dirty="0">
                <a:solidFill>
                  <a:srgbClr val="0000FF"/>
                </a:solidFill>
                <a:latin typeface="Apple Casual"/>
                <a:cs typeface="Apple Casual"/>
              </a:rPr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4907F5E-EC9A-9E89-BFDB-2B3A6F9E49D0}"/>
              </a:ext>
            </a:extLst>
          </p:cNvPr>
          <p:cNvSpPr/>
          <p:nvPr/>
        </p:nvSpPr>
        <p:spPr>
          <a:xfrm>
            <a:off x="245779" y="4787757"/>
            <a:ext cx="1170044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“I can do it, but may need support at times”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1037" y="316102"/>
            <a:ext cx="8376103" cy="1734830"/>
          </a:xfrm>
        </p:spPr>
        <p:txBody>
          <a:bodyPr>
            <a:normAutofit fontScale="90000"/>
          </a:bodyPr>
          <a:lstStyle/>
          <a:p>
            <a:pPr algn="ctr"/>
            <a:br>
              <a:rPr lang="en-CA" sz="8000" dirty="0">
                <a:latin typeface="Apple Casual"/>
                <a:cs typeface="Apple Casual"/>
              </a:rPr>
            </a:br>
            <a:br>
              <a:rPr lang="en-CA" sz="8000" dirty="0">
                <a:latin typeface="Apple Casual"/>
                <a:cs typeface="Apple Casual"/>
              </a:rPr>
            </a:br>
            <a:br>
              <a:rPr lang="en-CA" sz="8000" dirty="0">
                <a:latin typeface="Apple Casual"/>
                <a:cs typeface="Apple Casual"/>
              </a:rPr>
            </a:br>
            <a:r>
              <a:rPr lang="en-CA" sz="8000" dirty="0">
                <a:solidFill>
                  <a:srgbClr val="00B050"/>
                </a:solidFill>
                <a:latin typeface="Apple Casual"/>
                <a:cs typeface="Apple Casual"/>
              </a:rPr>
              <a:t>EMERGING</a:t>
            </a:r>
            <a:br>
              <a:rPr lang="en-CA" sz="8000" dirty="0">
                <a:latin typeface="Apple Casual"/>
                <a:cs typeface="Apple Casual"/>
              </a:rPr>
            </a:br>
            <a:r>
              <a:rPr lang="en-CA" sz="7200" dirty="0">
                <a:solidFill>
                  <a:srgbClr val="00B050"/>
                </a:solidFill>
                <a:latin typeface="Apple Casual"/>
                <a:cs typeface="Apple Casual"/>
              </a:rPr>
              <a:t>I/C- </a:t>
            </a:r>
            <a:r>
              <a:rPr lang="en-US" sz="7300" dirty="0">
                <a:solidFill>
                  <a:srgbClr val="FF0000"/>
                </a:solidFill>
                <a:effectLst>
                  <a:outerShdw blurRad="60007" dir="1500000" sy="-30000" kx="800400" algn="bl" rotWithShape="0">
                    <a:srgbClr val="FF0000">
                      <a:alpha val="20000"/>
                    </a:srgbClr>
                  </a:outerShdw>
                </a:effectLst>
                <a:latin typeface="Apple Casual"/>
                <a:cs typeface="Apple Casual"/>
              </a:rPr>
              <a:t>= </a:t>
            </a:r>
            <a:r>
              <a:rPr lang="en-CA" sz="7300" dirty="0">
                <a:solidFill>
                  <a:srgbClr val="FF0000"/>
                </a:solidFill>
                <a:effectLst>
                  <a:outerShdw blurRad="60007" dir="1500000" sy="-30000" kx="800400" algn="bl" rotWithShape="0">
                    <a:srgbClr val="FF0000">
                      <a:alpha val="20000"/>
                    </a:srgbClr>
                  </a:outerShdw>
                </a:effectLst>
                <a:latin typeface="Apple Casual"/>
                <a:cs typeface="Apple Casual"/>
              </a:rPr>
              <a:t>0% -59%</a:t>
            </a:r>
            <a:r>
              <a:rPr lang="en-US" sz="7300" dirty="0">
                <a:solidFill>
                  <a:srgbClr val="FF0000"/>
                </a:solidFill>
                <a:effectLst>
                  <a:outerShdw blurRad="60007" dir="1500000" sy="-30000" kx="800400" algn="bl" rotWithShape="0">
                    <a:srgbClr val="FF0000">
                      <a:alpha val="20000"/>
                    </a:srgbClr>
                  </a:outerShdw>
                </a:effectLst>
                <a:latin typeface="Apple Casual"/>
                <a:cs typeface="Apple Casual"/>
              </a:rPr>
              <a:t> </a:t>
            </a:r>
            <a:br>
              <a:rPr lang="en-US" sz="8000" dirty="0">
                <a:solidFill>
                  <a:srgbClr val="FF0000"/>
                </a:solidFill>
                <a:effectLst>
                  <a:outerShdw blurRad="60007" dir="1500000" sy="-30000" kx="800400" algn="bl">
                    <a:srgbClr val="FF0000">
                      <a:alpha val="20000"/>
                    </a:srgbClr>
                  </a:outerShdw>
                </a:effectLst>
                <a:latin typeface="Apple Casual"/>
                <a:cs typeface="Apple Casual"/>
              </a:rPr>
            </a:br>
            <a:br>
              <a:rPr lang="en-CA" sz="7889" dirty="0">
                <a:solidFill>
                  <a:srgbClr val="FF0000"/>
                </a:solidFill>
                <a:effectLst>
                  <a:outerShdw blurRad="60007" dir="1500000" sy="-30000" kx="800400" algn="bl">
                    <a:srgbClr val="FF0000">
                      <a:alpha val="20000"/>
                    </a:srgbClr>
                  </a:outerShdw>
                </a:effectLst>
                <a:latin typeface="Apple Casual"/>
                <a:cs typeface="Apple Casual"/>
              </a:rPr>
            </a:br>
            <a:br>
              <a:rPr lang="en-US" sz="4400" dirty="0">
                <a:solidFill>
                  <a:srgbClr val="FF0000"/>
                </a:solidFill>
                <a:effectLst>
                  <a:outerShdw blurRad="60007" dir="1500000" sy="-30000" kx="800400" algn="bl">
                    <a:srgbClr val="FF0000">
                      <a:alpha val="20000"/>
                    </a:srgbClr>
                  </a:outerShdw>
                </a:effectLst>
                <a:latin typeface="Apple Casual"/>
                <a:cs typeface="Apple Casual"/>
              </a:rPr>
            </a:br>
            <a:br>
              <a:rPr lang="en-US" dirty="0"/>
            </a:br>
            <a:br>
              <a:rPr lang="en-US" dirty="0">
                <a:solidFill>
                  <a:srgbClr val="000090"/>
                </a:solidFill>
              </a:rPr>
            </a:b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167848"/>
            <a:ext cx="12191999" cy="2476072"/>
          </a:xfrm>
        </p:spPr>
        <p:txBody>
          <a:bodyPr lIns="91440" tIns="45720" rIns="91440" bIns="45720" anchor="t">
            <a:noAutofit/>
          </a:bodyPr>
          <a:lstStyle/>
          <a:p>
            <a:pPr indent="-283210"/>
            <a:r>
              <a:rPr lang="en-CA" sz="3600" dirty="0">
                <a:solidFill>
                  <a:srgbClr val="0000FF"/>
                </a:solidFill>
                <a:latin typeface="Apple Casual"/>
                <a:cs typeface="Apple Casual"/>
              </a:rPr>
              <a:t>Is late for class, not in full gym strip, attitude towards activities and fellow athletes needs improvement, displays disruptive and disrespectful behaviour or puts out minimal effort. </a:t>
            </a:r>
            <a:endParaRPr lang="en-US" sz="3600" dirty="0">
              <a:solidFill>
                <a:srgbClr val="0000FF"/>
              </a:solidFill>
              <a:latin typeface="Apple Casual"/>
              <a:cs typeface="Apple Casual"/>
            </a:endParaRPr>
          </a:p>
          <a:p>
            <a:pPr indent="-283210"/>
            <a:r>
              <a:rPr lang="en-CA" sz="3600" dirty="0">
                <a:solidFill>
                  <a:srgbClr val="0000FF"/>
                </a:solidFill>
                <a:latin typeface="Apple Casual"/>
                <a:cs typeface="Apple Casual"/>
              </a:rPr>
              <a:t>Use of cell phone</a:t>
            </a:r>
            <a:endParaRPr lang="en-US" sz="3600" dirty="0">
              <a:solidFill>
                <a:srgbClr val="0000FF"/>
              </a:solidFill>
              <a:latin typeface="Apple Casual"/>
              <a:cs typeface="Apple Casual"/>
            </a:endParaRPr>
          </a:p>
          <a:p>
            <a:pPr indent="-283210"/>
            <a:r>
              <a:rPr lang="en-CA" sz="3600" dirty="0">
                <a:solidFill>
                  <a:srgbClr val="0000FF"/>
                </a:solidFill>
                <a:latin typeface="Apple Casual"/>
                <a:cs typeface="Apple Casual"/>
              </a:rPr>
              <a:t>Is absent or truant.</a:t>
            </a:r>
            <a:r>
              <a:rPr lang="en-US" sz="3600" dirty="0">
                <a:solidFill>
                  <a:srgbClr val="0000FF"/>
                </a:solidFill>
                <a:latin typeface="Apple Casual"/>
                <a:cs typeface="Apple Casual"/>
              </a:rPr>
              <a:t> 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3EE7AEF-36A1-76ED-C787-65C940898868}"/>
              </a:ext>
            </a:extLst>
          </p:cNvPr>
          <p:cNvSpPr/>
          <p:nvPr/>
        </p:nvSpPr>
        <p:spPr>
          <a:xfrm>
            <a:off x="526029" y="5196827"/>
            <a:ext cx="99111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“I am beginning and need support”</a:t>
            </a:r>
          </a:p>
        </p:txBody>
      </p:sp>
    </p:spTree>
  </p:cSld>
  <p:clrMapOvr>
    <a:masterClrMapping/>
  </p:clrMapOvr>
  <p:transition spd="slow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1586" y="542134"/>
            <a:ext cx="8376103" cy="1053290"/>
          </a:xfrm>
        </p:spPr>
        <p:txBody>
          <a:bodyPr>
            <a:normAutofit fontScale="90000"/>
          </a:bodyPr>
          <a:lstStyle/>
          <a:p>
            <a:pPr algn="ctr"/>
            <a:br>
              <a:rPr lang="en-CA" sz="8000">
                <a:latin typeface="Apple Casual"/>
                <a:cs typeface="Apple Casual"/>
              </a:rPr>
            </a:br>
            <a:br>
              <a:rPr lang="en-CA" sz="8000">
                <a:latin typeface="Apple Casual"/>
                <a:cs typeface="Apple Casual"/>
              </a:rPr>
            </a:br>
            <a:br>
              <a:rPr lang="en-CA" sz="8000">
                <a:latin typeface="Apple Casual"/>
                <a:cs typeface="Apple Casual"/>
              </a:rPr>
            </a:br>
            <a:r>
              <a:rPr lang="en-CA" sz="7333">
                <a:solidFill>
                  <a:srgbClr val="000090"/>
                </a:solidFill>
                <a:latin typeface="Apple Casual"/>
                <a:cs typeface="Apple Casual"/>
              </a:rPr>
              <a:t>Attendance</a:t>
            </a:r>
            <a:br>
              <a:rPr lang="en-US" sz="8000">
                <a:solidFill>
                  <a:srgbClr val="FF0000"/>
                </a:solidFill>
                <a:effectLst>
                  <a:outerShdw blurRad="60007" dir="1500000" sy="-30000" kx="800400" algn="bl">
                    <a:srgbClr val="FF0000">
                      <a:alpha val="20000"/>
                    </a:srgbClr>
                  </a:outerShdw>
                </a:effectLst>
                <a:latin typeface="Apple Casual"/>
                <a:cs typeface="Apple Casual"/>
              </a:rPr>
            </a:br>
            <a:br>
              <a:rPr lang="en-CA" sz="7889">
                <a:solidFill>
                  <a:srgbClr val="FF0000"/>
                </a:solidFill>
                <a:effectLst>
                  <a:outerShdw blurRad="60007" dir="1500000" sy="-30000" kx="800400" algn="bl">
                    <a:srgbClr val="FF0000">
                      <a:alpha val="20000"/>
                    </a:srgbClr>
                  </a:outerShdw>
                </a:effectLst>
                <a:latin typeface="Apple Casual"/>
                <a:cs typeface="Apple Casual"/>
              </a:rPr>
            </a:br>
            <a:br>
              <a:rPr lang="en-US" sz="4400">
                <a:solidFill>
                  <a:srgbClr val="FF0000"/>
                </a:solidFill>
                <a:effectLst>
                  <a:outerShdw blurRad="60007" dir="1500000" sy="-30000" kx="800400" algn="bl">
                    <a:srgbClr val="FF0000">
                      <a:alpha val="20000"/>
                    </a:srgbClr>
                  </a:outerShdw>
                </a:effectLst>
                <a:latin typeface="Apple Casual"/>
                <a:cs typeface="Apple Casual"/>
              </a:rPr>
            </a:br>
            <a:br>
              <a:rPr lang="en-US"/>
            </a:br>
            <a:br>
              <a:rPr lang="en-US">
                <a:solidFill>
                  <a:srgbClr val="000090"/>
                </a:solidFill>
              </a:rPr>
            </a:br>
            <a:endParaRPr lang="en-US">
              <a:solidFill>
                <a:srgbClr val="00009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1781299"/>
            <a:ext cx="10765970" cy="4770782"/>
          </a:xfrm>
        </p:spPr>
        <p:txBody>
          <a:bodyPr>
            <a:noAutofit/>
          </a:bodyPr>
          <a:lstStyle/>
          <a:p>
            <a:pPr>
              <a:buFont typeface="Wingdings" charset="2"/>
              <a:buChar char="u"/>
            </a:pPr>
            <a:r>
              <a:rPr lang="en-CA">
                <a:solidFill>
                  <a:srgbClr val="0000FF"/>
                </a:solidFill>
                <a:latin typeface="Apple Casual"/>
                <a:cs typeface="Apple Casual"/>
              </a:rPr>
              <a:t>Please proceed straight to your learning space when coming to PE. Attendance will be taken approximately  5 minutes after the bell, so be on time and sitting in your attendance rows.</a:t>
            </a:r>
          </a:p>
          <a:p>
            <a:pPr>
              <a:buFont typeface="Wingdings" charset="2"/>
              <a:buChar char="u"/>
            </a:pPr>
            <a:endParaRPr lang="en-US">
              <a:solidFill>
                <a:srgbClr val="0000FF"/>
              </a:solidFill>
              <a:latin typeface="Apple Casual"/>
              <a:cs typeface="Apple Casual"/>
            </a:endParaRPr>
          </a:p>
          <a:p>
            <a:r>
              <a:rPr lang="en-CA" i="1">
                <a:solidFill>
                  <a:srgbClr val="FF0000"/>
                </a:solidFill>
                <a:latin typeface="Apple Casual"/>
                <a:cs typeface="Apple Casual"/>
              </a:rPr>
              <a:t>PLEASE NOTE:</a:t>
            </a:r>
            <a:r>
              <a:rPr lang="en-CA">
                <a:solidFill>
                  <a:srgbClr val="FF0000"/>
                </a:solidFill>
                <a:latin typeface="Apple Casual"/>
                <a:cs typeface="Apple Casual"/>
              </a:rPr>
              <a:t>  </a:t>
            </a:r>
            <a:r>
              <a:rPr lang="en-CA">
                <a:solidFill>
                  <a:srgbClr val="0000FF"/>
                </a:solidFill>
                <a:latin typeface="Apple Casual"/>
                <a:cs typeface="Apple Casual"/>
              </a:rPr>
              <a:t>At the end of class, you should be in your area (not in the hallway) until your teacher dismisses you. </a:t>
            </a:r>
            <a:endParaRPr lang="en-US">
              <a:solidFill>
                <a:srgbClr val="0000FF"/>
              </a:solidFill>
              <a:latin typeface="Apple Casual"/>
              <a:cs typeface="Apple Casual"/>
            </a:endParaRPr>
          </a:p>
          <a:p>
            <a:endParaRPr lang="en-US" sz="2800">
              <a:solidFill>
                <a:srgbClr val="0000FF"/>
              </a:solidFill>
              <a:latin typeface="Apple Casual"/>
              <a:cs typeface="Apple Casual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1586" y="542134"/>
            <a:ext cx="8376103" cy="1564445"/>
          </a:xfrm>
        </p:spPr>
        <p:txBody>
          <a:bodyPr>
            <a:normAutofit fontScale="90000"/>
          </a:bodyPr>
          <a:lstStyle/>
          <a:p>
            <a:pPr algn="ctr"/>
            <a:br>
              <a:rPr lang="en-CA" sz="8000">
                <a:latin typeface="Apple Casual"/>
                <a:cs typeface="Apple Casual"/>
              </a:rPr>
            </a:br>
            <a:br>
              <a:rPr lang="en-CA" sz="8000">
                <a:latin typeface="Apple Casual"/>
                <a:cs typeface="Apple Casual"/>
              </a:rPr>
            </a:br>
            <a:br>
              <a:rPr lang="en-CA" sz="8000">
                <a:latin typeface="Apple Casual"/>
                <a:cs typeface="Apple Casual"/>
              </a:rPr>
            </a:br>
            <a:r>
              <a:rPr lang="en-CA" sz="7333">
                <a:solidFill>
                  <a:srgbClr val="000090"/>
                </a:solidFill>
                <a:latin typeface="Apple Casual"/>
                <a:cs typeface="Apple Casual"/>
              </a:rPr>
              <a:t>Unexcused Absences (Truancy):</a:t>
            </a:r>
            <a:br>
              <a:rPr lang="en-US" sz="8000">
                <a:solidFill>
                  <a:srgbClr val="FF0000"/>
                </a:solidFill>
                <a:effectLst>
                  <a:outerShdw blurRad="60007" dir="1500000" sy="-30000" kx="800400" algn="bl">
                    <a:srgbClr val="FF0000">
                      <a:alpha val="20000"/>
                    </a:srgbClr>
                  </a:outerShdw>
                </a:effectLst>
                <a:latin typeface="Apple Casual"/>
                <a:cs typeface="Apple Casual"/>
              </a:rPr>
            </a:br>
            <a:br>
              <a:rPr lang="en-CA" sz="7889">
                <a:solidFill>
                  <a:srgbClr val="FF0000"/>
                </a:solidFill>
                <a:effectLst>
                  <a:outerShdw blurRad="60007" dir="1500000" sy="-30000" kx="800400" algn="bl">
                    <a:srgbClr val="FF0000">
                      <a:alpha val="20000"/>
                    </a:srgbClr>
                  </a:outerShdw>
                </a:effectLst>
                <a:latin typeface="Apple Casual"/>
                <a:cs typeface="Apple Casual"/>
              </a:rPr>
            </a:br>
            <a:br>
              <a:rPr lang="en-US" sz="4400">
                <a:solidFill>
                  <a:srgbClr val="FF0000"/>
                </a:solidFill>
                <a:effectLst>
                  <a:outerShdw blurRad="60007" dir="1500000" sy="-30000" kx="800400" algn="bl">
                    <a:srgbClr val="FF0000">
                      <a:alpha val="20000"/>
                    </a:srgbClr>
                  </a:outerShdw>
                </a:effectLst>
                <a:latin typeface="Apple Casual"/>
                <a:cs typeface="Apple Casual"/>
              </a:rPr>
            </a:br>
            <a:br>
              <a:rPr lang="en-US"/>
            </a:br>
            <a:br>
              <a:rPr lang="en-US">
                <a:solidFill>
                  <a:srgbClr val="000090"/>
                </a:solidFill>
              </a:rPr>
            </a:br>
            <a:endParaRPr lang="en-US">
              <a:solidFill>
                <a:srgbClr val="00009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0457" y="1781299"/>
            <a:ext cx="10580913" cy="4770782"/>
          </a:xfrm>
        </p:spPr>
        <p:txBody>
          <a:bodyPr>
            <a:noAutofit/>
          </a:bodyPr>
          <a:lstStyle/>
          <a:p>
            <a:endParaRPr lang="en-CA" sz="2800"/>
          </a:p>
          <a:p>
            <a:endParaRPr lang="en-CA" sz="2800"/>
          </a:p>
          <a:p>
            <a:r>
              <a:rPr lang="en-CA" sz="3800">
                <a:solidFill>
                  <a:srgbClr val="0000FF"/>
                </a:solidFill>
                <a:latin typeface="Apple Casual"/>
                <a:cs typeface="Apple Casual"/>
              </a:rPr>
              <a:t>Students missing class </a:t>
            </a:r>
            <a:r>
              <a:rPr lang="en-CA" sz="3800" u="sng">
                <a:solidFill>
                  <a:srgbClr val="FF0000"/>
                </a:solidFill>
                <a:latin typeface="Apple Casual"/>
                <a:cs typeface="Apple Casual"/>
              </a:rPr>
              <a:t>without</a:t>
            </a:r>
            <a:r>
              <a:rPr lang="en-CA" sz="3800">
                <a:solidFill>
                  <a:srgbClr val="0000FF"/>
                </a:solidFill>
                <a:latin typeface="Apple Casual"/>
                <a:cs typeface="Apple Casual"/>
              </a:rPr>
              <a:t> a valid reason (i.e. school sponsored activity, medical excuse: both with a signed note) will require to make up the class based on a plan created by their teacher. Failure to follow through on the plan  can result in a decreased mark. </a:t>
            </a:r>
            <a:endParaRPr lang="en-US" sz="2800">
              <a:solidFill>
                <a:srgbClr val="0000FF"/>
              </a:solidFill>
              <a:latin typeface="Apple Casual"/>
              <a:cs typeface="Apple Casual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1586" y="216855"/>
            <a:ext cx="8376103" cy="1889724"/>
          </a:xfrm>
        </p:spPr>
        <p:txBody>
          <a:bodyPr>
            <a:normAutofit fontScale="90000"/>
          </a:bodyPr>
          <a:lstStyle/>
          <a:p>
            <a:pPr algn="ctr"/>
            <a:br>
              <a:rPr lang="en-CA" sz="8000">
                <a:latin typeface="Apple Casual"/>
                <a:cs typeface="Apple Casual"/>
              </a:rPr>
            </a:br>
            <a:br>
              <a:rPr lang="en-CA" sz="8000">
                <a:latin typeface="Apple Casual"/>
                <a:cs typeface="Apple Casual"/>
              </a:rPr>
            </a:br>
            <a:br>
              <a:rPr lang="en-CA" sz="8000">
                <a:latin typeface="Apple Casual"/>
                <a:cs typeface="Apple Casual"/>
              </a:rPr>
            </a:br>
            <a:r>
              <a:rPr lang="en-CA" sz="7333">
                <a:solidFill>
                  <a:srgbClr val="000090"/>
                </a:solidFill>
                <a:latin typeface="Apple Casual"/>
                <a:cs typeface="Apple Casual"/>
              </a:rPr>
              <a:t>Verified Absences:</a:t>
            </a:r>
            <a:br>
              <a:rPr lang="en-US" sz="8000">
                <a:solidFill>
                  <a:srgbClr val="FF0000"/>
                </a:solidFill>
                <a:effectLst>
                  <a:outerShdw blurRad="60007" dir="1500000" sy="-30000" kx="800400" algn="bl">
                    <a:srgbClr val="FF0000">
                      <a:alpha val="20000"/>
                    </a:srgbClr>
                  </a:outerShdw>
                </a:effectLst>
                <a:latin typeface="Apple Casual"/>
                <a:cs typeface="Apple Casual"/>
              </a:rPr>
            </a:br>
            <a:br>
              <a:rPr lang="en-CA" sz="7889">
                <a:solidFill>
                  <a:srgbClr val="FF0000"/>
                </a:solidFill>
                <a:effectLst>
                  <a:outerShdw blurRad="60007" dir="1500000" sy="-30000" kx="800400" algn="bl">
                    <a:srgbClr val="FF0000">
                      <a:alpha val="20000"/>
                    </a:srgbClr>
                  </a:outerShdw>
                </a:effectLst>
                <a:latin typeface="Apple Casual"/>
                <a:cs typeface="Apple Casual"/>
              </a:rPr>
            </a:br>
            <a:br>
              <a:rPr lang="en-US" sz="4400">
                <a:solidFill>
                  <a:srgbClr val="FF0000"/>
                </a:solidFill>
                <a:effectLst>
                  <a:outerShdw blurRad="60007" dir="1500000" sy="-30000" kx="800400" algn="bl">
                    <a:srgbClr val="FF0000">
                      <a:alpha val="20000"/>
                    </a:srgbClr>
                  </a:outerShdw>
                </a:effectLst>
                <a:latin typeface="Apple Casual"/>
                <a:cs typeface="Apple Casual"/>
              </a:rPr>
            </a:br>
            <a:br>
              <a:rPr lang="en-US"/>
            </a:br>
            <a:br>
              <a:rPr lang="en-US">
                <a:solidFill>
                  <a:srgbClr val="000090"/>
                </a:solidFill>
              </a:rPr>
            </a:br>
            <a:endParaRPr lang="en-US">
              <a:solidFill>
                <a:srgbClr val="00009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1343" y="1161718"/>
            <a:ext cx="10526485" cy="5390364"/>
          </a:xfrm>
        </p:spPr>
        <p:txBody>
          <a:bodyPr>
            <a:noAutofit/>
          </a:bodyPr>
          <a:lstStyle/>
          <a:p>
            <a:pPr>
              <a:buNone/>
            </a:pPr>
            <a:endParaRPr lang="en-CA" sz="2800"/>
          </a:p>
          <a:p>
            <a:r>
              <a:rPr lang="en-CA">
                <a:solidFill>
                  <a:srgbClr val="0000FF"/>
                </a:solidFill>
                <a:latin typeface="Apple Casual"/>
                <a:cs typeface="Apple Casual"/>
              </a:rPr>
              <a:t>Parents need to call the office to verify your absence. </a:t>
            </a:r>
            <a:endParaRPr lang="en-US" sz="2800">
              <a:solidFill>
                <a:srgbClr val="0000FF"/>
              </a:solidFill>
              <a:latin typeface="Apple Casual"/>
              <a:cs typeface="Apple Casual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4400" dirty="0">
                <a:solidFill>
                  <a:srgbClr val="000090"/>
                </a:solidFill>
                <a:latin typeface="Apple Casual"/>
                <a:cs typeface="Apple Casual"/>
              </a:rPr>
              <a:t>Gym Strip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CA" sz="4600" dirty="0"/>
              <a:t>Your teacher will review their plan regarding PE Strip. The expectation is that you are in PE strip for PHE class.  The change rooms are available to you.</a:t>
            </a:r>
          </a:p>
          <a:p>
            <a:r>
              <a:rPr lang="en-CA" sz="4600" dirty="0"/>
              <a:t>To help maintain cleanliness, students are encouraged to store all their belongings in their school locker (lockers in the change room are also available). </a:t>
            </a:r>
          </a:p>
          <a:p>
            <a:pPr marL="82296" indent="0">
              <a:buNone/>
            </a:pPr>
            <a:endParaRPr lang="en-CA" dirty="0"/>
          </a:p>
          <a:p>
            <a:pPr marL="82296" indent="0">
              <a:buNone/>
            </a:pPr>
            <a:r>
              <a:rPr lang="en-CA" dirty="0">
                <a:solidFill>
                  <a:srgbClr val="0000FF"/>
                </a:solidFill>
                <a:latin typeface="Apple Casual"/>
                <a:cs typeface="Apple Casual"/>
              </a:rPr>
              <a:t>Strategies for personal hygiene upkeep:</a:t>
            </a:r>
          </a:p>
          <a:p>
            <a:pPr marL="82296" indent="0">
              <a:buNone/>
            </a:pPr>
            <a:r>
              <a:rPr lang="en-CA" dirty="0">
                <a:solidFill>
                  <a:srgbClr val="0000FF"/>
                </a:solidFill>
                <a:latin typeface="Apple Casual"/>
                <a:cs typeface="Apple Casual"/>
              </a:rPr>
              <a:t>-Have an extra T-shirt in your bag in case you require to change after getting sweaty. </a:t>
            </a:r>
          </a:p>
          <a:p>
            <a:pPr marL="82296" indent="0">
              <a:buNone/>
            </a:pPr>
            <a:r>
              <a:rPr lang="en-CA" dirty="0">
                <a:solidFill>
                  <a:srgbClr val="0000FF"/>
                </a:solidFill>
                <a:latin typeface="Apple Casual"/>
                <a:cs typeface="Apple Casual"/>
              </a:rPr>
              <a:t>-Apply deodorant before and after class (Avoid any spray antiperspirants &amp; deodorants in PHE due to student allergies and sensitivities).</a:t>
            </a:r>
          </a:p>
          <a:p>
            <a:pPr marL="82296" indent="0">
              <a:buNone/>
            </a:pPr>
            <a:r>
              <a:rPr lang="en-CA" dirty="0">
                <a:solidFill>
                  <a:srgbClr val="0000FF"/>
                </a:solidFill>
                <a:latin typeface="Apple Casual"/>
                <a:cs typeface="Apple Casual"/>
              </a:rPr>
              <a:t>-Wear jogging pants, shorts, runners to school if you have PHE.</a:t>
            </a:r>
          </a:p>
          <a:p>
            <a:r>
              <a:rPr lang="en-CA" dirty="0">
                <a:solidFill>
                  <a:srgbClr val="0000FF"/>
                </a:solidFill>
                <a:latin typeface="Apple Casual"/>
                <a:cs typeface="Apple Casual"/>
              </a:rPr>
              <a:t>Parents will be notified if students continue having difficulty understanding the above expectation.</a:t>
            </a:r>
            <a:endParaRPr lang="en-US" dirty="0">
              <a:solidFill>
                <a:srgbClr val="0000FF"/>
              </a:solidFill>
              <a:latin typeface="Apple Casual"/>
              <a:cs typeface="Apple Casual"/>
            </a:endParaRP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056826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1586" y="216855"/>
            <a:ext cx="8376103" cy="1285632"/>
          </a:xfrm>
        </p:spPr>
        <p:txBody>
          <a:bodyPr>
            <a:normAutofit fontScale="90000"/>
          </a:bodyPr>
          <a:lstStyle/>
          <a:p>
            <a:pPr algn="ctr"/>
            <a:br>
              <a:rPr lang="en-CA" sz="8000">
                <a:latin typeface="Apple Casual"/>
                <a:cs typeface="Apple Casual"/>
              </a:rPr>
            </a:br>
            <a:br>
              <a:rPr lang="en-CA" sz="8000">
                <a:latin typeface="Apple Casual"/>
                <a:cs typeface="Apple Casual"/>
              </a:rPr>
            </a:br>
            <a:br>
              <a:rPr lang="en-CA" sz="8000">
                <a:latin typeface="Apple Casual"/>
                <a:cs typeface="Apple Casual"/>
              </a:rPr>
            </a:br>
            <a:r>
              <a:rPr lang="en-CA" sz="7333">
                <a:solidFill>
                  <a:srgbClr val="000090"/>
                </a:solidFill>
                <a:latin typeface="Apple Casual"/>
                <a:cs typeface="Apple Casual"/>
              </a:rPr>
              <a:t>Thumbs Up </a:t>
            </a:r>
            <a:r>
              <a:rPr lang="en-US" sz="7333" err="1">
                <a:solidFill>
                  <a:srgbClr val="000090"/>
                </a:solidFill>
                <a:latin typeface="Apple Casual"/>
                <a:cs typeface="Apple Casual"/>
                <a:sym typeface="Wingdings"/>
              </a:rPr>
              <a:t></a:t>
            </a:r>
            <a:r>
              <a:rPr lang="en-CA" sz="7333">
                <a:solidFill>
                  <a:srgbClr val="000090"/>
                </a:solidFill>
                <a:latin typeface="Apple Casual"/>
                <a:cs typeface="Apple Casual"/>
              </a:rPr>
              <a:t> </a:t>
            </a:r>
            <a:br>
              <a:rPr lang="en-US" sz="8000">
                <a:solidFill>
                  <a:srgbClr val="FF0000"/>
                </a:solidFill>
                <a:effectLst>
                  <a:outerShdw blurRad="60007" dir="1500000" sy="-30000" kx="800400" algn="bl">
                    <a:srgbClr val="FF0000">
                      <a:alpha val="20000"/>
                    </a:srgbClr>
                  </a:outerShdw>
                </a:effectLst>
                <a:latin typeface="Apple Casual"/>
                <a:cs typeface="Apple Casual"/>
              </a:rPr>
            </a:br>
            <a:br>
              <a:rPr lang="en-CA" sz="7889">
                <a:solidFill>
                  <a:srgbClr val="FF0000"/>
                </a:solidFill>
                <a:effectLst>
                  <a:outerShdw blurRad="60007" dir="1500000" sy="-30000" kx="800400" algn="bl">
                    <a:srgbClr val="FF0000">
                      <a:alpha val="20000"/>
                    </a:srgbClr>
                  </a:outerShdw>
                </a:effectLst>
                <a:latin typeface="Apple Casual"/>
                <a:cs typeface="Apple Casual"/>
              </a:rPr>
            </a:br>
            <a:br>
              <a:rPr lang="en-US" sz="4400">
                <a:solidFill>
                  <a:srgbClr val="FF0000"/>
                </a:solidFill>
                <a:effectLst>
                  <a:outerShdw blurRad="60007" dir="1500000" sy="-30000" kx="800400" algn="bl">
                    <a:srgbClr val="FF0000">
                      <a:alpha val="20000"/>
                    </a:srgbClr>
                  </a:outerShdw>
                </a:effectLst>
                <a:latin typeface="Apple Casual"/>
                <a:cs typeface="Apple Casual"/>
              </a:rPr>
            </a:br>
            <a:br>
              <a:rPr lang="en-US"/>
            </a:br>
            <a:br>
              <a:rPr lang="en-US">
                <a:solidFill>
                  <a:srgbClr val="000090"/>
                </a:solidFill>
              </a:rPr>
            </a:br>
            <a:endParaRPr lang="en-US">
              <a:solidFill>
                <a:srgbClr val="00009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69029" y="867416"/>
            <a:ext cx="9263742" cy="5684667"/>
          </a:xfrm>
        </p:spPr>
        <p:txBody>
          <a:bodyPr>
            <a:noAutofit/>
          </a:bodyPr>
          <a:lstStyle/>
          <a:p>
            <a:pPr>
              <a:buNone/>
            </a:pPr>
            <a:endParaRPr lang="en-US" sz="2800" dirty="0"/>
          </a:p>
          <a:p>
            <a:r>
              <a:rPr lang="en-CA" dirty="0">
                <a:solidFill>
                  <a:srgbClr val="0000FF"/>
                </a:solidFill>
                <a:latin typeface="Apple Casual"/>
                <a:cs typeface="Apple Casual"/>
              </a:rPr>
              <a:t>Running shoes – tied up</a:t>
            </a:r>
            <a:endParaRPr lang="en-US" dirty="0">
              <a:solidFill>
                <a:srgbClr val="0000FF"/>
              </a:solidFill>
              <a:latin typeface="Apple Casual"/>
              <a:cs typeface="Apple Casual"/>
            </a:endParaRPr>
          </a:p>
          <a:p>
            <a:r>
              <a:rPr lang="en-CA" dirty="0">
                <a:solidFill>
                  <a:srgbClr val="0000FF"/>
                </a:solidFill>
                <a:latin typeface="Apple Casual"/>
                <a:cs typeface="Apple Casual"/>
              </a:rPr>
              <a:t>Socks</a:t>
            </a:r>
            <a:endParaRPr lang="en-US" dirty="0">
              <a:solidFill>
                <a:srgbClr val="0000FF"/>
              </a:solidFill>
              <a:latin typeface="Apple Casual"/>
              <a:cs typeface="Apple Casual"/>
            </a:endParaRPr>
          </a:p>
          <a:p>
            <a:r>
              <a:rPr lang="en-CA" dirty="0">
                <a:solidFill>
                  <a:srgbClr val="0000FF"/>
                </a:solidFill>
                <a:latin typeface="Apple Casual"/>
                <a:cs typeface="Apple Casual"/>
              </a:rPr>
              <a:t>Sweat pants, shorts, tights, </a:t>
            </a:r>
            <a:r>
              <a:rPr lang="en-CA" dirty="0" err="1">
                <a:solidFill>
                  <a:srgbClr val="0000FF"/>
                </a:solidFill>
                <a:latin typeface="Apple Casual"/>
                <a:cs typeface="Apple Casual"/>
              </a:rPr>
              <a:t>Dri</a:t>
            </a:r>
            <a:r>
              <a:rPr lang="en-CA" dirty="0">
                <a:solidFill>
                  <a:srgbClr val="0000FF"/>
                </a:solidFill>
                <a:latin typeface="Apple Casual"/>
                <a:cs typeface="Apple Casual"/>
              </a:rPr>
              <a:t>-Fit, etc. </a:t>
            </a:r>
            <a:endParaRPr lang="en-US" dirty="0">
              <a:solidFill>
                <a:srgbClr val="0000FF"/>
              </a:solidFill>
              <a:latin typeface="Apple Casual"/>
              <a:cs typeface="Apple Casual"/>
            </a:endParaRPr>
          </a:p>
          <a:p>
            <a:r>
              <a:rPr lang="en-CA" dirty="0">
                <a:solidFill>
                  <a:srgbClr val="0000FF"/>
                </a:solidFill>
                <a:latin typeface="Apple Casual"/>
                <a:cs typeface="Apple Casual"/>
              </a:rPr>
              <a:t>T-shirts that cover shoulders, stomach and trunks</a:t>
            </a:r>
            <a:endParaRPr lang="en-US" dirty="0">
              <a:solidFill>
                <a:srgbClr val="0000FF"/>
              </a:solidFill>
              <a:latin typeface="Apple Casual"/>
              <a:cs typeface="Apple Casual"/>
            </a:endParaRPr>
          </a:p>
          <a:p>
            <a:r>
              <a:rPr lang="en-CA" dirty="0">
                <a:solidFill>
                  <a:srgbClr val="0000FF"/>
                </a:solidFill>
                <a:latin typeface="Apple Casual"/>
                <a:cs typeface="Apple Casual"/>
              </a:rPr>
              <a:t>Hair tied back</a:t>
            </a:r>
            <a:endParaRPr lang="en-US" dirty="0">
              <a:solidFill>
                <a:srgbClr val="0000FF"/>
              </a:solidFill>
              <a:latin typeface="Apple Casual"/>
              <a:cs typeface="Apple Casual"/>
            </a:endParaRPr>
          </a:p>
          <a:p>
            <a:r>
              <a:rPr lang="en-CA" dirty="0">
                <a:solidFill>
                  <a:srgbClr val="0000FF"/>
                </a:solidFill>
                <a:latin typeface="Apple Casual"/>
                <a:cs typeface="Apple Casual"/>
              </a:rPr>
              <a:t>Minimal jewellery – small necklaces, ear studs </a:t>
            </a:r>
            <a:endParaRPr lang="en-US" dirty="0">
              <a:solidFill>
                <a:srgbClr val="0000FF"/>
              </a:solidFill>
              <a:latin typeface="Apple Casual"/>
              <a:cs typeface="Apple Casual"/>
            </a:endParaRPr>
          </a:p>
          <a:p>
            <a:r>
              <a:rPr lang="en-CA" dirty="0">
                <a:solidFill>
                  <a:srgbClr val="0000FF"/>
                </a:solidFill>
                <a:latin typeface="Apple Casual"/>
                <a:cs typeface="Apple Casual"/>
              </a:rPr>
              <a:t>Clean gym clothes</a:t>
            </a:r>
            <a:endParaRPr lang="en-US" dirty="0">
              <a:solidFill>
                <a:srgbClr val="0000FF"/>
              </a:solidFill>
              <a:latin typeface="Apple Casual"/>
              <a:cs typeface="Apple Casual"/>
            </a:endParaRPr>
          </a:p>
          <a:p>
            <a:r>
              <a:rPr lang="en-CA" dirty="0">
                <a:solidFill>
                  <a:srgbClr val="0000FF"/>
                </a:solidFill>
                <a:latin typeface="Apple Casual"/>
                <a:cs typeface="Apple Casual"/>
              </a:rPr>
              <a:t>Closed water bottles (plastic only)</a:t>
            </a:r>
          </a:p>
          <a:p>
            <a:r>
              <a:rPr lang="en-CA" dirty="0">
                <a:solidFill>
                  <a:srgbClr val="0000FF"/>
                </a:solidFill>
                <a:latin typeface="Apple Casual"/>
                <a:cs typeface="Apple Casual"/>
              </a:rPr>
              <a:t>No Gum in the gym</a:t>
            </a:r>
            <a:endParaRPr lang="en-US" dirty="0">
              <a:solidFill>
                <a:srgbClr val="0000FF"/>
              </a:solidFill>
              <a:latin typeface="Apple Casual"/>
              <a:cs typeface="Apple Casual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1" y="274638"/>
            <a:ext cx="9143999" cy="1143000"/>
          </a:xfrm>
        </p:spPr>
        <p:txBody>
          <a:bodyPr>
            <a:normAutofit fontScale="90000"/>
          </a:bodyPr>
          <a:lstStyle/>
          <a:p>
            <a:pPr algn="ctr"/>
            <a:br>
              <a:rPr lang="en-CA" b="1" dirty="0"/>
            </a:br>
            <a:r>
              <a:rPr lang="en-CA" sz="6700" b="1" dirty="0">
                <a:solidFill>
                  <a:srgbClr val="000090"/>
                </a:solidFill>
                <a:latin typeface="Apple Casual"/>
              </a:rPr>
              <a:t>The Big Ideas</a:t>
            </a:r>
            <a:r>
              <a:rPr lang="en-CA" sz="6700" b="1" dirty="0">
                <a:solidFill>
                  <a:srgbClr val="000090"/>
                </a:solidFill>
                <a:latin typeface="Apple Casual"/>
                <a:cs typeface="Apple Casual"/>
              </a:rPr>
              <a:t> PHE Gr. 8 &amp; 9:</a:t>
            </a:r>
            <a:br>
              <a:rPr lang="en-US" sz="6700" dirty="0">
                <a:solidFill>
                  <a:srgbClr val="000090"/>
                </a:solidFill>
              </a:rPr>
            </a:br>
            <a:endParaRPr lang="en-US" sz="4400" dirty="0">
              <a:solidFill>
                <a:srgbClr val="000090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D6273AA-30A2-3C47-A268-2128538B57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6958" y="1676401"/>
            <a:ext cx="11898084" cy="4906961"/>
          </a:xfrm>
        </p:spPr>
      </p:pic>
    </p:spTree>
    <p:extLst>
      <p:ext uri="{BB962C8B-B14F-4D97-AF65-F5344CB8AC3E}">
        <p14:creationId xmlns:p14="http://schemas.microsoft.com/office/powerpoint/2010/main" val="441813370"/>
      </p:ext>
    </p:extLst>
  </p:cSld>
  <p:clrMapOvr>
    <a:masterClrMapping/>
  </p:clrMapOvr>
  <p:transition spd="slow"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1586" y="216856"/>
            <a:ext cx="8376103" cy="1254653"/>
          </a:xfrm>
        </p:spPr>
        <p:txBody>
          <a:bodyPr>
            <a:normAutofit fontScale="90000"/>
          </a:bodyPr>
          <a:lstStyle/>
          <a:p>
            <a:pPr algn="ctr"/>
            <a:br>
              <a:rPr lang="en-CA" sz="8000">
                <a:latin typeface="Apple Casual"/>
                <a:cs typeface="Apple Casual"/>
              </a:rPr>
            </a:br>
            <a:br>
              <a:rPr lang="en-CA" sz="8000">
                <a:latin typeface="Apple Casual"/>
                <a:cs typeface="Apple Casual"/>
              </a:rPr>
            </a:br>
            <a:br>
              <a:rPr lang="en-CA" sz="8000">
                <a:latin typeface="Apple Casual"/>
                <a:cs typeface="Apple Casual"/>
              </a:rPr>
            </a:br>
            <a:r>
              <a:rPr lang="en-CA" sz="6556">
                <a:solidFill>
                  <a:srgbClr val="000090"/>
                </a:solidFill>
                <a:latin typeface="Apple Casual"/>
                <a:cs typeface="Apple Casual"/>
              </a:rPr>
              <a:t>Facilities &amp; Equipment:</a:t>
            </a:r>
            <a:br>
              <a:rPr lang="en-US" sz="8000">
                <a:solidFill>
                  <a:srgbClr val="FF0000"/>
                </a:solidFill>
                <a:effectLst>
                  <a:outerShdw blurRad="60007" dir="1500000" sy="-30000" kx="800400" algn="bl">
                    <a:srgbClr val="FF0000">
                      <a:alpha val="20000"/>
                    </a:srgbClr>
                  </a:outerShdw>
                </a:effectLst>
                <a:latin typeface="Apple Casual"/>
                <a:cs typeface="Apple Casual"/>
              </a:rPr>
            </a:br>
            <a:br>
              <a:rPr lang="en-CA" sz="7889">
                <a:solidFill>
                  <a:srgbClr val="FF0000"/>
                </a:solidFill>
                <a:effectLst>
                  <a:outerShdw blurRad="60007" dir="1500000" sy="-30000" kx="800400" algn="bl">
                    <a:srgbClr val="FF0000">
                      <a:alpha val="20000"/>
                    </a:srgbClr>
                  </a:outerShdw>
                </a:effectLst>
                <a:latin typeface="Apple Casual"/>
                <a:cs typeface="Apple Casual"/>
              </a:rPr>
            </a:br>
            <a:br>
              <a:rPr lang="en-US" sz="4400">
                <a:solidFill>
                  <a:srgbClr val="FF0000"/>
                </a:solidFill>
                <a:effectLst>
                  <a:outerShdw blurRad="60007" dir="1500000" sy="-30000" kx="800400" algn="bl">
                    <a:srgbClr val="FF0000">
                      <a:alpha val="20000"/>
                    </a:srgbClr>
                  </a:outerShdw>
                </a:effectLst>
                <a:latin typeface="Apple Casual"/>
                <a:cs typeface="Apple Casual"/>
              </a:rPr>
            </a:br>
            <a:br>
              <a:rPr lang="en-US"/>
            </a:br>
            <a:br>
              <a:rPr lang="en-US">
                <a:solidFill>
                  <a:srgbClr val="000090"/>
                </a:solidFill>
              </a:rPr>
            </a:br>
            <a:endParaRPr lang="en-US">
              <a:solidFill>
                <a:srgbClr val="00009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6914" y="1734830"/>
            <a:ext cx="10668000" cy="4817252"/>
          </a:xfrm>
        </p:spPr>
        <p:txBody>
          <a:bodyPr>
            <a:noAutofit/>
          </a:bodyPr>
          <a:lstStyle/>
          <a:p>
            <a:r>
              <a:rPr lang="en-CA" sz="3800">
                <a:solidFill>
                  <a:srgbClr val="0000FF"/>
                </a:solidFill>
                <a:latin typeface="Apple Casual"/>
                <a:cs typeface="Apple Casual"/>
              </a:rPr>
              <a:t>Equipment rooms are out of bounds to all students unless under the direct supervision of a PE teacher.</a:t>
            </a:r>
          </a:p>
          <a:p>
            <a:pPr marL="82296" indent="0">
              <a:buNone/>
            </a:pPr>
            <a:r>
              <a:rPr lang="en-CA" sz="3800">
                <a:solidFill>
                  <a:srgbClr val="0000FF"/>
                </a:solidFill>
                <a:latin typeface="Apple Casual"/>
                <a:cs typeface="Apple Casual"/>
              </a:rPr>
              <a:t> </a:t>
            </a:r>
          </a:p>
          <a:p>
            <a:r>
              <a:rPr lang="en-CA" sz="3800">
                <a:solidFill>
                  <a:srgbClr val="0000FF"/>
                </a:solidFill>
                <a:latin typeface="Apple Casual"/>
                <a:cs typeface="Apple Casual"/>
              </a:rPr>
              <a:t>It is </a:t>
            </a:r>
            <a:r>
              <a:rPr lang="en-CA" sz="3800" u="sng">
                <a:solidFill>
                  <a:srgbClr val="0000FF"/>
                </a:solidFill>
                <a:latin typeface="Apple Casual"/>
                <a:cs typeface="Apple Casual"/>
              </a:rPr>
              <a:t>imperative</a:t>
            </a:r>
            <a:r>
              <a:rPr lang="en-CA" sz="3800">
                <a:solidFill>
                  <a:srgbClr val="0000FF"/>
                </a:solidFill>
                <a:latin typeface="Apple Casual"/>
                <a:cs typeface="Apple Casual"/>
              </a:rPr>
              <a:t> that all PE equipment (balls, racquets, nets, etc.) be treated with care.</a:t>
            </a:r>
            <a:endParaRPr lang="en-US" sz="3800">
              <a:solidFill>
                <a:srgbClr val="0000FF"/>
              </a:solidFill>
              <a:latin typeface="Apple Casual"/>
              <a:cs typeface="Apple Casual"/>
            </a:endParaRPr>
          </a:p>
          <a:p>
            <a:pPr>
              <a:buNone/>
            </a:pPr>
            <a:endParaRPr lang="en-US" sz="2800"/>
          </a:p>
        </p:txBody>
      </p:sp>
    </p:spTree>
  </p:cSld>
  <p:clrMapOvr>
    <a:masterClrMapping/>
  </p:clrMapOvr>
  <p:transition spd="slow"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1586" y="216856"/>
            <a:ext cx="8376103" cy="1254653"/>
          </a:xfrm>
        </p:spPr>
        <p:txBody>
          <a:bodyPr>
            <a:normAutofit fontScale="90000"/>
          </a:bodyPr>
          <a:lstStyle/>
          <a:p>
            <a:pPr algn="ctr"/>
            <a:br>
              <a:rPr lang="en-CA" sz="8000">
                <a:latin typeface="Apple Casual"/>
                <a:cs typeface="Apple Casual"/>
              </a:rPr>
            </a:br>
            <a:br>
              <a:rPr lang="en-CA" sz="8000">
                <a:latin typeface="Apple Casual"/>
                <a:cs typeface="Apple Casual"/>
              </a:rPr>
            </a:br>
            <a:br>
              <a:rPr lang="en-CA" sz="8000">
                <a:latin typeface="Apple Casual"/>
                <a:cs typeface="Apple Casual"/>
              </a:rPr>
            </a:br>
            <a:r>
              <a:rPr lang="en-CA" sz="6000">
                <a:latin typeface="Apple Casual"/>
                <a:cs typeface="Apple Casual"/>
              </a:rPr>
              <a:t>Lock It Up!</a:t>
            </a:r>
            <a:br>
              <a:rPr lang="en-US" sz="8000">
                <a:solidFill>
                  <a:srgbClr val="FF0000"/>
                </a:solidFill>
                <a:effectLst>
                  <a:outerShdw blurRad="60007" dir="1500000" sy="-30000" kx="800400" algn="bl">
                    <a:srgbClr val="FF0000">
                      <a:alpha val="20000"/>
                    </a:srgbClr>
                  </a:outerShdw>
                </a:effectLst>
                <a:latin typeface="Apple Casual"/>
                <a:cs typeface="Apple Casual"/>
              </a:rPr>
            </a:br>
            <a:br>
              <a:rPr lang="en-CA" sz="7889">
                <a:solidFill>
                  <a:srgbClr val="FF0000"/>
                </a:solidFill>
                <a:effectLst>
                  <a:outerShdw blurRad="60007" dir="1500000" sy="-30000" kx="800400" algn="bl">
                    <a:srgbClr val="FF0000">
                      <a:alpha val="20000"/>
                    </a:srgbClr>
                  </a:outerShdw>
                </a:effectLst>
                <a:latin typeface="Apple Casual"/>
                <a:cs typeface="Apple Casual"/>
              </a:rPr>
            </a:br>
            <a:br>
              <a:rPr lang="en-US" sz="4400">
                <a:solidFill>
                  <a:srgbClr val="FF0000"/>
                </a:solidFill>
                <a:effectLst>
                  <a:outerShdw blurRad="60007" dir="1500000" sy="-30000" kx="800400" algn="bl">
                    <a:srgbClr val="FF0000">
                      <a:alpha val="20000"/>
                    </a:srgbClr>
                  </a:outerShdw>
                </a:effectLst>
                <a:latin typeface="Apple Casual"/>
                <a:cs typeface="Apple Casual"/>
              </a:rPr>
            </a:br>
            <a:br>
              <a:rPr lang="en-US"/>
            </a:br>
            <a:br>
              <a:rPr lang="en-US">
                <a:solidFill>
                  <a:srgbClr val="000090"/>
                </a:solidFill>
              </a:rPr>
            </a:br>
            <a:endParaRPr lang="en-US">
              <a:solidFill>
                <a:srgbClr val="00009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5144" y="1734830"/>
            <a:ext cx="10776856" cy="4817252"/>
          </a:xfrm>
        </p:spPr>
        <p:txBody>
          <a:bodyPr>
            <a:noAutofit/>
          </a:bodyPr>
          <a:lstStyle/>
          <a:p>
            <a:pPr marL="82296" indent="0">
              <a:buNone/>
            </a:pPr>
            <a:endParaRPr lang="en-CA" sz="3600">
              <a:solidFill>
                <a:srgbClr val="0000FF"/>
              </a:solidFill>
              <a:latin typeface="Apple Casual"/>
              <a:cs typeface="Apple Casual"/>
            </a:endParaRPr>
          </a:p>
          <a:p>
            <a:r>
              <a:rPr lang="en-CA" sz="3600">
                <a:solidFill>
                  <a:srgbClr val="0000FF"/>
                </a:solidFill>
                <a:latin typeface="Apple Casual"/>
                <a:cs typeface="Apple Casual"/>
              </a:rPr>
              <a:t>The PE department is</a:t>
            </a:r>
            <a:r>
              <a:rPr lang="en-CA" sz="3600">
                <a:solidFill>
                  <a:srgbClr val="FF0000"/>
                </a:solidFill>
                <a:latin typeface="Apple Casual"/>
                <a:cs typeface="Apple Casual"/>
              </a:rPr>
              <a:t> NOT </a:t>
            </a:r>
            <a:r>
              <a:rPr lang="en-CA" sz="3600">
                <a:solidFill>
                  <a:srgbClr val="0000FF"/>
                </a:solidFill>
                <a:latin typeface="Apple Casual"/>
                <a:cs typeface="Apple Casual"/>
              </a:rPr>
              <a:t>responsible for lost or stolen items.</a:t>
            </a:r>
            <a:endParaRPr lang="en-US" sz="3600">
              <a:solidFill>
                <a:srgbClr val="0000FF"/>
              </a:solidFill>
              <a:latin typeface="Apple Casual"/>
              <a:cs typeface="Apple Casual"/>
            </a:endParaRPr>
          </a:p>
          <a:p>
            <a:pPr>
              <a:buNone/>
            </a:pPr>
            <a:endParaRPr lang="en-US" sz="2800"/>
          </a:p>
          <a:p>
            <a:pPr>
              <a:buNone/>
            </a:pPr>
            <a:r>
              <a:rPr lang="en-US" sz="2800"/>
              <a:t>Please ensure all your belongings are locked up (including your phone </a:t>
            </a:r>
            <a:r>
              <a:rPr lang="en-US" sz="2800">
                <a:sym typeface="Wingdings" panose="05000000000000000000" pitchFamily="2" charset="2"/>
              </a:rPr>
              <a:t>)</a:t>
            </a:r>
            <a:endParaRPr lang="en-US" sz="2800"/>
          </a:p>
        </p:txBody>
      </p:sp>
    </p:spTree>
  </p:cSld>
  <p:clrMapOvr>
    <a:masterClrMapping/>
  </p:clrMapOvr>
  <p:transition spd="slow"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14" descr="Untitled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88" b="13688"/>
          <a:stretch>
            <a:fillRect/>
          </a:stretch>
        </p:blipFill>
        <p:spPr>
          <a:xfrm>
            <a:off x="1317171" y="0"/>
            <a:ext cx="10613571" cy="6749143"/>
          </a:xfrm>
        </p:spPr>
      </p:pic>
    </p:spTree>
    <p:extLst>
      <p:ext uri="{BB962C8B-B14F-4D97-AF65-F5344CB8AC3E}">
        <p14:creationId xmlns:p14="http://schemas.microsoft.com/office/powerpoint/2010/main" val="94127808"/>
      </p:ext>
    </p:extLst>
  </p:cSld>
  <p:clrMapOvr>
    <a:masterClrMapping/>
  </p:clrMapOvr>
  <p:transition spd="slow"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C1346-2FF9-2499-ACA1-B7E92B5F3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3BDB016-FA6E-2CEF-AA5B-B9AFD3D6BD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47719" y="209550"/>
            <a:ext cx="10844540" cy="5981700"/>
          </a:xfrm>
        </p:spPr>
      </p:pic>
    </p:spTree>
    <p:extLst>
      <p:ext uri="{BB962C8B-B14F-4D97-AF65-F5344CB8AC3E}">
        <p14:creationId xmlns:p14="http://schemas.microsoft.com/office/powerpoint/2010/main" val="3269298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4311" y="142539"/>
            <a:ext cx="5983959" cy="982283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FF0000"/>
                </a:solidFill>
                <a:latin typeface="Chalkboard" panose="03050602040202020205" pitchFamily="66" charset="77"/>
              </a:rPr>
              <a:t>PHE 8-10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4886" y="986326"/>
            <a:ext cx="4412899" cy="5743615"/>
          </a:xfrm>
        </p:spPr>
        <p:txBody>
          <a:bodyPr>
            <a:normAutofit fontScale="25000" lnSpcReduction="20000"/>
          </a:bodyPr>
          <a:lstStyle/>
          <a:p>
            <a:r>
              <a:rPr lang="en-US" sz="8000" b="1"/>
              <a:t>PHYSICAL ACTIVITY helps us:</a:t>
            </a:r>
            <a:r>
              <a:rPr lang="en-CA"/>
              <a:t>          </a:t>
            </a:r>
          </a:p>
          <a:p>
            <a:pPr lvl="0"/>
            <a:r>
              <a:rPr lang="en-US" sz="6400"/>
              <a:t>improve test scores</a:t>
            </a:r>
            <a:endParaRPr lang="en-CA" sz="6400"/>
          </a:p>
          <a:p>
            <a:pPr lvl="0"/>
            <a:r>
              <a:rPr lang="en-US" sz="6400"/>
              <a:t>reduces stress</a:t>
            </a:r>
            <a:endParaRPr lang="en-CA" sz="6400"/>
          </a:p>
          <a:p>
            <a:pPr lvl="0"/>
            <a:r>
              <a:rPr lang="en-US" sz="6400"/>
              <a:t>improve mood	</a:t>
            </a:r>
            <a:endParaRPr lang="en-CA" sz="6400"/>
          </a:p>
          <a:p>
            <a:pPr lvl="0"/>
            <a:r>
              <a:rPr lang="en-US" sz="6400"/>
              <a:t>reduces anxiety/depression</a:t>
            </a:r>
            <a:endParaRPr lang="en-CA" sz="6400"/>
          </a:p>
          <a:p>
            <a:pPr lvl="0"/>
            <a:r>
              <a:rPr lang="en-US" sz="6400"/>
              <a:t>improves self-esteem</a:t>
            </a:r>
            <a:endParaRPr lang="en-CA" sz="6400"/>
          </a:p>
          <a:p>
            <a:r>
              <a:rPr lang="en-CA" sz="6400"/>
              <a:t>                       </a:t>
            </a:r>
          </a:p>
          <a:p>
            <a:pPr lvl="0"/>
            <a:r>
              <a:rPr lang="en-US" sz="6400"/>
              <a:t>reduces heart disease</a:t>
            </a:r>
            <a:endParaRPr lang="en-CA" sz="6400"/>
          </a:p>
          <a:p>
            <a:pPr lvl="0"/>
            <a:r>
              <a:rPr lang="en-US" sz="6400"/>
              <a:t>improves life expectancy</a:t>
            </a:r>
            <a:endParaRPr lang="en-CA" sz="6400"/>
          </a:p>
          <a:p>
            <a:pPr lvl="0"/>
            <a:r>
              <a:rPr lang="en-US" sz="6400"/>
              <a:t>decreases medication needs</a:t>
            </a:r>
            <a:endParaRPr lang="en-CA" sz="6400"/>
          </a:p>
          <a:p>
            <a:pPr lvl="0"/>
            <a:r>
              <a:rPr lang="en-US" sz="6400"/>
              <a:t>manages healthy weight</a:t>
            </a:r>
            <a:endParaRPr lang="en-CA" sz="6400"/>
          </a:p>
          <a:p>
            <a:pPr lvl="0"/>
            <a:r>
              <a:rPr lang="en-US" sz="6400"/>
              <a:t>improves sleep</a:t>
            </a:r>
            <a:endParaRPr lang="en-CA" sz="6400"/>
          </a:p>
          <a:p>
            <a:pPr lvl="0"/>
            <a:r>
              <a:rPr lang="en-US" sz="6400"/>
              <a:t>decreases risky behaviors</a:t>
            </a:r>
            <a:endParaRPr lang="en-CA" sz="6400"/>
          </a:p>
          <a:p>
            <a:pPr lvl="0"/>
            <a:r>
              <a:rPr lang="en-US" sz="6400"/>
              <a:t>decreases illness</a:t>
            </a:r>
            <a:endParaRPr lang="en-CA" sz="6400"/>
          </a:p>
          <a:p>
            <a:pPr lvl="0"/>
            <a:r>
              <a:rPr lang="en-CA" sz="6400"/>
              <a:t>               </a:t>
            </a:r>
          </a:p>
          <a:p>
            <a:pPr lvl="0"/>
            <a:r>
              <a:rPr lang="en-US" sz="6400"/>
              <a:t>increases strength</a:t>
            </a:r>
            <a:endParaRPr lang="en-CA" sz="6400"/>
          </a:p>
          <a:p>
            <a:pPr lvl="0"/>
            <a:r>
              <a:rPr lang="en-US" sz="6400"/>
              <a:t>increases endurance</a:t>
            </a:r>
            <a:endParaRPr lang="en-CA" sz="6400"/>
          </a:p>
          <a:p>
            <a:pPr lvl="0"/>
            <a:r>
              <a:rPr lang="en-US" sz="6400"/>
              <a:t>increases flexibility</a:t>
            </a:r>
            <a:endParaRPr lang="en-CA" sz="6400"/>
          </a:p>
          <a:p>
            <a:pPr lvl="0"/>
            <a:r>
              <a:rPr lang="en-US" sz="6400"/>
              <a:t>increases energy</a:t>
            </a:r>
            <a:endParaRPr lang="en-CA" sz="6400"/>
          </a:p>
          <a:p>
            <a:pPr lvl="0"/>
            <a:r>
              <a:rPr lang="en-US" sz="6400"/>
              <a:t>promotes optimal growth</a:t>
            </a:r>
            <a:endParaRPr lang="en-CA" sz="6400"/>
          </a:p>
          <a:p>
            <a:r>
              <a:rPr lang="en-US"/>
              <a:t> </a:t>
            </a:r>
            <a:endParaRPr lang="en-CA"/>
          </a:p>
          <a:p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842495" y="3568194"/>
            <a:ext cx="2164107" cy="114030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Mental Health</a:t>
            </a:r>
          </a:p>
        </p:txBody>
      </p:sp>
      <p:sp>
        <p:nvSpPr>
          <p:cNvPr id="7" name="Oval 6"/>
          <p:cNvSpPr/>
          <p:nvPr/>
        </p:nvSpPr>
        <p:spPr>
          <a:xfrm>
            <a:off x="6979622" y="1807635"/>
            <a:ext cx="1477295" cy="125692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Healthy Eating</a:t>
            </a:r>
          </a:p>
        </p:txBody>
      </p:sp>
      <p:sp>
        <p:nvSpPr>
          <p:cNvPr id="8" name="Heart 7"/>
          <p:cNvSpPr/>
          <p:nvPr/>
        </p:nvSpPr>
        <p:spPr>
          <a:xfrm>
            <a:off x="9269402" y="2099189"/>
            <a:ext cx="1593923" cy="1282838"/>
          </a:xfrm>
          <a:prstGeom prst="hear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Sex Ed</a:t>
            </a:r>
          </a:p>
        </p:txBody>
      </p:sp>
      <p:sp>
        <p:nvSpPr>
          <p:cNvPr id="9" name="Explosion 1 8"/>
          <p:cNvSpPr/>
          <p:nvPr/>
        </p:nvSpPr>
        <p:spPr>
          <a:xfrm>
            <a:off x="8081116" y="142538"/>
            <a:ext cx="2376573" cy="1697492"/>
          </a:xfrm>
          <a:prstGeom prst="irregularSeal1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First Aid &amp; CPR</a:t>
            </a:r>
          </a:p>
        </p:txBody>
      </p:sp>
      <p:sp>
        <p:nvSpPr>
          <p:cNvPr id="10" name="Oval 9"/>
          <p:cNvSpPr/>
          <p:nvPr/>
        </p:nvSpPr>
        <p:spPr>
          <a:xfrm>
            <a:off x="8745248" y="3683301"/>
            <a:ext cx="1606883" cy="133467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Drug Education </a:t>
            </a:r>
          </a:p>
        </p:txBody>
      </p:sp>
      <p:sp>
        <p:nvSpPr>
          <p:cNvPr id="11" name="Oval Callout 10"/>
          <p:cNvSpPr/>
          <p:nvPr/>
        </p:nvSpPr>
        <p:spPr>
          <a:xfrm>
            <a:off x="6979622" y="5382434"/>
            <a:ext cx="2624141" cy="945931"/>
          </a:xfrm>
          <a:prstGeom prst="wedgeEllipse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Physical Literacy</a:t>
            </a:r>
          </a:p>
        </p:txBody>
      </p:sp>
    </p:spTree>
    <p:extLst>
      <p:ext uri="{BB962C8B-B14F-4D97-AF65-F5344CB8AC3E}">
        <p14:creationId xmlns:p14="http://schemas.microsoft.com/office/powerpoint/2010/main" val="14325533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75778A-E00B-993D-2EB0-E8744620B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 diagram of a group of circles&#10;&#10;Description automatically generated">
            <a:extLst>
              <a:ext uri="{FF2B5EF4-FFF2-40B4-BE49-F238E27FC236}">
                <a16:creationId xmlns:a16="http://schemas.microsoft.com/office/drawing/2014/main" id="{5A52FF5A-E257-450C-0AD0-F235C41510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4186" y="628650"/>
            <a:ext cx="10798256" cy="6124575"/>
          </a:xfrm>
        </p:spPr>
      </p:pic>
    </p:spTree>
    <p:extLst>
      <p:ext uri="{BB962C8B-B14F-4D97-AF65-F5344CB8AC3E}">
        <p14:creationId xmlns:p14="http://schemas.microsoft.com/office/powerpoint/2010/main" val="30152861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2">
                <a:shade val="9000"/>
                <a:satMod val="300000"/>
              </a:schemeClr>
              <a:schemeClr val="bg2">
                <a:tint val="90000"/>
                <a:satMod val="225000"/>
              </a:schemeClr>
            </a:duotone>
          </a:blip>
          <a:srcRect/>
          <a:tile tx="0" ty="0" sx="90000" sy="90000" flip="xy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30C74-7940-794A-ACD9-73A743A8A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solidFill>
                  <a:srgbClr val="0070C0"/>
                </a:solidFill>
              </a:rPr>
              <a:t>Medical Info Update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D54947B-2603-2E47-A6C0-BCB496CD45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alphaModFix amt="22000"/>
          </a:blip>
          <a:stretch>
            <a:fillRect/>
          </a:stretch>
        </p:blipFill>
        <p:spPr>
          <a:xfrm>
            <a:off x="1600201" y="914401"/>
            <a:ext cx="10493828" cy="5943600"/>
          </a:xfr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98B9501-0827-004E-8F56-68F9F0498286}"/>
              </a:ext>
            </a:extLst>
          </p:cNvPr>
          <p:cNvSpPr txBox="1"/>
          <p:nvPr/>
        </p:nvSpPr>
        <p:spPr>
          <a:xfrm>
            <a:off x="2699657" y="2660073"/>
            <a:ext cx="839288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Please update your medical information with the office so that we have your Care Card Number, emergency contact, etc. on file.</a:t>
            </a:r>
          </a:p>
          <a:p>
            <a:endParaRPr lang="en-US" sz="2400">
              <a:solidFill>
                <a:srgbClr val="FF0000"/>
              </a:solidFill>
            </a:endParaRPr>
          </a:p>
          <a:p>
            <a:r>
              <a:rPr lang="en-US" sz="2400">
                <a:solidFill>
                  <a:srgbClr val="FF0000"/>
                </a:solidFill>
              </a:rPr>
              <a:t>Please let your PE teacher know (privately) of allergies or medical concerns.</a:t>
            </a:r>
          </a:p>
        </p:txBody>
      </p:sp>
    </p:spTree>
    <p:extLst>
      <p:ext uri="{BB962C8B-B14F-4D97-AF65-F5344CB8AC3E}">
        <p14:creationId xmlns:p14="http://schemas.microsoft.com/office/powerpoint/2010/main" val="39637909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b="1" i="1">
                <a:solidFill>
                  <a:srgbClr val="000090"/>
                </a:solidFill>
                <a:latin typeface="Apple Casual"/>
                <a:cs typeface="Apple Casual"/>
              </a:rPr>
              <a:t>Have a successful semester!</a:t>
            </a:r>
          </a:p>
        </p:txBody>
      </p:sp>
      <p:pic>
        <p:nvPicPr>
          <p:cNvPr id="5" name="Content Placeholder 4" descr="Two baseball players in blue uniforms high fiving each other&#10;&#10;Description automatically generated">
            <a:extLst>
              <a:ext uri="{FF2B5EF4-FFF2-40B4-BE49-F238E27FC236}">
                <a16:creationId xmlns:a16="http://schemas.microsoft.com/office/drawing/2014/main" id="{C8BC376A-2412-4934-12EA-5E9BA844AE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47523" y="1447800"/>
            <a:ext cx="8530683" cy="48006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74638"/>
            <a:ext cx="9144000" cy="1143000"/>
          </a:xfrm>
        </p:spPr>
        <p:txBody>
          <a:bodyPr>
            <a:normAutofit fontScale="90000"/>
          </a:bodyPr>
          <a:lstStyle/>
          <a:p>
            <a:pPr algn="ctr"/>
            <a:br>
              <a:rPr lang="en-CA" b="1"/>
            </a:br>
            <a:r>
              <a:rPr lang="en-CA" sz="7300" b="1">
                <a:solidFill>
                  <a:srgbClr val="000090"/>
                </a:solidFill>
                <a:latin typeface="Apple Casual"/>
              </a:rPr>
              <a:t>The Big Ideas</a:t>
            </a:r>
            <a:r>
              <a:rPr lang="en-CA" sz="7300" b="1">
                <a:solidFill>
                  <a:srgbClr val="000090"/>
                </a:solidFill>
                <a:latin typeface="Apple Casual"/>
                <a:cs typeface="Apple Casual"/>
              </a:rPr>
              <a:t> PHE Gr. 10:</a:t>
            </a:r>
            <a:br>
              <a:rPr lang="en-US" sz="5300">
                <a:solidFill>
                  <a:srgbClr val="000090"/>
                </a:solidFill>
              </a:rPr>
            </a:br>
            <a:endParaRPr lang="en-US">
              <a:solidFill>
                <a:srgbClr val="000090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6E3D8DC-10A5-9244-AA4D-CD33FD2B7F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1951038"/>
            <a:ext cx="11887199" cy="4906962"/>
          </a:xfrm>
        </p:spPr>
      </p:pic>
    </p:spTree>
  </p:cSld>
  <p:clrMapOvr>
    <a:masterClrMapping/>
  </p:clrMapOvr>
  <p:transition spd="slow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1586" y="274638"/>
            <a:ext cx="8376103" cy="1143000"/>
          </a:xfrm>
        </p:spPr>
        <p:txBody>
          <a:bodyPr>
            <a:normAutofit fontScale="90000"/>
          </a:bodyPr>
          <a:lstStyle/>
          <a:p>
            <a:pPr algn="ctr"/>
            <a:br>
              <a:rPr lang="en-CA" b="1"/>
            </a:br>
            <a:r>
              <a:rPr lang="en-CA" sz="5556" b="1">
                <a:solidFill>
                  <a:srgbClr val="000090"/>
                </a:solidFill>
                <a:latin typeface="Apple Casual"/>
                <a:cs typeface="Apple Casual"/>
              </a:rPr>
              <a:t> </a:t>
            </a:r>
            <a:r>
              <a:rPr lang="en-CA" sz="10222" b="1">
                <a:solidFill>
                  <a:srgbClr val="000090"/>
                </a:solidFill>
                <a:latin typeface="Apple Casual"/>
                <a:cs typeface="Apple Casual"/>
              </a:rPr>
              <a:t>Evaluation:</a:t>
            </a:r>
            <a:br>
              <a:rPr lang="en-US">
                <a:solidFill>
                  <a:srgbClr val="000090"/>
                </a:solidFill>
              </a:rPr>
            </a:br>
            <a:endParaRPr lang="en-US">
              <a:solidFill>
                <a:srgbClr val="000090"/>
              </a:solidFill>
            </a:endParaRP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0350D881-3775-C737-FDF5-DDE29F78DB1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4727314"/>
              </p:ext>
            </p:extLst>
          </p:nvPr>
        </p:nvGraphicFramePr>
        <p:xfrm>
          <a:off x="0" y="955497"/>
          <a:ext cx="11669486" cy="55965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1586" y="274639"/>
            <a:ext cx="8376103" cy="45719"/>
          </a:xfrm>
        </p:spPr>
        <p:txBody>
          <a:bodyPr>
            <a:normAutofit fontScale="90000"/>
          </a:bodyPr>
          <a:lstStyle/>
          <a:p>
            <a:pPr algn="ctr"/>
            <a:br>
              <a:rPr lang="en-CA" b="1"/>
            </a:br>
            <a:r>
              <a:rPr lang="en-CA" sz="5556" b="1">
                <a:solidFill>
                  <a:srgbClr val="000090"/>
                </a:solidFill>
                <a:latin typeface="Apple Casual"/>
                <a:cs typeface="Apple Casual"/>
              </a:rPr>
              <a:t> </a:t>
            </a:r>
            <a:br>
              <a:rPr lang="en-US">
                <a:solidFill>
                  <a:srgbClr val="000090"/>
                </a:solidFill>
              </a:rPr>
            </a:br>
            <a:endParaRPr lang="en-US">
              <a:solidFill>
                <a:srgbClr val="00009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2230" y="598714"/>
            <a:ext cx="10537370" cy="6259286"/>
          </a:xfrm>
        </p:spPr>
        <p:txBody>
          <a:bodyPr>
            <a:normAutofit fontScale="92500" lnSpcReduction="10000"/>
          </a:bodyPr>
          <a:lstStyle/>
          <a:p>
            <a:r>
              <a:rPr lang="en-CA" u="sng">
                <a:solidFill>
                  <a:srgbClr val="000090"/>
                </a:solidFill>
                <a:latin typeface="Apple Casual"/>
                <a:cs typeface="Apple Casual"/>
              </a:rPr>
              <a:t>Physical Literacy (60%) and Active Living</a:t>
            </a:r>
            <a:r>
              <a:rPr lang="en-CA">
                <a:solidFill>
                  <a:srgbClr val="000090"/>
                </a:solidFill>
                <a:latin typeface="Apple Casual"/>
                <a:cs typeface="Apple Casual"/>
              </a:rPr>
              <a:t>  (20%):</a:t>
            </a:r>
          </a:p>
          <a:p>
            <a:r>
              <a:rPr lang="en-CA"/>
              <a:t>Fundamental movement skills in a variety of physical activities and environments</a:t>
            </a:r>
          </a:p>
          <a:p>
            <a:r>
              <a:rPr lang="en-CA"/>
              <a:t>Movement concepts and strategies in different physical activities</a:t>
            </a:r>
          </a:p>
          <a:p>
            <a:r>
              <a:rPr lang="en-CA"/>
              <a:t>Monitoring and adjusting exertion levels in physical activity</a:t>
            </a:r>
          </a:p>
          <a:p>
            <a:r>
              <a:rPr lang="en-CA"/>
              <a:t>Safety, fair play, and leadership in physical activities</a:t>
            </a:r>
          </a:p>
          <a:p>
            <a:r>
              <a:rPr lang="en-CA"/>
              <a:t>Identify and describe preferred types of physical activity</a:t>
            </a:r>
          </a:p>
          <a:p>
            <a:r>
              <a:rPr lang="en-CA"/>
              <a:t>Participate daily in physical activity designed to enhance and maintain health components of fitness</a:t>
            </a:r>
          </a:p>
          <a:p>
            <a:pPr>
              <a:buNone/>
            </a:pPr>
            <a:endParaRPr lang="en-US">
              <a:solidFill>
                <a:srgbClr val="0000FF"/>
              </a:solidFill>
              <a:latin typeface="Apple Casual"/>
              <a:cs typeface="Apple Casual"/>
            </a:endParaRPr>
          </a:p>
          <a:p>
            <a:pPr>
              <a:buNone/>
            </a:pPr>
            <a:r>
              <a:rPr lang="en-US">
                <a:solidFill>
                  <a:srgbClr val="0000FF"/>
                </a:solidFill>
                <a:latin typeface="Apple Casual"/>
                <a:cs typeface="Apple Casual"/>
              </a:rPr>
              <a:t>Assessment examples (vary teacher to teacher):</a:t>
            </a:r>
          </a:p>
          <a:p>
            <a:pPr>
              <a:buNone/>
            </a:pPr>
            <a:r>
              <a:rPr lang="en-US">
                <a:solidFill>
                  <a:srgbClr val="0000FF"/>
                </a:solidFill>
                <a:latin typeface="Apple Casual"/>
                <a:cs typeface="Apple Casual"/>
              </a:rPr>
              <a:t>-Daily participation mark /10, Unit participation mark, self assessment, journals, Fitness testing, 2-3 lap school run /10</a:t>
            </a:r>
          </a:p>
          <a:p>
            <a:endParaRPr lang="en-US">
              <a:latin typeface="Apple Casual"/>
              <a:cs typeface="Apple Casual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ctr">
            <a:normAutofit fontScale="90000"/>
          </a:bodyPr>
          <a:lstStyle/>
          <a:p>
            <a:r>
              <a:rPr lang="en-CA" dirty="0"/>
              <a:t>Health (20%): </a:t>
            </a:r>
            <a:br>
              <a:rPr lang="en-CA" dirty="0"/>
            </a:br>
            <a:r>
              <a:rPr lang="en-CA" dirty="0"/>
              <a:t>Social Health, Community Health, Mental Health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4144" y="1419578"/>
            <a:ext cx="9997440" cy="5209821"/>
          </a:xfrm>
        </p:spPr>
        <p:txBody>
          <a:bodyPr lIns="91440" tIns="45720" rIns="91440" bIns="45720" anchor="t">
            <a:normAutofit fontScale="47500" lnSpcReduction="20000"/>
          </a:bodyPr>
          <a:lstStyle/>
          <a:p>
            <a:pPr indent="-283210"/>
            <a:endParaRPr lang="en-CA" dirty="0">
              <a:solidFill>
                <a:srgbClr val="000090"/>
              </a:solidFill>
              <a:latin typeface="Apple Casual"/>
              <a:cs typeface="Apple Casual"/>
            </a:endParaRPr>
          </a:p>
          <a:p>
            <a:pPr marL="425450" indent="-342900">
              <a:buAutoNum type="arabicPeriod"/>
            </a:pPr>
            <a:r>
              <a:rPr lang="en-CA" sz="3600" dirty="0"/>
              <a:t>Promoting healthy eating choices in different settings</a:t>
            </a:r>
          </a:p>
          <a:p>
            <a:pPr marL="425450" indent="-342900">
              <a:buAutoNum type="arabicPeriod"/>
            </a:pPr>
            <a:r>
              <a:rPr lang="en-CA" sz="3600" dirty="0"/>
              <a:t>Assess factors that influence healthy choices and identify factors that influence health messages from a variety of sources.</a:t>
            </a:r>
          </a:p>
          <a:p>
            <a:pPr marL="425450" indent="-342900">
              <a:buAutoNum type="arabicPeriod"/>
            </a:pPr>
            <a:r>
              <a:rPr lang="en-CA" sz="3600" dirty="0"/>
              <a:t>Identify and apply strategies to pursue personal healthy-living goals</a:t>
            </a:r>
          </a:p>
          <a:p>
            <a:pPr marL="425450" indent="-342900">
              <a:buAutoNum type="arabicPeriod"/>
            </a:pPr>
            <a:r>
              <a:rPr lang="en-CA" sz="3600" dirty="0"/>
              <a:t>Reflect on outcomes of personal healthy-living goals and assess strategies used</a:t>
            </a:r>
          </a:p>
          <a:p>
            <a:pPr marL="425450" indent="-342900">
              <a:buAutoNum type="arabicPeriod"/>
            </a:pPr>
            <a:r>
              <a:rPr lang="en-CA" sz="3600" dirty="0"/>
              <a:t>Propose strategies for avoiding and/or responding to potentially unsafe, abusive, or exploitive situations</a:t>
            </a:r>
          </a:p>
          <a:p>
            <a:pPr marL="425450" indent="-342900">
              <a:buAutoNum type="arabicPeriod"/>
            </a:pPr>
            <a:r>
              <a:rPr lang="en-CA" sz="3600" dirty="0"/>
              <a:t>Propose strategies for responding to discrimination, stereotyping, and bullying</a:t>
            </a:r>
          </a:p>
          <a:p>
            <a:pPr marL="425450" indent="-342900">
              <a:buAutoNum type="arabicPeriod"/>
            </a:pPr>
            <a:r>
              <a:rPr lang="en-CA" sz="3600" dirty="0"/>
              <a:t>Propose strategies for developing and maintaining healthy relationships</a:t>
            </a:r>
          </a:p>
          <a:p>
            <a:pPr marL="425450" indent="-342900">
              <a:buAutoNum type="arabicPeriod"/>
            </a:pPr>
            <a:r>
              <a:rPr lang="en-CA" sz="3600" dirty="0"/>
              <a:t>Create strategies for promoting the health and well-being of the school and community</a:t>
            </a:r>
          </a:p>
          <a:p>
            <a:pPr marL="425450" indent="-342900">
              <a:buAutoNum type="arabicPeriod"/>
            </a:pPr>
            <a:r>
              <a:rPr lang="en-CA" sz="3600" dirty="0"/>
              <a:t>Describe and assess strategies for promoting mental well-being, for self and others</a:t>
            </a:r>
          </a:p>
          <a:p>
            <a:pPr marL="425450" indent="-342900">
              <a:buAutoNum type="arabicPeriod"/>
            </a:pPr>
            <a:r>
              <a:rPr lang="en-CA" sz="3600" dirty="0"/>
              <a:t>Describe and assess strategies for managing problems related to mental well-being and substance use, for others</a:t>
            </a:r>
          </a:p>
          <a:p>
            <a:pPr marL="425450" indent="-342900">
              <a:buAutoNum type="arabicPeriod"/>
            </a:pPr>
            <a:r>
              <a:rPr lang="en-CA" sz="3600" dirty="0"/>
              <a:t>Create and assess strategies for managing physical, emotional, and social changes during puberty and adolescence</a:t>
            </a:r>
          </a:p>
          <a:p>
            <a:pPr marL="425450" indent="-342900">
              <a:buAutoNum type="arabicPeriod"/>
            </a:pPr>
            <a:r>
              <a:rPr lang="en-CA" sz="3600" dirty="0"/>
              <a:t>Explore and describe the impact of transition and change on identities</a:t>
            </a:r>
          </a:p>
          <a:p>
            <a:pPr marL="81915" indent="0">
              <a:buNone/>
            </a:pPr>
            <a:endParaRPr lang="en-CA">
              <a:solidFill>
                <a:srgbClr val="000090"/>
              </a:solidFill>
              <a:latin typeface="Apple Casual"/>
              <a:cs typeface="Apple Casual"/>
            </a:endParaRPr>
          </a:p>
          <a:p>
            <a:pPr indent="-283210"/>
            <a:r>
              <a:rPr lang="en-CA" sz="4200" dirty="0">
                <a:solidFill>
                  <a:srgbClr val="0000FF"/>
                </a:solidFill>
                <a:latin typeface="Apple Casual"/>
                <a:cs typeface="Apple Casual"/>
              </a:rPr>
              <a:t>Assessment examples (vary teacher to teacher):</a:t>
            </a:r>
          </a:p>
          <a:p>
            <a:pPr marL="81915" indent="0">
              <a:buNone/>
            </a:pPr>
            <a:r>
              <a:rPr lang="en-US" sz="4200" dirty="0">
                <a:solidFill>
                  <a:srgbClr val="0000FF"/>
                </a:solidFill>
                <a:latin typeface="Apple Casual"/>
                <a:cs typeface="Apple Casual"/>
              </a:rPr>
              <a:t>-Guest speaker, journals, nutrition log, reflection </a:t>
            </a:r>
          </a:p>
          <a:p>
            <a:pPr marL="82550" indent="0">
              <a:buNone/>
            </a:pP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684711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AAE01-ACAF-48D3-8F47-6C2260CFD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Health Topic Disclaimer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57FDC4-713B-4F00-A8A0-2D3F7D893B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1440" tIns="45720" rIns="91440" bIns="45720" anchor="t">
            <a:normAutofit/>
          </a:bodyPr>
          <a:lstStyle/>
          <a:p>
            <a:pPr marL="82550" indent="0">
              <a:buNone/>
            </a:pPr>
            <a:endParaRPr lang="en-US"/>
          </a:p>
          <a:p>
            <a:pPr marL="82550" indent="0">
              <a:buNone/>
            </a:pPr>
            <a:endParaRPr lang="en-US"/>
          </a:p>
          <a:p>
            <a:pPr marL="82550" indent="0">
              <a:buNone/>
            </a:pPr>
            <a:endParaRPr lang="en-US"/>
          </a:p>
          <a:p>
            <a:pPr marL="82550" indent="0">
              <a:buNone/>
            </a:pPr>
            <a:endParaRPr lang="en-US"/>
          </a:p>
          <a:p>
            <a:pPr marL="82550" indent="0">
              <a:buNone/>
            </a:pPr>
            <a:endParaRPr lang="en-US"/>
          </a:p>
          <a:p>
            <a:pPr marL="82550" indent="0">
              <a:buNone/>
            </a:pPr>
            <a:endParaRPr lang="en-US"/>
          </a:p>
          <a:p>
            <a:pPr marL="82550" indent="0">
              <a:buNone/>
            </a:pPr>
            <a:endParaRPr lang="en-US"/>
          </a:p>
          <a:p>
            <a:pPr marL="82550" indent="0">
              <a:buNone/>
            </a:pPr>
            <a:r>
              <a:rPr lang="en-US" sz="1800"/>
              <a:t>Health topics can be of sensitive nature (suicide prevention, drug awareness, sexual assault, bullying, </a:t>
            </a:r>
            <a:r>
              <a:rPr lang="en-US" sz="1800" err="1"/>
              <a:t>etc</a:t>
            </a:r>
            <a:r>
              <a:rPr lang="en-US" sz="1800"/>
              <a:t>)</a:t>
            </a:r>
          </a:p>
          <a:p>
            <a:pPr marL="82550" indent="0">
              <a:buNone/>
            </a:pPr>
            <a:r>
              <a:rPr lang="en-US" sz="1800"/>
              <a:t>Your teacher, the youth care worker and counsellors are available to talk and offer guidance to you.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4987" y="1203530"/>
            <a:ext cx="6675555" cy="4113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191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80817-E5EE-EDB9-0D65-986E63AA0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ctr">
            <a:normAutofit/>
          </a:bodyPr>
          <a:lstStyle/>
          <a:p>
            <a:r>
              <a:rPr lang="en-US" dirty="0"/>
              <a:t>Health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F36C34-F487-344A-F1AD-E52B8D7338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1440" tIns="45720" rIns="91440" bIns="45720" anchor="t">
            <a:normAutofit/>
          </a:bodyPr>
          <a:lstStyle/>
          <a:p>
            <a:pPr indent="-283210"/>
            <a:r>
              <a:rPr lang="en-US" dirty="0">
                <a:ea typeface="+mn-lt"/>
                <a:cs typeface="+mn-lt"/>
                <a:hlinkClick r:id="rId2"/>
              </a:rPr>
              <a:t>https://www.surreyschools.ca/page/12345/students-families</a:t>
            </a:r>
            <a:endParaRPr lang="en-US">
              <a:ea typeface="+mn-lt"/>
              <a:cs typeface="+mn-lt"/>
            </a:endParaRPr>
          </a:p>
          <a:p>
            <a:pPr indent="-283210"/>
            <a:endParaRPr lang="en-US" dirty="0">
              <a:ea typeface="+mn-lt"/>
              <a:cs typeface="+mn-lt"/>
            </a:endParaRPr>
          </a:p>
          <a:p>
            <a:pPr indent="-283210"/>
            <a:r>
              <a:rPr lang="en-US" dirty="0">
                <a:ea typeface="+mn-lt"/>
                <a:cs typeface="+mn-lt"/>
                <a:hlinkClick r:id="rId3"/>
              </a:rPr>
              <a:t>https://vimeo.com/600350874</a:t>
            </a:r>
            <a:endParaRPr lang="en-US" dirty="0"/>
          </a:p>
          <a:p>
            <a:pPr indent="-283210"/>
            <a:endParaRPr lang="en-US" dirty="0"/>
          </a:p>
          <a:p>
            <a:pPr indent="-283210"/>
            <a:endParaRPr lang="en-US" dirty="0"/>
          </a:p>
          <a:p>
            <a:pPr indent="-28321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9262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468428-8571-0BCF-D515-251890A03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Online Media 3" title="Coping with Stress &amp; Anxiety - Secondary (English)">
            <a:hlinkClick r:id="" action="ppaction://media"/>
            <a:extLst>
              <a:ext uri="{FF2B5EF4-FFF2-40B4-BE49-F238E27FC236}">
                <a16:creationId xmlns:a16="http://schemas.microsoft.com/office/drawing/2014/main" id="{51FABDDA-94A3-B12A-A273-302A84288789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381" y="9525"/>
            <a:ext cx="12192000" cy="6667500"/>
          </a:xfrm>
        </p:spPr>
      </p:pic>
    </p:spTree>
    <p:extLst>
      <p:ext uri="{BB962C8B-B14F-4D97-AF65-F5344CB8AC3E}">
        <p14:creationId xmlns:p14="http://schemas.microsoft.com/office/powerpoint/2010/main" val="5903228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8791D438076484691624FC5DA46011A" ma:contentTypeVersion="8" ma:contentTypeDescription="Create a new document." ma:contentTypeScope="" ma:versionID="f76ae6d69ebeef5d1bbbaf5b6107ef76">
  <xsd:schema xmlns:xsd="http://www.w3.org/2001/XMLSchema" xmlns:xs="http://www.w3.org/2001/XMLSchema" xmlns:p="http://schemas.microsoft.com/office/2006/metadata/properties" xmlns:ns2="5d17bdd0-a954-4291-b046-7de446ccbc3f" xmlns:ns3="70b25d7c-73d9-44ef-ab57-c7a4562d3153" targetNamespace="http://schemas.microsoft.com/office/2006/metadata/properties" ma:root="true" ma:fieldsID="9dff685879e5323fa7508284f64644bc" ns2:_="" ns3:_="">
    <xsd:import namespace="5d17bdd0-a954-4291-b046-7de446ccbc3f"/>
    <xsd:import namespace="70b25d7c-73d9-44ef-ab57-c7a4562d31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17bdd0-a954-4291-b046-7de446ccbc3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b25d7c-73d9-44ef-ab57-c7a4562d3153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569A9B3-36F9-436C-BABF-BDB7D1224CC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B87EF28-7C30-4F86-BD7F-2644283D4D3D}">
  <ds:schemaRefs>
    <ds:schemaRef ds:uri="5d17bdd0-a954-4291-b046-7de446ccbc3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0D791FA-07D3-4739-9341-E1A766D0E04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d17bdd0-a954-4291-b046-7de446ccbc3f"/>
    <ds:schemaRef ds:uri="70b25d7c-73d9-44ef-ab57-c7a4562d31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Solstice.thmx</Template>
  <TotalTime>8</TotalTime>
  <Words>1239</Words>
  <Application>Microsoft Office PowerPoint</Application>
  <PresentationFormat>Widescreen</PresentationFormat>
  <Paragraphs>154</Paragraphs>
  <Slides>27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Solstice</vt:lpstr>
      <vt:lpstr>École Panorama Ridge Secondary</vt:lpstr>
      <vt:lpstr> The Big Ideas PHE Gr. 8 &amp; 9: </vt:lpstr>
      <vt:lpstr> The Big Ideas PHE Gr. 10: </vt:lpstr>
      <vt:lpstr>  Evaluation: </vt:lpstr>
      <vt:lpstr>   </vt:lpstr>
      <vt:lpstr>Health (20%):  Social Health, Community Health, Mental Health</vt:lpstr>
      <vt:lpstr>Health Topic Disclaimer</vt:lpstr>
      <vt:lpstr>Health Resources</vt:lpstr>
      <vt:lpstr>PowerPoint Presentation</vt:lpstr>
      <vt:lpstr> PROFICIENCY SCALE</vt:lpstr>
      <vt:lpstr>    Daily Evaluation Criteria: EXTENDING  </vt:lpstr>
      <vt:lpstr>   PROFICIENT B= 73%-85%     </vt:lpstr>
      <vt:lpstr>   DEVELOPING C/C+= 60%-72%     </vt:lpstr>
      <vt:lpstr>   EMERGING I/C- = 0% -59%      </vt:lpstr>
      <vt:lpstr>   Attendance     </vt:lpstr>
      <vt:lpstr>   Unexcused Absences (Truancy):     </vt:lpstr>
      <vt:lpstr>   Verified Absences:     </vt:lpstr>
      <vt:lpstr>Gym Strip </vt:lpstr>
      <vt:lpstr>   Thumbs Up       </vt:lpstr>
      <vt:lpstr>   Facilities &amp; Equipment:     </vt:lpstr>
      <vt:lpstr>   Lock It Up!     </vt:lpstr>
      <vt:lpstr>PowerPoint Presentation</vt:lpstr>
      <vt:lpstr>PowerPoint Presentation</vt:lpstr>
      <vt:lpstr>PHE 8-10</vt:lpstr>
      <vt:lpstr>PowerPoint Presentation</vt:lpstr>
      <vt:lpstr>Medical Info Update</vt:lpstr>
      <vt:lpstr>Have a successful semester!</vt:lpstr>
    </vt:vector>
  </TitlesOfParts>
  <Company>Panorama Ridge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École Panorama Ridge Secondary</dc:title>
  <dc:creator>SD36 School District 36</dc:creator>
  <cp:lastModifiedBy>Paul Nowakowski</cp:lastModifiedBy>
  <cp:revision>53</cp:revision>
  <dcterms:created xsi:type="dcterms:W3CDTF">2010-06-29T15:13:30Z</dcterms:created>
  <dcterms:modified xsi:type="dcterms:W3CDTF">2023-09-06T18:31:30Z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0x01010008791D438076484691624FC5DA46011A</vt:lpwstr>
  </property>
</Properties>
</file>