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59" r:id="rId7"/>
    <p:sldId id="260" r:id="rId8"/>
    <p:sldId id="273" r:id="rId9"/>
    <p:sldId id="276" r:id="rId10"/>
    <p:sldId id="277" r:id="rId11"/>
    <p:sldId id="278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FE3AA-E34A-473D-AA52-B807DE4A3624}" v="1072" dt="2023-08-25T18:52:13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2"/>
    <p:restoredTop sz="94720"/>
  </p:normalViewPr>
  <p:slideViewPr>
    <p:cSldViewPr snapToGrid="0">
      <p:cViewPr varScale="1">
        <p:scale>
          <a:sx n="101" d="100"/>
          <a:sy n="101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AE46C21D-EBB5-4F3D-B06D-166777189317}" type="datetime1">
              <a:rPr lang="en-US" smtClean="0"/>
              <a:t>8/25/23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1DFFEA26-EB1D-498C-95CD-1ECE586790AA}" type="datetime1">
              <a:rPr lang="en-US" smtClean="0"/>
              <a:t>8/25/23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539842EE-D56F-4F18-94E7-094CEF23F906}" type="datetime1">
              <a:rPr lang="en-US" smtClean="0"/>
              <a:t>8/25/23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45B08281-154C-4FEF-A6DF-18BA3AC0F374}" type="datetime1">
              <a:rPr lang="en-US" smtClean="0"/>
              <a:t>8/25/23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04D857D4-BD7E-4A06-844B-AAD504F1114F}" type="datetime1">
              <a:rPr lang="en-US" smtClean="0"/>
              <a:t>8/25/23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916AFA50-87A4-4E99-B112-8C6B1DFB84B2}" type="datetime1">
              <a:rPr lang="en-US" smtClean="0"/>
              <a:t>8/25/23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6B3905CA-BF0F-4A1B-AA0D-85E42F5D5A85}" type="datetime1">
              <a:rPr lang="en-US" smtClean="0"/>
              <a:t>8/25/23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D3DA9A77-60C0-4BB8-898D-2828EE4073AD}" type="datetime1">
              <a:rPr lang="en-US" smtClean="0"/>
              <a:t>8/25/23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C1F30CD5-42B1-4614-9F46-5D29928CC2DB}" type="datetime1">
              <a:rPr lang="en-US" smtClean="0"/>
              <a:t>8/25/23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EE6020E3-D95B-4E55-964F-4B1A98BDAA6F}" type="datetime1">
              <a:rPr lang="en-US" smtClean="0"/>
              <a:t>8/25/23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C9A72C8-1C87-42EF-8A11-BF6DFA19ED8B}" type="datetime1">
              <a:rPr lang="en-US" smtClean="0"/>
              <a:t>8/25/23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/>
          <a:lstStyle/>
          <a:p>
            <a:pPr algn="ctr"/>
            <a:r>
              <a:rPr lang="en-US" dirty="0"/>
              <a:t>Understanding the Semester 1 Gr 8 Timetable</a:t>
            </a:r>
          </a:p>
        </p:txBody>
      </p:sp>
      <p:pic>
        <p:nvPicPr>
          <p:cNvPr id="4" name="Picture 3" descr="A tiger with a yellow and blue ribbon&#10;&#10;Description automatically generated">
            <a:extLst>
              <a:ext uri="{FF2B5EF4-FFF2-40B4-BE49-F238E27FC236}">
                <a16:creationId xmlns:a16="http://schemas.microsoft.com/office/drawing/2014/main" id="{0466B6D3-1A15-5F0B-247F-315287461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212" y="3809551"/>
            <a:ext cx="2143125" cy="2143125"/>
          </a:xfrm>
          <a:prstGeom prst="rect">
            <a:avLst/>
          </a:prstGeom>
        </p:spPr>
      </p:pic>
      <p:pic>
        <p:nvPicPr>
          <p:cNvPr id="3" name="Audio Recording Aug 25, 2023 at 4:43:35 PM">
            <a:hlinkClick r:id="" action="ppaction://media"/>
            <a:extLst>
              <a:ext uri="{FF2B5EF4-FFF2-40B4-BE49-F238E27FC236}">
                <a16:creationId xmlns:a16="http://schemas.microsoft.com/office/drawing/2014/main" id="{F17CEC68-2C15-3CA0-12DC-70FC71F95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58026" y="434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pPr algn="ctr"/>
            <a:r>
              <a:rPr lang="en-US" dirty="0"/>
              <a:t>Semester 1 B Block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FDE509-D187-0F16-B090-D60AD207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115" y="2279356"/>
            <a:ext cx="9793560" cy="14380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HINT: Look for the B Block that has either FY, S1, X1 or R1 next to it</a:t>
            </a:r>
          </a:p>
          <a:p>
            <a:r>
              <a:rPr lang="en-US" dirty="0"/>
              <a:t>Highlight it and write it down on your piece of paper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8D31A30-EC35-2649-4307-298095634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740" y="3597426"/>
            <a:ext cx="4957312" cy="3027450"/>
          </a:xfrm>
          <a:prstGeom prst="rect">
            <a:avLst/>
          </a:prstGeom>
        </p:spPr>
      </p:pic>
      <p:pic>
        <p:nvPicPr>
          <p:cNvPr id="4" name="Audio Recording Aug 25, 2023 at 4:52:18 PM">
            <a:hlinkClick r:id="" action="ppaction://media"/>
            <a:extLst>
              <a:ext uri="{FF2B5EF4-FFF2-40B4-BE49-F238E27FC236}">
                <a16:creationId xmlns:a16="http://schemas.microsoft.com/office/drawing/2014/main" id="{2E987FB5-E97A-607A-6321-CCF505D55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3518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pPr algn="ctr"/>
            <a:r>
              <a:rPr lang="en-US" dirty="0"/>
              <a:t>WRITE IN YOUR 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SEMESTER 1</a:t>
            </a:r>
          </a:p>
          <a:p>
            <a:r>
              <a:rPr lang="en-US" dirty="0"/>
              <a:t>A (Homeroom):   HUMANITIES  (MS GOSAL ROOM C207)</a:t>
            </a:r>
          </a:p>
          <a:p>
            <a:r>
              <a:rPr lang="en-US" sz="3600" dirty="0"/>
              <a:t>B :  GIRLS PE (MS CALBICK  GYMNASIUM)</a:t>
            </a:r>
          </a:p>
          <a:p>
            <a:r>
              <a:rPr lang="en-US" dirty="0"/>
              <a:t>C:  ?</a:t>
            </a:r>
          </a:p>
          <a:p>
            <a:r>
              <a:rPr lang="en-US" dirty="0"/>
              <a:t>D: 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07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pPr algn="ctr"/>
            <a:r>
              <a:rPr lang="en-US" dirty="0"/>
              <a:t>Semester 1 C Block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FDE509-D187-0F16-B090-D60AD207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115" y="2279356"/>
            <a:ext cx="9793560" cy="14380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HINT: Look for the C Block that has either FY, S1, X1 or R1 next to it</a:t>
            </a:r>
          </a:p>
          <a:p>
            <a:r>
              <a:rPr lang="en-US" dirty="0"/>
              <a:t>Highlight it and write it down on your piece of paper</a:t>
            </a:r>
          </a:p>
        </p:txBody>
      </p:sp>
      <p:pic>
        <p:nvPicPr>
          <p:cNvPr id="4" name="Picture 3" descr="A table with text and numbers&#10;&#10;Description automatically generated">
            <a:extLst>
              <a:ext uri="{FF2B5EF4-FFF2-40B4-BE49-F238E27FC236}">
                <a16:creationId xmlns:a16="http://schemas.microsoft.com/office/drawing/2014/main" id="{89C0BFDE-A29C-B844-1E16-C96778E62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816" y="3456118"/>
            <a:ext cx="6768859" cy="3396329"/>
          </a:xfrm>
          <a:prstGeom prst="rect">
            <a:avLst/>
          </a:prstGeom>
        </p:spPr>
      </p:pic>
      <p:pic>
        <p:nvPicPr>
          <p:cNvPr id="3" name="Audio Recording Aug 25, 2023 at 4:52:55 PM">
            <a:hlinkClick r:id="" action="ppaction://media"/>
            <a:extLst>
              <a:ext uri="{FF2B5EF4-FFF2-40B4-BE49-F238E27FC236}">
                <a16:creationId xmlns:a16="http://schemas.microsoft.com/office/drawing/2014/main" id="{FC6E7430-0C9A-08A8-AE77-A1FC5491C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4100" y="43455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pPr algn="ctr"/>
            <a:r>
              <a:rPr lang="en-US" dirty="0"/>
              <a:t>WRITE IN YOUR Sem 1 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SEMESTER 1</a:t>
            </a:r>
          </a:p>
          <a:p>
            <a:r>
              <a:rPr lang="en-US" dirty="0"/>
              <a:t>A (Homeroom):   HUMANITIES  (MS GOSAL ROOM C207)</a:t>
            </a:r>
          </a:p>
          <a:p>
            <a:r>
              <a:rPr lang="en-US" dirty="0"/>
              <a:t>B : </a:t>
            </a:r>
            <a:r>
              <a:rPr lang="en-US" sz="3600" dirty="0"/>
              <a:t> </a:t>
            </a:r>
            <a:r>
              <a:rPr lang="en-US" dirty="0"/>
              <a:t>GIRLS PE (MS CALBICK  GYMNASIUM)</a:t>
            </a:r>
          </a:p>
          <a:p>
            <a:r>
              <a:rPr lang="en-US" sz="4300" dirty="0"/>
              <a:t>C: MATH 8 (MR SAMBHI C202) </a:t>
            </a:r>
          </a:p>
          <a:p>
            <a:r>
              <a:rPr lang="en-US" dirty="0"/>
              <a:t>D: 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0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pPr algn="ctr"/>
            <a:r>
              <a:rPr lang="en-US" dirty="0"/>
              <a:t>Semester 1 D Block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FDE509-D187-0F16-B090-D60AD207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115" y="2279356"/>
            <a:ext cx="9793560" cy="14380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HINT: Look for the D Block that has either FY, S1, X1 or R1 next to it</a:t>
            </a:r>
          </a:p>
          <a:p>
            <a:r>
              <a:rPr lang="en-US" dirty="0"/>
              <a:t>Highlight it and write it down on your piece of paper</a:t>
            </a:r>
          </a:p>
        </p:txBody>
      </p:sp>
      <p:pic>
        <p:nvPicPr>
          <p:cNvPr id="3" name="Picture 2" descr="A screenshot of a table&#10;&#10;Description automatically generated">
            <a:extLst>
              <a:ext uri="{FF2B5EF4-FFF2-40B4-BE49-F238E27FC236}">
                <a16:creationId xmlns:a16="http://schemas.microsoft.com/office/drawing/2014/main" id="{F139D9F6-56DD-37F8-0F12-5152AF690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569" y="3426844"/>
            <a:ext cx="6912634" cy="3311106"/>
          </a:xfrm>
          <a:prstGeom prst="rect">
            <a:avLst/>
          </a:prstGeom>
        </p:spPr>
      </p:pic>
      <p:pic>
        <p:nvPicPr>
          <p:cNvPr id="4" name="Audio Recording Aug 25, 2023 at 4:53:41 PM">
            <a:hlinkClick r:id="" action="ppaction://media"/>
            <a:extLst>
              <a:ext uri="{FF2B5EF4-FFF2-40B4-BE49-F238E27FC236}">
                <a16:creationId xmlns:a16="http://schemas.microsoft.com/office/drawing/2014/main" id="{43F08A57-DF9C-F8B1-D5CF-366462B31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8039" y="3218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pPr algn="ctr"/>
            <a:r>
              <a:rPr lang="en-US" dirty="0"/>
              <a:t>WRITE IN YOUR Sem 1 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172" y="2653167"/>
            <a:ext cx="10239257" cy="34364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SEMESTER 1</a:t>
            </a:r>
          </a:p>
          <a:p>
            <a:r>
              <a:rPr lang="en-US" dirty="0"/>
              <a:t>A (Homeroom):   HUMANITIES  (MS GOSAL ROOM C207)</a:t>
            </a:r>
          </a:p>
          <a:p>
            <a:r>
              <a:rPr lang="en-US" dirty="0"/>
              <a:t>B : </a:t>
            </a:r>
            <a:r>
              <a:rPr lang="en-US" sz="3600" dirty="0"/>
              <a:t> </a:t>
            </a:r>
            <a:r>
              <a:rPr lang="en-US" dirty="0"/>
              <a:t>GIRLS PE (MS CALBICK  GYMNASIUM)</a:t>
            </a:r>
          </a:p>
          <a:p>
            <a:r>
              <a:rPr lang="en-US" sz="2200" dirty="0"/>
              <a:t>C: MATH 8 (MR SAMBHI C202) </a:t>
            </a:r>
          </a:p>
          <a:p>
            <a:r>
              <a:rPr lang="en-US" sz="4300" dirty="0"/>
              <a:t>D: FRENCH 8 (M. WILLIAMS Portable(P) 404)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475" y="-430392"/>
            <a:ext cx="6220278" cy="2387600"/>
          </a:xfrm>
        </p:spPr>
        <p:txBody>
          <a:bodyPr/>
          <a:lstStyle/>
          <a:p>
            <a:r>
              <a:rPr lang="en-US" dirty="0"/>
              <a:t>Bring This Paper to Your First Day 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708C99-264C-A75B-2FCE-8ABDFDAFD465}"/>
              </a:ext>
            </a:extLst>
          </p:cNvPr>
          <p:cNvSpPr txBox="1">
            <a:spLocks/>
          </p:cNvSpPr>
          <p:nvPr/>
        </p:nvSpPr>
        <p:spPr>
          <a:xfrm>
            <a:off x="736172" y="2653167"/>
            <a:ext cx="7119371" cy="3206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SEMESTER 1- FAKE SCHEDULE </a:t>
            </a:r>
          </a:p>
          <a:p>
            <a:r>
              <a:rPr lang="en-US" sz="1800" dirty="0"/>
              <a:t>A (Homeroom):   HUMANITIES  (MS GOSAL ROOM C207)</a:t>
            </a:r>
          </a:p>
          <a:p>
            <a:r>
              <a:rPr lang="en-US" sz="1800" dirty="0"/>
              <a:t>B :  GIRLS PE (MS CALBICK  GYMNASIUM)</a:t>
            </a:r>
          </a:p>
          <a:p>
            <a:r>
              <a:rPr lang="en-US" sz="1800" dirty="0"/>
              <a:t>C: MATH 8 (MR SAMBHI C202) </a:t>
            </a:r>
          </a:p>
          <a:p>
            <a:r>
              <a:rPr lang="en-US" sz="1800" dirty="0"/>
              <a:t>D: FRENCH 8 (M. WILLIAMS Portable(P) 404)</a:t>
            </a:r>
          </a:p>
          <a:p>
            <a:endParaRPr lang="en-US" sz="1800" dirty="0"/>
          </a:p>
          <a:p>
            <a:r>
              <a:rPr lang="en-US" sz="1800" b="1" dirty="0"/>
              <a:t>*****Might Be Smart to Take a photo of your Full Schedule and have on phone too for Day 1 :) </a:t>
            </a:r>
          </a:p>
        </p:txBody>
      </p:sp>
      <p:pic>
        <p:nvPicPr>
          <p:cNvPr id="3" name="Audio Recording Aug 25, 2023 at 4:54:55 PM">
            <a:hlinkClick r:id="" action="ppaction://media"/>
            <a:extLst>
              <a:ext uri="{FF2B5EF4-FFF2-40B4-BE49-F238E27FC236}">
                <a16:creationId xmlns:a16="http://schemas.microsoft.com/office/drawing/2014/main" id="{467368E2-6424-36FC-ECCD-18004806AC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34753" y="2832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8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135" y="929"/>
            <a:ext cx="6220278" cy="2387600"/>
          </a:xfrm>
        </p:spPr>
        <p:txBody>
          <a:bodyPr/>
          <a:lstStyle/>
          <a:p>
            <a:r>
              <a:rPr lang="en-US" dirty="0"/>
              <a:t>See You Soon!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Tuesday September 5- 12pm </a:t>
            </a:r>
          </a:p>
          <a:p>
            <a:r>
              <a:rPr lang="en-US" dirty="0"/>
              <a:t>Main Gym</a:t>
            </a:r>
          </a:p>
          <a:p>
            <a:r>
              <a:rPr lang="en-US" dirty="0"/>
              <a:t>Bring 1 Binder, Paper and Pen </a:t>
            </a:r>
          </a:p>
        </p:txBody>
      </p:sp>
      <p:pic>
        <p:nvPicPr>
          <p:cNvPr id="4" name="Audio Recording Aug 25, 2023 at 4:55:50 PM">
            <a:hlinkClick r:id="" action="ppaction://media"/>
            <a:extLst>
              <a:ext uri="{FF2B5EF4-FFF2-40B4-BE49-F238E27FC236}">
                <a16:creationId xmlns:a16="http://schemas.microsoft.com/office/drawing/2014/main" id="{CAC10868-1B08-B608-1991-11CA18C07C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4100" y="23885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pPr algn="ctr"/>
            <a:r>
              <a:rPr lang="en-US" dirty="0"/>
              <a:t>Where Do I Get my Schedule?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Char char="•"/>
            </a:pPr>
            <a:r>
              <a:rPr lang="en-US" dirty="0"/>
              <a:t>Semester 1 Schedules were mailed out to your home address indicated on file in August</a:t>
            </a:r>
          </a:p>
          <a:p>
            <a:pPr marL="342900" indent="-342900">
              <a:buChar char="•"/>
            </a:pPr>
            <a:r>
              <a:rPr lang="en-US" dirty="0"/>
              <a:t>You can also login to your MYEDBC Student account to view them</a:t>
            </a:r>
          </a:p>
          <a:p>
            <a:pPr marL="342900" indent="-342900">
              <a:buChar char="•"/>
            </a:pPr>
            <a:r>
              <a:rPr lang="en-US" dirty="0"/>
              <a:t>Tues Sept 5: Gr 8's without schedules can also come in a bit early (1130am) and a counsellor can show you your schedule (Take a Picture!) :)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Audio Recording Aug 25, 2023 at 4:45:57 PM">
            <a:hlinkClick r:id="" action="ppaction://media"/>
            <a:extLst>
              <a:ext uri="{FF2B5EF4-FFF2-40B4-BE49-F238E27FC236}">
                <a16:creationId xmlns:a16="http://schemas.microsoft.com/office/drawing/2014/main" id="{39DF57CE-261A-93C8-E21D-AABEE9A9F1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96818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343" y="2137702"/>
            <a:ext cx="6245912" cy="2387600"/>
          </a:xfrm>
        </p:spPr>
        <p:txBody>
          <a:bodyPr/>
          <a:lstStyle/>
          <a:p>
            <a:r>
              <a:rPr lang="en-US" dirty="0"/>
              <a:t>Get Familiar with Your First Semester!</a:t>
            </a:r>
          </a:p>
        </p:txBody>
      </p:sp>
      <p:pic>
        <p:nvPicPr>
          <p:cNvPr id="3" name="Audio Recording Aug 25, 2023 at 4:47:09 PM">
            <a:hlinkClick r:id="" action="ppaction://media"/>
            <a:extLst>
              <a:ext uri="{FF2B5EF4-FFF2-40B4-BE49-F238E27FC236}">
                <a16:creationId xmlns:a16="http://schemas.microsoft.com/office/drawing/2014/main" id="{AE27AE71-6158-FA1C-9966-F924DD5384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Understanding When You Have a Semester 1 Course?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9A912-225F-BE40-9F3E-025552444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C709-8794-DF4E-A15C-6E648F09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1F11756-7673-414B-37A4-692A75E78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683" y="1724189"/>
            <a:ext cx="6078746" cy="4099734"/>
          </a:xfrm>
          <a:prstGeom prst="rect">
            <a:avLst/>
          </a:prstGeom>
        </p:spPr>
      </p:pic>
      <p:pic>
        <p:nvPicPr>
          <p:cNvPr id="4" name="Audio Recording Aug 25, 2023 at 4:48:11 PM">
            <a:hlinkClick r:id="" action="ppaction://media"/>
            <a:extLst>
              <a:ext uri="{FF2B5EF4-FFF2-40B4-BE49-F238E27FC236}">
                <a16:creationId xmlns:a16="http://schemas.microsoft.com/office/drawing/2014/main" id="{CD44E07C-1B04-7F1F-193E-7FF94B1E4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0476" y="28503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65A7-995A-9F45-891C-82D9B9D4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961" y="1791018"/>
            <a:ext cx="8412079" cy="281046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FY   =          A Class you have All Year</a:t>
            </a:r>
            <a:br>
              <a:rPr lang="en-US" sz="4400" dirty="0"/>
            </a:br>
            <a:r>
              <a:rPr lang="en-US" sz="4400" dirty="0"/>
              <a:t>X1,X2,X3 =  Sem 1 Elective Class</a:t>
            </a:r>
            <a:br>
              <a:rPr lang="en-US" sz="4400" dirty="0"/>
            </a:br>
            <a:r>
              <a:rPr lang="en-US" sz="4400" dirty="0"/>
              <a:t>R1, R2 =      Sem 1 Elective Class</a:t>
            </a:r>
            <a:br>
              <a:rPr lang="en-US" sz="4400" dirty="0"/>
            </a:br>
            <a:r>
              <a:rPr lang="en-US" sz="4400" dirty="0"/>
              <a:t>S1=             Semester one Class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118A1B7-08BA-6B43-BBA8-952377DF9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2619" y="543354"/>
            <a:ext cx="1364297" cy="109452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1F17760-D90A-AB46-A4E0-31B2684E3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20876" y="3426615"/>
            <a:ext cx="1364297" cy="109452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3A5E2-8F37-D546-BCD9-24A2037B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Audio Recording Aug 25, 2023 at 4:48:59 PM">
            <a:hlinkClick r:id="" action="ppaction://media"/>
            <a:extLst>
              <a:ext uri="{FF2B5EF4-FFF2-40B4-BE49-F238E27FC236}">
                <a16:creationId xmlns:a16="http://schemas.microsoft.com/office/drawing/2014/main" id="{CD0D2043-FF58-7B3F-F00F-25ECF01024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4" name="Audio Recording Aug 25, 2023 at 4:48:59 PM">
            <a:hlinkClick r:id="" action="ppaction://media"/>
            <a:extLst>
              <a:ext uri="{FF2B5EF4-FFF2-40B4-BE49-F238E27FC236}">
                <a16:creationId xmlns:a16="http://schemas.microsoft.com/office/drawing/2014/main" id="{A1D05698-B9E0-C739-28C9-4D5535FF6D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4666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65A7-995A-9F45-891C-82D9B9D4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25" y="137622"/>
            <a:ext cx="8412079" cy="2810460"/>
          </a:xfrm>
        </p:spPr>
        <p:txBody>
          <a:bodyPr>
            <a:normAutofit/>
          </a:bodyPr>
          <a:lstStyle/>
          <a:p>
            <a:r>
              <a:rPr lang="en-US" sz="4400" dirty="0"/>
              <a:t>There Are Four Blocks Per Semester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1F17760-D90A-AB46-A4E0-31B2684E3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20876" y="3426615"/>
            <a:ext cx="1364297" cy="109452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3A5E2-8F37-D546-BCD9-24A2037B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D4B2D5-729C-F11F-CF7F-B0278F59F37C}"/>
              </a:ext>
            </a:extLst>
          </p:cNvPr>
          <p:cNvSpPr txBox="1">
            <a:spLocks/>
          </p:cNvSpPr>
          <p:nvPr/>
        </p:nvSpPr>
        <p:spPr>
          <a:xfrm>
            <a:off x="158927" y="3107984"/>
            <a:ext cx="8412079" cy="2810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 *HOMEROOM*</a:t>
            </a:r>
          </a:p>
          <a:p>
            <a:r>
              <a:rPr lang="en-US" sz="4400" dirty="0"/>
              <a:t>B</a:t>
            </a:r>
          </a:p>
          <a:p>
            <a:r>
              <a:rPr lang="en-US" sz="4400" dirty="0"/>
              <a:t>C</a:t>
            </a:r>
          </a:p>
          <a:p>
            <a:r>
              <a:rPr lang="en-US" sz="4400" dirty="0"/>
              <a:t>D</a:t>
            </a:r>
            <a:br>
              <a:rPr lang="en-US" sz="4400" dirty="0"/>
            </a:br>
            <a:endParaRPr lang="en-US" sz="4400"/>
          </a:p>
        </p:txBody>
      </p:sp>
      <p:pic>
        <p:nvPicPr>
          <p:cNvPr id="3" name="Audio Recording Aug 25, 2023 at 4:49:32 PM">
            <a:hlinkClick r:id="" action="ppaction://media"/>
            <a:extLst>
              <a:ext uri="{FF2B5EF4-FFF2-40B4-BE49-F238E27FC236}">
                <a16:creationId xmlns:a16="http://schemas.microsoft.com/office/drawing/2014/main" id="{F073391D-0849-2390-1850-023A8FFB3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9400" y="16962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pPr algn="ctr"/>
            <a:r>
              <a:rPr lang="en-US" dirty="0"/>
              <a:t>Practice Writing Out Your Semester 1  Schedule So You're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SEMESTER 1</a:t>
            </a:r>
          </a:p>
          <a:p>
            <a:r>
              <a:rPr lang="en-US" dirty="0"/>
              <a:t>A (Homeroom):   ?</a:t>
            </a:r>
          </a:p>
          <a:p>
            <a:r>
              <a:rPr lang="en-US" dirty="0"/>
              <a:t>B :  ?</a:t>
            </a:r>
          </a:p>
          <a:p>
            <a:r>
              <a:rPr lang="en-US" dirty="0"/>
              <a:t>C:  ?</a:t>
            </a:r>
          </a:p>
          <a:p>
            <a:r>
              <a:rPr lang="en-US" dirty="0"/>
              <a:t>D: 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Audio Recording Aug 25, 2023 at 4:50:03 PM">
            <a:hlinkClick r:id="" action="ppaction://media"/>
            <a:extLst>
              <a:ext uri="{FF2B5EF4-FFF2-40B4-BE49-F238E27FC236}">
                <a16:creationId xmlns:a16="http://schemas.microsoft.com/office/drawing/2014/main" id="{77045EF8-77D2-C83F-3AE1-6376392F6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pPr algn="ctr"/>
            <a:r>
              <a:rPr lang="en-US" dirty="0"/>
              <a:t>Semester 1 A Block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FDE509-D187-0F16-B090-D60AD207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115" y="2279356"/>
            <a:ext cx="9793560" cy="14380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HINT: Look for the A Block that has either FY, S1, X1 or R1 next to it</a:t>
            </a:r>
          </a:p>
          <a:p>
            <a:r>
              <a:rPr lang="en-US" dirty="0"/>
              <a:t>Highlight it and write it down on your piece of paper</a:t>
            </a:r>
          </a:p>
        </p:txBody>
      </p:sp>
      <p:pic>
        <p:nvPicPr>
          <p:cNvPr id="8" name="Picture 7" descr="A table with text and numbers&#10;&#10;Description automatically generated">
            <a:extLst>
              <a:ext uri="{FF2B5EF4-FFF2-40B4-BE49-F238E27FC236}">
                <a16:creationId xmlns:a16="http://schemas.microsoft.com/office/drawing/2014/main" id="{B895F5A8-77C3-47AA-FF95-02C08C648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551" y="3555943"/>
            <a:ext cx="5589917" cy="3167925"/>
          </a:xfrm>
          <a:prstGeom prst="rect">
            <a:avLst/>
          </a:prstGeom>
        </p:spPr>
      </p:pic>
      <p:pic>
        <p:nvPicPr>
          <p:cNvPr id="3" name="Audio Recording Aug 25, 2023 at 4:51:07 PM">
            <a:hlinkClick r:id="" action="ppaction://media"/>
            <a:extLst>
              <a:ext uri="{FF2B5EF4-FFF2-40B4-BE49-F238E27FC236}">
                <a16:creationId xmlns:a16="http://schemas.microsoft.com/office/drawing/2014/main" id="{6BD39B9D-4958-B8A3-B617-5056450E3B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9918" y="35327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pPr algn="ctr"/>
            <a:r>
              <a:rPr lang="en-US" dirty="0"/>
              <a:t>EXAMPLE SCHEDULE- WRITE IN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SEMESTER 1</a:t>
            </a:r>
          </a:p>
          <a:p>
            <a:r>
              <a:rPr lang="en-US" sz="3200" dirty="0"/>
              <a:t>A (Homeroom):   HUMANITIES  (MS GOSAL ROOM C207)</a:t>
            </a:r>
          </a:p>
          <a:p>
            <a:r>
              <a:rPr lang="en-US" dirty="0"/>
              <a:t>B :  ?</a:t>
            </a:r>
          </a:p>
          <a:p>
            <a:r>
              <a:rPr lang="en-US" dirty="0"/>
              <a:t>C:  ?</a:t>
            </a:r>
          </a:p>
          <a:p>
            <a:r>
              <a:rPr lang="en-US" dirty="0"/>
              <a:t>D: 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Audio Recording Aug 25, 2023 at 4:51:36 PM">
            <a:hlinkClick r:id="" action="ppaction://media"/>
            <a:extLst>
              <a:ext uri="{FF2B5EF4-FFF2-40B4-BE49-F238E27FC236}">
                <a16:creationId xmlns:a16="http://schemas.microsoft.com/office/drawing/2014/main" id="{35817616-D872-03B6-D3A6-F609D78741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88400" y="22467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9A5FA357-B0DF-4EFE-A910-4D3F993A1AA1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Props1.xml><?xml version="1.0" encoding="utf-8"?>
<ds:datastoreItem xmlns:ds="http://schemas.openxmlformats.org/officeDocument/2006/customXml" ds:itemID="{E8712FB6-F9AC-4C49-A3AA-769EEB72C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076B5C-85B0-4D30-852D-5E5312EEA9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42FAFE-88B4-49B4-9588-86CB0E564E5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TM45331398</Template>
  <TotalTime>18</TotalTime>
  <Words>578</Words>
  <Application>Microsoft Macintosh PowerPoint</Application>
  <PresentationFormat>Widescreen</PresentationFormat>
  <Paragraphs>88</Paragraphs>
  <Slides>17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Tenorite</vt:lpstr>
      <vt:lpstr>Custom</vt:lpstr>
      <vt:lpstr>Understanding the Semester 1 Gr 8 Timetable</vt:lpstr>
      <vt:lpstr>Where Do I Get my Schedule?</vt:lpstr>
      <vt:lpstr>Get Familiar with Your First Semester!</vt:lpstr>
      <vt:lpstr>Understanding When You Have a Semester 1 Course?</vt:lpstr>
      <vt:lpstr>FY   =          A Class you have All Year X1,X2,X3 =  Sem 1 Elective Class R1, R2 =      Sem 1 Elective Class S1=             Semester one Class</vt:lpstr>
      <vt:lpstr>There Are Four Blocks Per Semester </vt:lpstr>
      <vt:lpstr>Practice Writing Out Your Semester 1  Schedule So You're Ready</vt:lpstr>
      <vt:lpstr>Semester 1 A Block</vt:lpstr>
      <vt:lpstr>EXAMPLE SCHEDULE- WRITE IN A</vt:lpstr>
      <vt:lpstr>Semester 1 B Block</vt:lpstr>
      <vt:lpstr>WRITE IN YOUR B!</vt:lpstr>
      <vt:lpstr>Semester 1 C Block</vt:lpstr>
      <vt:lpstr>WRITE IN YOUR Sem 1 C!</vt:lpstr>
      <vt:lpstr>Semester 1 D Block</vt:lpstr>
      <vt:lpstr>WRITE IN YOUR Sem 1 D!</vt:lpstr>
      <vt:lpstr>Bring This Paper to Your First Day </vt:lpstr>
      <vt:lpstr>See You Soon!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/>
  <cp:lastModifiedBy>Chelsea Lendvoy</cp:lastModifiedBy>
  <cp:revision>197</cp:revision>
  <dcterms:created xsi:type="dcterms:W3CDTF">2023-08-25T18:03:30Z</dcterms:created>
  <dcterms:modified xsi:type="dcterms:W3CDTF">2023-08-26T00:00:15Z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