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68" r:id="rId6"/>
    <p:sldId id="257" r:id="rId7"/>
    <p:sldId id="272" r:id="rId8"/>
    <p:sldId id="258" r:id="rId9"/>
    <p:sldId id="264" r:id="rId10"/>
    <p:sldId id="265" r:id="rId11"/>
    <p:sldId id="271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1C1E5B-0979-4CC6-928C-6CEECDE4D77A}" v="12" dt="2023-02-08T22:05:17.641"/>
    <p1510:client id="{DFA44918-134A-4DA2-A4DE-B61C6A1F1A28}" v="1126" dt="2023-02-06T21:55:23.5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059454-5D2E-44DB-BA87-90FE785CE31B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7B2474-47A7-4A26-A83D-D7A404DF0B82}">
      <dgm:prSet phldrT="[Text]" custT="1"/>
      <dgm:spPr/>
      <dgm:t>
        <a:bodyPr/>
        <a:lstStyle/>
        <a:p>
          <a:r>
            <a:rPr lang="en-US" sz="1600"/>
            <a:t>Foundation &amp; Pre-calculus 10</a:t>
          </a:r>
        </a:p>
      </dgm:t>
    </dgm:pt>
    <dgm:pt modelId="{CEC70A7A-34C2-4EC9-8724-7B66E7926686}" type="parTrans" cxnId="{502BCEC6-874E-4147-A8AD-3598BDF8373C}">
      <dgm:prSet/>
      <dgm:spPr/>
      <dgm:t>
        <a:bodyPr/>
        <a:lstStyle/>
        <a:p>
          <a:endParaRPr lang="en-US"/>
        </a:p>
      </dgm:t>
    </dgm:pt>
    <dgm:pt modelId="{1FEE2FBA-972A-4931-9129-2FC453934199}" type="sibTrans" cxnId="{502BCEC6-874E-4147-A8AD-3598BDF8373C}">
      <dgm:prSet/>
      <dgm:spPr/>
      <dgm:t>
        <a:bodyPr/>
        <a:lstStyle/>
        <a:p>
          <a:endParaRPr lang="en-US"/>
        </a:p>
      </dgm:t>
    </dgm:pt>
    <dgm:pt modelId="{A4434958-30AE-4671-B066-28F5BA43DA40}">
      <dgm:prSet phldrT="[Text]" custT="1"/>
      <dgm:spPr/>
      <dgm:t>
        <a:bodyPr/>
        <a:lstStyle/>
        <a:p>
          <a:r>
            <a:rPr lang="en-US" sz="2000"/>
            <a:t>Pre-Calculus 11</a:t>
          </a:r>
        </a:p>
      </dgm:t>
    </dgm:pt>
    <dgm:pt modelId="{07A773EF-6EC0-4ED4-AAD4-CC8120A06A0C}" type="parTrans" cxnId="{A0413B0E-C576-4835-8ECB-7E9B467391CB}">
      <dgm:prSet/>
      <dgm:spPr/>
      <dgm:t>
        <a:bodyPr/>
        <a:lstStyle/>
        <a:p>
          <a:endParaRPr lang="en-US"/>
        </a:p>
      </dgm:t>
    </dgm:pt>
    <dgm:pt modelId="{8E251863-7E0B-453B-AC5C-C4047B3DB942}" type="sibTrans" cxnId="{A0413B0E-C576-4835-8ECB-7E9B467391CB}">
      <dgm:prSet/>
      <dgm:spPr/>
      <dgm:t>
        <a:bodyPr/>
        <a:lstStyle/>
        <a:p>
          <a:endParaRPr lang="en-US"/>
        </a:p>
      </dgm:t>
    </dgm:pt>
    <dgm:pt modelId="{6E59266A-7A82-4D6D-8ED1-55BFAA61E928}">
      <dgm:prSet phldrT="[Text]"/>
      <dgm:spPr/>
      <dgm:t>
        <a:bodyPr/>
        <a:lstStyle/>
        <a:p>
          <a:r>
            <a:rPr lang="en-US"/>
            <a:t>Pre-Calculus 12</a:t>
          </a:r>
        </a:p>
      </dgm:t>
    </dgm:pt>
    <dgm:pt modelId="{8A95B10B-B622-4CDB-B020-354AF58414ED}" type="parTrans" cxnId="{55A2FA07-80D9-4BCA-9732-459C220D901E}">
      <dgm:prSet/>
      <dgm:spPr/>
      <dgm:t>
        <a:bodyPr/>
        <a:lstStyle/>
        <a:p>
          <a:endParaRPr lang="en-US"/>
        </a:p>
      </dgm:t>
    </dgm:pt>
    <dgm:pt modelId="{74243750-352C-4AF0-AE43-522CFDDB1CF3}" type="sibTrans" cxnId="{55A2FA07-80D9-4BCA-9732-459C220D901E}">
      <dgm:prSet/>
      <dgm:spPr/>
      <dgm:t>
        <a:bodyPr/>
        <a:lstStyle/>
        <a:p>
          <a:endParaRPr lang="en-US"/>
        </a:p>
      </dgm:t>
    </dgm:pt>
    <dgm:pt modelId="{D42E7624-5DC8-49D4-AEAB-E05C9C25CAC6}">
      <dgm:prSet phldrT="[Text]"/>
      <dgm:spPr/>
      <dgm:t>
        <a:bodyPr/>
        <a:lstStyle/>
        <a:p>
          <a:r>
            <a:rPr lang="en-US"/>
            <a:t>Calculus 12</a:t>
          </a:r>
        </a:p>
      </dgm:t>
    </dgm:pt>
    <dgm:pt modelId="{E5265840-CF10-40C5-B539-B89585B8A441}" type="parTrans" cxnId="{F63C911D-329B-49D5-B97A-7C55DFC0D8DC}">
      <dgm:prSet/>
      <dgm:spPr/>
      <dgm:t>
        <a:bodyPr/>
        <a:lstStyle/>
        <a:p>
          <a:endParaRPr lang="en-US"/>
        </a:p>
      </dgm:t>
    </dgm:pt>
    <dgm:pt modelId="{9F9C88B7-D19E-42A3-A75D-40AF159E5A1B}" type="sibTrans" cxnId="{F63C911D-329B-49D5-B97A-7C55DFC0D8DC}">
      <dgm:prSet/>
      <dgm:spPr/>
      <dgm:t>
        <a:bodyPr/>
        <a:lstStyle/>
        <a:p>
          <a:endParaRPr lang="en-US"/>
        </a:p>
      </dgm:t>
    </dgm:pt>
    <dgm:pt modelId="{41780996-6234-47C0-9075-F2D1A4B11923}">
      <dgm:prSet phldrT="[Text]" custT="1"/>
      <dgm:spPr/>
      <dgm:t>
        <a:bodyPr/>
        <a:lstStyle/>
        <a:p>
          <a:r>
            <a:rPr lang="en-US" sz="1800"/>
            <a:t>Foundations of Math 11</a:t>
          </a:r>
        </a:p>
      </dgm:t>
    </dgm:pt>
    <dgm:pt modelId="{9DEB9F6C-DACF-47F9-887F-FE1E9F50144C}" type="parTrans" cxnId="{1F7E3F9C-09C4-433D-BE2B-56D42D45906F}">
      <dgm:prSet/>
      <dgm:spPr/>
      <dgm:t>
        <a:bodyPr/>
        <a:lstStyle/>
        <a:p>
          <a:endParaRPr lang="en-US"/>
        </a:p>
      </dgm:t>
    </dgm:pt>
    <dgm:pt modelId="{995B2D99-B99D-44DD-A7DC-6C7F26529393}" type="sibTrans" cxnId="{1F7E3F9C-09C4-433D-BE2B-56D42D45906F}">
      <dgm:prSet/>
      <dgm:spPr/>
      <dgm:t>
        <a:bodyPr/>
        <a:lstStyle/>
        <a:p>
          <a:endParaRPr lang="en-US"/>
        </a:p>
      </dgm:t>
    </dgm:pt>
    <dgm:pt modelId="{0985ABB8-B07C-453F-A4F9-BFE569702DE7}">
      <dgm:prSet phldrT="[Text]"/>
      <dgm:spPr/>
      <dgm:t>
        <a:bodyPr/>
        <a:lstStyle/>
        <a:p>
          <a:r>
            <a:rPr lang="en-US"/>
            <a:t>Foundations of Math 12</a:t>
          </a:r>
        </a:p>
      </dgm:t>
    </dgm:pt>
    <dgm:pt modelId="{BFAF88F2-B7EA-4DDD-8AA6-51E605439FAB}" type="parTrans" cxnId="{FDE7563E-B9E5-43CF-B183-44B9785DBAF3}">
      <dgm:prSet/>
      <dgm:spPr/>
      <dgm:t>
        <a:bodyPr/>
        <a:lstStyle/>
        <a:p>
          <a:endParaRPr lang="en-US"/>
        </a:p>
      </dgm:t>
    </dgm:pt>
    <dgm:pt modelId="{06C723F5-9F9F-42EE-9D92-042E957956DB}" type="sibTrans" cxnId="{FDE7563E-B9E5-43CF-B183-44B9785DBAF3}">
      <dgm:prSet/>
      <dgm:spPr/>
      <dgm:t>
        <a:bodyPr/>
        <a:lstStyle/>
        <a:p>
          <a:endParaRPr lang="en-US"/>
        </a:p>
      </dgm:t>
    </dgm:pt>
    <dgm:pt modelId="{F4CB0A22-AA43-4D70-B7D1-56F8FF78AD85}" type="pres">
      <dgm:prSet presAssocID="{09059454-5D2E-44DB-BA87-90FE785CE31B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C9C96D6-AC7C-4093-937E-051C16331601}" type="pres">
      <dgm:prSet presAssocID="{F47B2474-47A7-4A26-A83D-D7A404DF0B82}" presName="hierRoot1" presStyleCnt="0">
        <dgm:presLayoutVars>
          <dgm:hierBranch val="init"/>
        </dgm:presLayoutVars>
      </dgm:prSet>
      <dgm:spPr/>
    </dgm:pt>
    <dgm:pt modelId="{8896DBB4-715E-418B-9A1A-5441AF03E952}" type="pres">
      <dgm:prSet presAssocID="{F47B2474-47A7-4A26-A83D-D7A404DF0B82}" presName="rootComposite1" presStyleCnt="0"/>
      <dgm:spPr/>
    </dgm:pt>
    <dgm:pt modelId="{78FFAC17-51FB-412C-8E1E-D4DEA2AD4E0C}" type="pres">
      <dgm:prSet presAssocID="{F47B2474-47A7-4A26-A83D-D7A404DF0B82}" presName="rootText1" presStyleLbl="alignAcc1" presStyleIdx="0" presStyleCnt="0" custScaleX="87427" custScaleY="82791">
        <dgm:presLayoutVars>
          <dgm:chPref val="3"/>
        </dgm:presLayoutVars>
      </dgm:prSet>
      <dgm:spPr/>
    </dgm:pt>
    <dgm:pt modelId="{5DD8560E-73B2-4C75-B2E9-751683A608CD}" type="pres">
      <dgm:prSet presAssocID="{F47B2474-47A7-4A26-A83D-D7A404DF0B82}" presName="topArc1" presStyleLbl="parChTrans1D1" presStyleIdx="0" presStyleCnt="12"/>
      <dgm:spPr/>
    </dgm:pt>
    <dgm:pt modelId="{C77DF35C-825B-4B05-A40E-0A2FCE3A6655}" type="pres">
      <dgm:prSet presAssocID="{F47B2474-47A7-4A26-A83D-D7A404DF0B82}" presName="bottomArc1" presStyleLbl="parChTrans1D1" presStyleIdx="1" presStyleCnt="12"/>
      <dgm:spPr/>
    </dgm:pt>
    <dgm:pt modelId="{FFCF669E-7FAC-4B60-BC18-5CB471240D25}" type="pres">
      <dgm:prSet presAssocID="{F47B2474-47A7-4A26-A83D-D7A404DF0B82}" presName="topConnNode1" presStyleLbl="node1" presStyleIdx="0" presStyleCnt="0"/>
      <dgm:spPr/>
    </dgm:pt>
    <dgm:pt modelId="{D1D4F260-1F4F-4BC2-871B-C303C4E12317}" type="pres">
      <dgm:prSet presAssocID="{F47B2474-47A7-4A26-A83D-D7A404DF0B82}" presName="hierChild2" presStyleCnt="0"/>
      <dgm:spPr/>
    </dgm:pt>
    <dgm:pt modelId="{6E7297F5-9AF5-4F06-9CEE-8FBB9DC7E619}" type="pres">
      <dgm:prSet presAssocID="{07A773EF-6EC0-4ED4-AAD4-CC8120A06A0C}" presName="Name28" presStyleLbl="parChTrans1D2" presStyleIdx="0" presStyleCnt="2"/>
      <dgm:spPr/>
    </dgm:pt>
    <dgm:pt modelId="{2191833E-8186-4AA8-9123-717D3D1F441B}" type="pres">
      <dgm:prSet presAssocID="{A4434958-30AE-4671-B066-28F5BA43DA40}" presName="hierRoot2" presStyleCnt="0">
        <dgm:presLayoutVars>
          <dgm:hierBranch val="init"/>
        </dgm:presLayoutVars>
      </dgm:prSet>
      <dgm:spPr/>
    </dgm:pt>
    <dgm:pt modelId="{508FDC3D-F276-4528-A089-22A9CCBEBA5A}" type="pres">
      <dgm:prSet presAssocID="{A4434958-30AE-4671-B066-28F5BA43DA40}" presName="rootComposite2" presStyleCnt="0"/>
      <dgm:spPr/>
    </dgm:pt>
    <dgm:pt modelId="{A17E4735-D1F2-4430-8935-9D216B6AEEA9}" type="pres">
      <dgm:prSet presAssocID="{A4434958-30AE-4671-B066-28F5BA43DA40}" presName="rootText2" presStyleLbl="alignAcc1" presStyleIdx="0" presStyleCnt="0">
        <dgm:presLayoutVars>
          <dgm:chPref val="3"/>
        </dgm:presLayoutVars>
      </dgm:prSet>
      <dgm:spPr/>
    </dgm:pt>
    <dgm:pt modelId="{9C2AB340-76CF-4E81-9A41-223F7014411F}" type="pres">
      <dgm:prSet presAssocID="{A4434958-30AE-4671-B066-28F5BA43DA40}" presName="topArc2" presStyleLbl="parChTrans1D1" presStyleIdx="2" presStyleCnt="12"/>
      <dgm:spPr/>
    </dgm:pt>
    <dgm:pt modelId="{4D277ED6-B168-4E17-856B-94372901CA94}" type="pres">
      <dgm:prSet presAssocID="{A4434958-30AE-4671-B066-28F5BA43DA40}" presName="bottomArc2" presStyleLbl="parChTrans1D1" presStyleIdx="3" presStyleCnt="12"/>
      <dgm:spPr/>
    </dgm:pt>
    <dgm:pt modelId="{9DAE3965-4EA7-433A-849A-A008702B34F4}" type="pres">
      <dgm:prSet presAssocID="{A4434958-30AE-4671-B066-28F5BA43DA40}" presName="topConnNode2" presStyleLbl="node2" presStyleIdx="0" presStyleCnt="0"/>
      <dgm:spPr/>
    </dgm:pt>
    <dgm:pt modelId="{4ED13EA3-3A93-403C-999D-61197106A3CC}" type="pres">
      <dgm:prSet presAssocID="{A4434958-30AE-4671-B066-28F5BA43DA40}" presName="hierChild4" presStyleCnt="0"/>
      <dgm:spPr/>
    </dgm:pt>
    <dgm:pt modelId="{F9CB7D1F-77B1-4085-B403-84E826B8F3D1}" type="pres">
      <dgm:prSet presAssocID="{8A95B10B-B622-4CDB-B020-354AF58414ED}" presName="Name28" presStyleLbl="parChTrans1D3" presStyleIdx="0" presStyleCnt="3"/>
      <dgm:spPr/>
    </dgm:pt>
    <dgm:pt modelId="{214E97E9-F33A-4ACE-8ED7-1E3AF1526B99}" type="pres">
      <dgm:prSet presAssocID="{6E59266A-7A82-4D6D-8ED1-55BFAA61E928}" presName="hierRoot2" presStyleCnt="0">
        <dgm:presLayoutVars>
          <dgm:hierBranch val="init"/>
        </dgm:presLayoutVars>
      </dgm:prSet>
      <dgm:spPr/>
    </dgm:pt>
    <dgm:pt modelId="{42DB8B52-C76D-4356-BA87-17A2DE0C9ED8}" type="pres">
      <dgm:prSet presAssocID="{6E59266A-7A82-4D6D-8ED1-55BFAA61E928}" presName="rootComposite2" presStyleCnt="0"/>
      <dgm:spPr/>
    </dgm:pt>
    <dgm:pt modelId="{82DB2D2C-F7AE-4830-90A1-4F8E4CDE9521}" type="pres">
      <dgm:prSet presAssocID="{6E59266A-7A82-4D6D-8ED1-55BFAA61E928}" presName="rootText2" presStyleLbl="alignAcc1" presStyleIdx="0" presStyleCnt="0">
        <dgm:presLayoutVars>
          <dgm:chPref val="3"/>
        </dgm:presLayoutVars>
      </dgm:prSet>
      <dgm:spPr/>
    </dgm:pt>
    <dgm:pt modelId="{750FFA4E-5F08-49EF-A82B-13F3010594E0}" type="pres">
      <dgm:prSet presAssocID="{6E59266A-7A82-4D6D-8ED1-55BFAA61E928}" presName="topArc2" presStyleLbl="parChTrans1D1" presStyleIdx="4" presStyleCnt="12"/>
      <dgm:spPr/>
    </dgm:pt>
    <dgm:pt modelId="{67C8EB31-3CFA-4A96-9BEC-8EEBF0641802}" type="pres">
      <dgm:prSet presAssocID="{6E59266A-7A82-4D6D-8ED1-55BFAA61E928}" presName="bottomArc2" presStyleLbl="parChTrans1D1" presStyleIdx="5" presStyleCnt="12"/>
      <dgm:spPr/>
    </dgm:pt>
    <dgm:pt modelId="{BD8E7AE7-09AF-42E7-98AF-04692C07C464}" type="pres">
      <dgm:prSet presAssocID="{6E59266A-7A82-4D6D-8ED1-55BFAA61E928}" presName="topConnNode2" presStyleLbl="node3" presStyleIdx="0" presStyleCnt="0"/>
      <dgm:spPr/>
    </dgm:pt>
    <dgm:pt modelId="{C4F1B2E4-83DB-45EF-823D-8A33B60E5AE6}" type="pres">
      <dgm:prSet presAssocID="{6E59266A-7A82-4D6D-8ED1-55BFAA61E928}" presName="hierChild4" presStyleCnt="0"/>
      <dgm:spPr/>
    </dgm:pt>
    <dgm:pt modelId="{5BC5A631-E876-4C6D-9958-26631ADD956D}" type="pres">
      <dgm:prSet presAssocID="{6E59266A-7A82-4D6D-8ED1-55BFAA61E928}" presName="hierChild5" presStyleCnt="0"/>
      <dgm:spPr/>
    </dgm:pt>
    <dgm:pt modelId="{FCE7D54A-1FD4-4A63-A62C-4CB6A37B0642}" type="pres">
      <dgm:prSet presAssocID="{E5265840-CF10-40C5-B539-B89585B8A441}" presName="Name28" presStyleLbl="parChTrans1D3" presStyleIdx="1" presStyleCnt="3"/>
      <dgm:spPr/>
    </dgm:pt>
    <dgm:pt modelId="{AEE39476-9A55-4C7A-861D-34EB06844F09}" type="pres">
      <dgm:prSet presAssocID="{D42E7624-5DC8-49D4-AEAB-E05C9C25CAC6}" presName="hierRoot2" presStyleCnt="0">
        <dgm:presLayoutVars>
          <dgm:hierBranch val="init"/>
        </dgm:presLayoutVars>
      </dgm:prSet>
      <dgm:spPr/>
    </dgm:pt>
    <dgm:pt modelId="{1DE24E93-3CEF-419C-967C-D240D014A1A7}" type="pres">
      <dgm:prSet presAssocID="{D42E7624-5DC8-49D4-AEAB-E05C9C25CAC6}" presName="rootComposite2" presStyleCnt="0"/>
      <dgm:spPr/>
    </dgm:pt>
    <dgm:pt modelId="{7A1D445E-7379-495F-BF75-01E97EFF958F}" type="pres">
      <dgm:prSet presAssocID="{D42E7624-5DC8-49D4-AEAB-E05C9C25CAC6}" presName="rootText2" presStyleLbl="alignAcc1" presStyleIdx="0" presStyleCnt="0">
        <dgm:presLayoutVars>
          <dgm:chPref val="3"/>
        </dgm:presLayoutVars>
      </dgm:prSet>
      <dgm:spPr/>
    </dgm:pt>
    <dgm:pt modelId="{FEB93405-5ADE-491F-B6E0-1890D600B2D9}" type="pres">
      <dgm:prSet presAssocID="{D42E7624-5DC8-49D4-AEAB-E05C9C25CAC6}" presName="topArc2" presStyleLbl="parChTrans1D1" presStyleIdx="6" presStyleCnt="12"/>
      <dgm:spPr/>
    </dgm:pt>
    <dgm:pt modelId="{C095AC10-38F6-49F8-8898-33A9C0637835}" type="pres">
      <dgm:prSet presAssocID="{D42E7624-5DC8-49D4-AEAB-E05C9C25CAC6}" presName="bottomArc2" presStyleLbl="parChTrans1D1" presStyleIdx="7" presStyleCnt="12"/>
      <dgm:spPr/>
    </dgm:pt>
    <dgm:pt modelId="{87B2384D-DBAC-4CE8-B17A-CE79EC8230CA}" type="pres">
      <dgm:prSet presAssocID="{D42E7624-5DC8-49D4-AEAB-E05C9C25CAC6}" presName="topConnNode2" presStyleLbl="node3" presStyleIdx="0" presStyleCnt="0"/>
      <dgm:spPr/>
    </dgm:pt>
    <dgm:pt modelId="{356A411E-B20F-4E45-B701-EAAFC9DEA471}" type="pres">
      <dgm:prSet presAssocID="{D42E7624-5DC8-49D4-AEAB-E05C9C25CAC6}" presName="hierChild4" presStyleCnt="0"/>
      <dgm:spPr/>
    </dgm:pt>
    <dgm:pt modelId="{1611B127-4DC8-4426-A237-DC3BD4A7A122}" type="pres">
      <dgm:prSet presAssocID="{D42E7624-5DC8-49D4-AEAB-E05C9C25CAC6}" presName="hierChild5" presStyleCnt="0"/>
      <dgm:spPr/>
    </dgm:pt>
    <dgm:pt modelId="{A0176FB6-3A36-498C-B2B8-116AD58A9293}" type="pres">
      <dgm:prSet presAssocID="{A4434958-30AE-4671-B066-28F5BA43DA40}" presName="hierChild5" presStyleCnt="0"/>
      <dgm:spPr/>
    </dgm:pt>
    <dgm:pt modelId="{D7DB9D76-C9F5-4D3E-AFD9-35B43B39D6CE}" type="pres">
      <dgm:prSet presAssocID="{9DEB9F6C-DACF-47F9-887F-FE1E9F50144C}" presName="Name28" presStyleLbl="parChTrans1D2" presStyleIdx="1" presStyleCnt="2"/>
      <dgm:spPr/>
    </dgm:pt>
    <dgm:pt modelId="{85A183EF-27F1-4D5E-A553-633F26261547}" type="pres">
      <dgm:prSet presAssocID="{41780996-6234-47C0-9075-F2D1A4B11923}" presName="hierRoot2" presStyleCnt="0">
        <dgm:presLayoutVars>
          <dgm:hierBranch val="init"/>
        </dgm:presLayoutVars>
      </dgm:prSet>
      <dgm:spPr/>
    </dgm:pt>
    <dgm:pt modelId="{97FE46D3-44E3-4D6E-855E-48DF4764A89A}" type="pres">
      <dgm:prSet presAssocID="{41780996-6234-47C0-9075-F2D1A4B11923}" presName="rootComposite2" presStyleCnt="0"/>
      <dgm:spPr/>
    </dgm:pt>
    <dgm:pt modelId="{871B327D-BB12-4443-8233-4BC61037976B}" type="pres">
      <dgm:prSet presAssocID="{41780996-6234-47C0-9075-F2D1A4B11923}" presName="rootText2" presStyleLbl="alignAcc1" presStyleIdx="0" presStyleCnt="0">
        <dgm:presLayoutVars>
          <dgm:chPref val="3"/>
        </dgm:presLayoutVars>
      </dgm:prSet>
      <dgm:spPr/>
    </dgm:pt>
    <dgm:pt modelId="{D76194F9-15A4-4523-8874-3948E971520F}" type="pres">
      <dgm:prSet presAssocID="{41780996-6234-47C0-9075-F2D1A4B11923}" presName="topArc2" presStyleLbl="parChTrans1D1" presStyleIdx="8" presStyleCnt="12"/>
      <dgm:spPr/>
    </dgm:pt>
    <dgm:pt modelId="{8F54A6B3-E9FF-4802-B0B7-FAD6F085407B}" type="pres">
      <dgm:prSet presAssocID="{41780996-6234-47C0-9075-F2D1A4B11923}" presName="bottomArc2" presStyleLbl="parChTrans1D1" presStyleIdx="9" presStyleCnt="12"/>
      <dgm:spPr/>
    </dgm:pt>
    <dgm:pt modelId="{3F0C3B53-A167-46D2-95B8-CDF58225148E}" type="pres">
      <dgm:prSet presAssocID="{41780996-6234-47C0-9075-F2D1A4B11923}" presName="topConnNode2" presStyleLbl="node2" presStyleIdx="0" presStyleCnt="0"/>
      <dgm:spPr/>
    </dgm:pt>
    <dgm:pt modelId="{5FCB7B63-AB9C-494F-AD62-52E7C4D2C0B4}" type="pres">
      <dgm:prSet presAssocID="{41780996-6234-47C0-9075-F2D1A4B11923}" presName="hierChild4" presStyleCnt="0"/>
      <dgm:spPr/>
    </dgm:pt>
    <dgm:pt modelId="{5E78BE98-829A-40E3-8A4D-B6E0ED7167DC}" type="pres">
      <dgm:prSet presAssocID="{BFAF88F2-B7EA-4DDD-8AA6-51E605439FAB}" presName="Name28" presStyleLbl="parChTrans1D3" presStyleIdx="2" presStyleCnt="3"/>
      <dgm:spPr/>
    </dgm:pt>
    <dgm:pt modelId="{03DCF2A3-F181-4F4D-9061-A59A3289D9E4}" type="pres">
      <dgm:prSet presAssocID="{0985ABB8-B07C-453F-A4F9-BFE569702DE7}" presName="hierRoot2" presStyleCnt="0">
        <dgm:presLayoutVars>
          <dgm:hierBranch val="init"/>
        </dgm:presLayoutVars>
      </dgm:prSet>
      <dgm:spPr/>
    </dgm:pt>
    <dgm:pt modelId="{724847D1-8A53-4547-BF9F-D43200F98169}" type="pres">
      <dgm:prSet presAssocID="{0985ABB8-B07C-453F-A4F9-BFE569702DE7}" presName="rootComposite2" presStyleCnt="0"/>
      <dgm:spPr/>
    </dgm:pt>
    <dgm:pt modelId="{50A2DDA7-51AC-47AF-8FBE-5DCE79B97ED7}" type="pres">
      <dgm:prSet presAssocID="{0985ABB8-B07C-453F-A4F9-BFE569702DE7}" presName="rootText2" presStyleLbl="alignAcc1" presStyleIdx="0" presStyleCnt="0">
        <dgm:presLayoutVars>
          <dgm:chPref val="3"/>
        </dgm:presLayoutVars>
      </dgm:prSet>
      <dgm:spPr/>
    </dgm:pt>
    <dgm:pt modelId="{AD6D908F-9CFA-434F-87EF-E40146BA4C73}" type="pres">
      <dgm:prSet presAssocID="{0985ABB8-B07C-453F-A4F9-BFE569702DE7}" presName="topArc2" presStyleLbl="parChTrans1D1" presStyleIdx="10" presStyleCnt="12"/>
      <dgm:spPr/>
    </dgm:pt>
    <dgm:pt modelId="{D081F585-2223-44A7-8493-57A6A0B7F75F}" type="pres">
      <dgm:prSet presAssocID="{0985ABB8-B07C-453F-A4F9-BFE569702DE7}" presName="bottomArc2" presStyleLbl="parChTrans1D1" presStyleIdx="11" presStyleCnt="12"/>
      <dgm:spPr/>
    </dgm:pt>
    <dgm:pt modelId="{F1CFCDC9-3461-4A8F-A949-8132C03347BE}" type="pres">
      <dgm:prSet presAssocID="{0985ABB8-B07C-453F-A4F9-BFE569702DE7}" presName="topConnNode2" presStyleLbl="node3" presStyleIdx="0" presStyleCnt="0"/>
      <dgm:spPr/>
    </dgm:pt>
    <dgm:pt modelId="{A6FDDD38-128A-46E4-BECE-5175B9757BB4}" type="pres">
      <dgm:prSet presAssocID="{0985ABB8-B07C-453F-A4F9-BFE569702DE7}" presName="hierChild4" presStyleCnt="0"/>
      <dgm:spPr/>
    </dgm:pt>
    <dgm:pt modelId="{C4D97316-29F9-4585-A282-D3507A3552F1}" type="pres">
      <dgm:prSet presAssocID="{0985ABB8-B07C-453F-A4F9-BFE569702DE7}" presName="hierChild5" presStyleCnt="0"/>
      <dgm:spPr/>
    </dgm:pt>
    <dgm:pt modelId="{530ADE6F-C128-44D1-9FF1-F783E0C3F464}" type="pres">
      <dgm:prSet presAssocID="{41780996-6234-47C0-9075-F2D1A4B11923}" presName="hierChild5" presStyleCnt="0"/>
      <dgm:spPr/>
    </dgm:pt>
    <dgm:pt modelId="{AAB6C8AA-3E21-4A11-B9A7-CC911C78CE35}" type="pres">
      <dgm:prSet presAssocID="{F47B2474-47A7-4A26-A83D-D7A404DF0B82}" presName="hierChild3" presStyleCnt="0"/>
      <dgm:spPr/>
    </dgm:pt>
  </dgm:ptLst>
  <dgm:cxnLst>
    <dgm:cxn modelId="{55A2FA07-80D9-4BCA-9732-459C220D901E}" srcId="{A4434958-30AE-4671-B066-28F5BA43DA40}" destId="{6E59266A-7A82-4D6D-8ED1-55BFAA61E928}" srcOrd="0" destOrd="0" parTransId="{8A95B10B-B622-4CDB-B020-354AF58414ED}" sibTransId="{74243750-352C-4AF0-AE43-522CFDDB1CF3}"/>
    <dgm:cxn modelId="{A0413B0E-C576-4835-8ECB-7E9B467391CB}" srcId="{F47B2474-47A7-4A26-A83D-D7A404DF0B82}" destId="{A4434958-30AE-4671-B066-28F5BA43DA40}" srcOrd="0" destOrd="0" parTransId="{07A773EF-6EC0-4ED4-AAD4-CC8120A06A0C}" sibTransId="{8E251863-7E0B-453B-AC5C-C4047B3DB942}"/>
    <dgm:cxn modelId="{523B2417-C32B-43FD-98A6-2D34A48957E4}" type="presOf" srcId="{A4434958-30AE-4671-B066-28F5BA43DA40}" destId="{9DAE3965-4EA7-433A-849A-A008702B34F4}" srcOrd="1" destOrd="0" presId="urn:microsoft.com/office/officeart/2008/layout/HalfCircleOrganizationChart"/>
    <dgm:cxn modelId="{F63C911D-329B-49D5-B97A-7C55DFC0D8DC}" srcId="{A4434958-30AE-4671-B066-28F5BA43DA40}" destId="{D42E7624-5DC8-49D4-AEAB-E05C9C25CAC6}" srcOrd="1" destOrd="0" parTransId="{E5265840-CF10-40C5-B539-B89585B8A441}" sibTransId="{9F9C88B7-D19E-42A3-A75D-40AF159E5A1B}"/>
    <dgm:cxn modelId="{20F8DF3C-4648-42C8-BE58-95C4866A5031}" type="presOf" srcId="{07A773EF-6EC0-4ED4-AAD4-CC8120A06A0C}" destId="{6E7297F5-9AF5-4F06-9CEE-8FBB9DC7E619}" srcOrd="0" destOrd="0" presId="urn:microsoft.com/office/officeart/2008/layout/HalfCircleOrganizationChart"/>
    <dgm:cxn modelId="{FDE7563E-B9E5-43CF-B183-44B9785DBAF3}" srcId="{41780996-6234-47C0-9075-F2D1A4B11923}" destId="{0985ABB8-B07C-453F-A4F9-BFE569702DE7}" srcOrd="0" destOrd="0" parTransId="{BFAF88F2-B7EA-4DDD-8AA6-51E605439FAB}" sibTransId="{06C723F5-9F9F-42EE-9D92-042E957956DB}"/>
    <dgm:cxn modelId="{93F3F45F-B1E8-442E-B837-B2F4AF1CEC32}" type="presOf" srcId="{F47B2474-47A7-4A26-A83D-D7A404DF0B82}" destId="{78FFAC17-51FB-412C-8E1E-D4DEA2AD4E0C}" srcOrd="0" destOrd="0" presId="urn:microsoft.com/office/officeart/2008/layout/HalfCircleOrganizationChart"/>
    <dgm:cxn modelId="{FAEE5843-73E1-4B06-B6DD-D45424EE8325}" type="presOf" srcId="{8A95B10B-B622-4CDB-B020-354AF58414ED}" destId="{F9CB7D1F-77B1-4085-B403-84E826B8F3D1}" srcOrd="0" destOrd="0" presId="urn:microsoft.com/office/officeart/2008/layout/HalfCircleOrganizationChart"/>
    <dgm:cxn modelId="{6B9CFA4A-ACA6-45AC-8A24-BA84394647F2}" type="presOf" srcId="{BFAF88F2-B7EA-4DDD-8AA6-51E605439FAB}" destId="{5E78BE98-829A-40E3-8A4D-B6E0ED7167DC}" srcOrd="0" destOrd="0" presId="urn:microsoft.com/office/officeart/2008/layout/HalfCircleOrganizationChart"/>
    <dgm:cxn modelId="{E738736E-CAE8-4915-B8B2-47B2702813F5}" type="presOf" srcId="{D42E7624-5DC8-49D4-AEAB-E05C9C25CAC6}" destId="{87B2384D-DBAC-4CE8-B17A-CE79EC8230CA}" srcOrd="1" destOrd="0" presId="urn:microsoft.com/office/officeart/2008/layout/HalfCircleOrganizationChart"/>
    <dgm:cxn modelId="{B1185F76-F53C-4CEA-B104-25828A792572}" type="presOf" srcId="{A4434958-30AE-4671-B066-28F5BA43DA40}" destId="{A17E4735-D1F2-4430-8935-9D216B6AEEA9}" srcOrd="0" destOrd="0" presId="urn:microsoft.com/office/officeart/2008/layout/HalfCircleOrganizationChart"/>
    <dgm:cxn modelId="{79B3A77C-85FD-4B04-84C8-6A3A2B9F454D}" type="presOf" srcId="{0985ABB8-B07C-453F-A4F9-BFE569702DE7}" destId="{F1CFCDC9-3461-4A8F-A949-8132C03347BE}" srcOrd="1" destOrd="0" presId="urn:microsoft.com/office/officeart/2008/layout/HalfCircleOrganizationChart"/>
    <dgm:cxn modelId="{92290280-C145-49AD-8CDC-8063B1179801}" type="presOf" srcId="{09059454-5D2E-44DB-BA87-90FE785CE31B}" destId="{F4CB0A22-AA43-4D70-B7D1-56F8FF78AD85}" srcOrd="0" destOrd="0" presId="urn:microsoft.com/office/officeart/2008/layout/HalfCircleOrganizationChart"/>
    <dgm:cxn modelId="{C089638A-A27E-4061-8D7B-048518691BC1}" type="presOf" srcId="{D42E7624-5DC8-49D4-AEAB-E05C9C25CAC6}" destId="{7A1D445E-7379-495F-BF75-01E97EFF958F}" srcOrd="0" destOrd="0" presId="urn:microsoft.com/office/officeart/2008/layout/HalfCircleOrganizationChart"/>
    <dgm:cxn modelId="{A6CD2A99-231E-4DF2-A805-BEB744A23924}" type="presOf" srcId="{0985ABB8-B07C-453F-A4F9-BFE569702DE7}" destId="{50A2DDA7-51AC-47AF-8FBE-5DCE79B97ED7}" srcOrd="0" destOrd="0" presId="urn:microsoft.com/office/officeart/2008/layout/HalfCircleOrganizationChart"/>
    <dgm:cxn modelId="{1F7E3F9C-09C4-433D-BE2B-56D42D45906F}" srcId="{F47B2474-47A7-4A26-A83D-D7A404DF0B82}" destId="{41780996-6234-47C0-9075-F2D1A4B11923}" srcOrd="1" destOrd="0" parTransId="{9DEB9F6C-DACF-47F9-887F-FE1E9F50144C}" sibTransId="{995B2D99-B99D-44DD-A7DC-6C7F26529393}"/>
    <dgm:cxn modelId="{D66DEAA2-83B8-4E50-81DB-B4088E3C4F13}" type="presOf" srcId="{41780996-6234-47C0-9075-F2D1A4B11923}" destId="{871B327D-BB12-4443-8233-4BC61037976B}" srcOrd="0" destOrd="0" presId="urn:microsoft.com/office/officeart/2008/layout/HalfCircleOrganizationChart"/>
    <dgm:cxn modelId="{F5E953A9-E3C1-49A6-BB48-264D3AACE35D}" type="presOf" srcId="{9DEB9F6C-DACF-47F9-887F-FE1E9F50144C}" destId="{D7DB9D76-C9F5-4D3E-AFD9-35B43B39D6CE}" srcOrd="0" destOrd="0" presId="urn:microsoft.com/office/officeart/2008/layout/HalfCircleOrganizationChart"/>
    <dgm:cxn modelId="{DF5800BE-3751-4067-A2FA-DE36F5C23518}" type="presOf" srcId="{E5265840-CF10-40C5-B539-B89585B8A441}" destId="{FCE7D54A-1FD4-4A63-A62C-4CB6A37B0642}" srcOrd="0" destOrd="0" presId="urn:microsoft.com/office/officeart/2008/layout/HalfCircleOrganizationChart"/>
    <dgm:cxn modelId="{8713A1BE-0EC2-403A-A729-1F0D25F027F9}" type="presOf" srcId="{6E59266A-7A82-4D6D-8ED1-55BFAA61E928}" destId="{BD8E7AE7-09AF-42E7-98AF-04692C07C464}" srcOrd="1" destOrd="0" presId="urn:microsoft.com/office/officeart/2008/layout/HalfCircleOrganizationChart"/>
    <dgm:cxn modelId="{502BCEC6-874E-4147-A8AD-3598BDF8373C}" srcId="{09059454-5D2E-44DB-BA87-90FE785CE31B}" destId="{F47B2474-47A7-4A26-A83D-D7A404DF0B82}" srcOrd="0" destOrd="0" parTransId="{CEC70A7A-34C2-4EC9-8724-7B66E7926686}" sibTransId="{1FEE2FBA-972A-4931-9129-2FC453934199}"/>
    <dgm:cxn modelId="{084C13D3-A440-4E27-BD3E-BE9CFAC24967}" type="presOf" srcId="{6E59266A-7A82-4D6D-8ED1-55BFAA61E928}" destId="{82DB2D2C-F7AE-4830-90A1-4F8E4CDE9521}" srcOrd="0" destOrd="0" presId="urn:microsoft.com/office/officeart/2008/layout/HalfCircleOrganizationChart"/>
    <dgm:cxn modelId="{C36B5BEA-2FA9-43EF-A1E8-70905686B668}" type="presOf" srcId="{41780996-6234-47C0-9075-F2D1A4B11923}" destId="{3F0C3B53-A167-46D2-95B8-CDF58225148E}" srcOrd="1" destOrd="0" presId="urn:microsoft.com/office/officeart/2008/layout/HalfCircleOrganizationChart"/>
    <dgm:cxn modelId="{5AFCCBFE-EF9A-4DBD-8DE8-172658B72D9F}" type="presOf" srcId="{F47B2474-47A7-4A26-A83D-D7A404DF0B82}" destId="{FFCF669E-7FAC-4B60-BC18-5CB471240D25}" srcOrd="1" destOrd="0" presId="urn:microsoft.com/office/officeart/2008/layout/HalfCircleOrganizationChart"/>
    <dgm:cxn modelId="{18198292-EA58-47FB-B25E-863865B1B883}" type="presParOf" srcId="{F4CB0A22-AA43-4D70-B7D1-56F8FF78AD85}" destId="{CC9C96D6-AC7C-4093-937E-051C16331601}" srcOrd="0" destOrd="0" presId="urn:microsoft.com/office/officeart/2008/layout/HalfCircleOrganizationChart"/>
    <dgm:cxn modelId="{BE850DA5-010C-4B72-AF30-07EA6139836A}" type="presParOf" srcId="{CC9C96D6-AC7C-4093-937E-051C16331601}" destId="{8896DBB4-715E-418B-9A1A-5441AF03E952}" srcOrd="0" destOrd="0" presId="urn:microsoft.com/office/officeart/2008/layout/HalfCircleOrganizationChart"/>
    <dgm:cxn modelId="{BA53CC6D-850D-4F1B-B08F-39EF0FF29B24}" type="presParOf" srcId="{8896DBB4-715E-418B-9A1A-5441AF03E952}" destId="{78FFAC17-51FB-412C-8E1E-D4DEA2AD4E0C}" srcOrd="0" destOrd="0" presId="urn:microsoft.com/office/officeart/2008/layout/HalfCircleOrganizationChart"/>
    <dgm:cxn modelId="{D713DE27-942D-4E67-BFE0-8BB3E31D085B}" type="presParOf" srcId="{8896DBB4-715E-418B-9A1A-5441AF03E952}" destId="{5DD8560E-73B2-4C75-B2E9-751683A608CD}" srcOrd="1" destOrd="0" presId="urn:microsoft.com/office/officeart/2008/layout/HalfCircleOrganizationChart"/>
    <dgm:cxn modelId="{CB118089-83D4-4714-891E-2F3982E8F4DD}" type="presParOf" srcId="{8896DBB4-715E-418B-9A1A-5441AF03E952}" destId="{C77DF35C-825B-4B05-A40E-0A2FCE3A6655}" srcOrd="2" destOrd="0" presId="urn:microsoft.com/office/officeart/2008/layout/HalfCircleOrganizationChart"/>
    <dgm:cxn modelId="{14CF21A7-14CD-4B40-ADC7-F96A40A20533}" type="presParOf" srcId="{8896DBB4-715E-418B-9A1A-5441AF03E952}" destId="{FFCF669E-7FAC-4B60-BC18-5CB471240D25}" srcOrd="3" destOrd="0" presId="urn:microsoft.com/office/officeart/2008/layout/HalfCircleOrganizationChart"/>
    <dgm:cxn modelId="{B9303B75-568A-4029-AA62-9BF2D3AFC841}" type="presParOf" srcId="{CC9C96D6-AC7C-4093-937E-051C16331601}" destId="{D1D4F260-1F4F-4BC2-871B-C303C4E12317}" srcOrd="1" destOrd="0" presId="urn:microsoft.com/office/officeart/2008/layout/HalfCircleOrganizationChart"/>
    <dgm:cxn modelId="{20E26B61-040B-46A0-83F7-72F6B5AF70EE}" type="presParOf" srcId="{D1D4F260-1F4F-4BC2-871B-C303C4E12317}" destId="{6E7297F5-9AF5-4F06-9CEE-8FBB9DC7E619}" srcOrd="0" destOrd="0" presId="urn:microsoft.com/office/officeart/2008/layout/HalfCircleOrganizationChart"/>
    <dgm:cxn modelId="{17FF1393-5DCA-46B1-B180-2B8479E387ED}" type="presParOf" srcId="{D1D4F260-1F4F-4BC2-871B-C303C4E12317}" destId="{2191833E-8186-4AA8-9123-717D3D1F441B}" srcOrd="1" destOrd="0" presId="urn:microsoft.com/office/officeart/2008/layout/HalfCircleOrganizationChart"/>
    <dgm:cxn modelId="{48AA29D7-8003-4E79-9824-DC03BCB94110}" type="presParOf" srcId="{2191833E-8186-4AA8-9123-717D3D1F441B}" destId="{508FDC3D-F276-4528-A089-22A9CCBEBA5A}" srcOrd="0" destOrd="0" presId="urn:microsoft.com/office/officeart/2008/layout/HalfCircleOrganizationChart"/>
    <dgm:cxn modelId="{BCA09182-4BA5-4BFE-9027-BF4C85A31161}" type="presParOf" srcId="{508FDC3D-F276-4528-A089-22A9CCBEBA5A}" destId="{A17E4735-D1F2-4430-8935-9D216B6AEEA9}" srcOrd="0" destOrd="0" presId="urn:microsoft.com/office/officeart/2008/layout/HalfCircleOrganizationChart"/>
    <dgm:cxn modelId="{FAF30572-2C09-4856-8A2D-122B28FD4183}" type="presParOf" srcId="{508FDC3D-F276-4528-A089-22A9CCBEBA5A}" destId="{9C2AB340-76CF-4E81-9A41-223F7014411F}" srcOrd="1" destOrd="0" presId="urn:microsoft.com/office/officeart/2008/layout/HalfCircleOrganizationChart"/>
    <dgm:cxn modelId="{71198F95-9B46-4249-8CA3-7D188647C6C5}" type="presParOf" srcId="{508FDC3D-F276-4528-A089-22A9CCBEBA5A}" destId="{4D277ED6-B168-4E17-856B-94372901CA94}" srcOrd="2" destOrd="0" presId="urn:microsoft.com/office/officeart/2008/layout/HalfCircleOrganizationChart"/>
    <dgm:cxn modelId="{81D2196A-AAF9-40BA-82BE-61D35D166980}" type="presParOf" srcId="{508FDC3D-F276-4528-A089-22A9CCBEBA5A}" destId="{9DAE3965-4EA7-433A-849A-A008702B34F4}" srcOrd="3" destOrd="0" presId="urn:microsoft.com/office/officeart/2008/layout/HalfCircleOrganizationChart"/>
    <dgm:cxn modelId="{77647EC1-D300-465D-BDC6-DFF15F0699EA}" type="presParOf" srcId="{2191833E-8186-4AA8-9123-717D3D1F441B}" destId="{4ED13EA3-3A93-403C-999D-61197106A3CC}" srcOrd="1" destOrd="0" presId="urn:microsoft.com/office/officeart/2008/layout/HalfCircleOrganizationChart"/>
    <dgm:cxn modelId="{F7FCDD67-340F-4C77-A406-813A3D87E8E8}" type="presParOf" srcId="{4ED13EA3-3A93-403C-999D-61197106A3CC}" destId="{F9CB7D1F-77B1-4085-B403-84E826B8F3D1}" srcOrd="0" destOrd="0" presId="urn:microsoft.com/office/officeart/2008/layout/HalfCircleOrganizationChart"/>
    <dgm:cxn modelId="{E8C7E67E-1733-4B52-82F3-E8A4CFDD399D}" type="presParOf" srcId="{4ED13EA3-3A93-403C-999D-61197106A3CC}" destId="{214E97E9-F33A-4ACE-8ED7-1E3AF1526B99}" srcOrd="1" destOrd="0" presId="urn:microsoft.com/office/officeart/2008/layout/HalfCircleOrganizationChart"/>
    <dgm:cxn modelId="{AFCAF170-240C-4FD3-9920-6E0C843EA314}" type="presParOf" srcId="{214E97E9-F33A-4ACE-8ED7-1E3AF1526B99}" destId="{42DB8B52-C76D-4356-BA87-17A2DE0C9ED8}" srcOrd="0" destOrd="0" presId="urn:microsoft.com/office/officeart/2008/layout/HalfCircleOrganizationChart"/>
    <dgm:cxn modelId="{FAB87020-04C0-461D-8CDF-9027E390C6A0}" type="presParOf" srcId="{42DB8B52-C76D-4356-BA87-17A2DE0C9ED8}" destId="{82DB2D2C-F7AE-4830-90A1-4F8E4CDE9521}" srcOrd="0" destOrd="0" presId="urn:microsoft.com/office/officeart/2008/layout/HalfCircleOrganizationChart"/>
    <dgm:cxn modelId="{CE6348F3-CC61-425A-8CB9-7FEF5E8B84B0}" type="presParOf" srcId="{42DB8B52-C76D-4356-BA87-17A2DE0C9ED8}" destId="{750FFA4E-5F08-49EF-A82B-13F3010594E0}" srcOrd="1" destOrd="0" presId="urn:microsoft.com/office/officeart/2008/layout/HalfCircleOrganizationChart"/>
    <dgm:cxn modelId="{07E25A36-4945-419C-87D9-CF951B33D093}" type="presParOf" srcId="{42DB8B52-C76D-4356-BA87-17A2DE0C9ED8}" destId="{67C8EB31-3CFA-4A96-9BEC-8EEBF0641802}" srcOrd="2" destOrd="0" presId="urn:microsoft.com/office/officeart/2008/layout/HalfCircleOrganizationChart"/>
    <dgm:cxn modelId="{74D22665-4B9A-461A-8351-06CA9E31767F}" type="presParOf" srcId="{42DB8B52-C76D-4356-BA87-17A2DE0C9ED8}" destId="{BD8E7AE7-09AF-42E7-98AF-04692C07C464}" srcOrd="3" destOrd="0" presId="urn:microsoft.com/office/officeart/2008/layout/HalfCircleOrganizationChart"/>
    <dgm:cxn modelId="{827A02EC-1663-4D33-8514-7AD46C3FBEF3}" type="presParOf" srcId="{214E97E9-F33A-4ACE-8ED7-1E3AF1526B99}" destId="{C4F1B2E4-83DB-45EF-823D-8A33B60E5AE6}" srcOrd="1" destOrd="0" presId="urn:microsoft.com/office/officeart/2008/layout/HalfCircleOrganizationChart"/>
    <dgm:cxn modelId="{CF3550FD-60E8-43E0-87ED-C79A54F3D90B}" type="presParOf" srcId="{214E97E9-F33A-4ACE-8ED7-1E3AF1526B99}" destId="{5BC5A631-E876-4C6D-9958-26631ADD956D}" srcOrd="2" destOrd="0" presId="urn:microsoft.com/office/officeart/2008/layout/HalfCircleOrganizationChart"/>
    <dgm:cxn modelId="{1D1ED203-0683-4093-AB9F-C227D89EE3B8}" type="presParOf" srcId="{4ED13EA3-3A93-403C-999D-61197106A3CC}" destId="{FCE7D54A-1FD4-4A63-A62C-4CB6A37B0642}" srcOrd="2" destOrd="0" presId="urn:microsoft.com/office/officeart/2008/layout/HalfCircleOrganizationChart"/>
    <dgm:cxn modelId="{D66A4EB3-37A7-4D6F-8A5A-948F0165ABB3}" type="presParOf" srcId="{4ED13EA3-3A93-403C-999D-61197106A3CC}" destId="{AEE39476-9A55-4C7A-861D-34EB06844F09}" srcOrd="3" destOrd="0" presId="urn:microsoft.com/office/officeart/2008/layout/HalfCircleOrganizationChart"/>
    <dgm:cxn modelId="{49EF1575-05AF-4CA7-9E5D-165C18AE1F7B}" type="presParOf" srcId="{AEE39476-9A55-4C7A-861D-34EB06844F09}" destId="{1DE24E93-3CEF-419C-967C-D240D014A1A7}" srcOrd="0" destOrd="0" presId="urn:microsoft.com/office/officeart/2008/layout/HalfCircleOrganizationChart"/>
    <dgm:cxn modelId="{48B10B23-5EF1-4EB8-A53D-15FD181448E1}" type="presParOf" srcId="{1DE24E93-3CEF-419C-967C-D240D014A1A7}" destId="{7A1D445E-7379-495F-BF75-01E97EFF958F}" srcOrd="0" destOrd="0" presId="urn:microsoft.com/office/officeart/2008/layout/HalfCircleOrganizationChart"/>
    <dgm:cxn modelId="{B17EA0E6-68C2-463F-8E15-86465729D040}" type="presParOf" srcId="{1DE24E93-3CEF-419C-967C-D240D014A1A7}" destId="{FEB93405-5ADE-491F-B6E0-1890D600B2D9}" srcOrd="1" destOrd="0" presId="urn:microsoft.com/office/officeart/2008/layout/HalfCircleOrganizationChart"/>
    <dgm:cxn modelId="{06E5DDA7-B640-407C-8F19-BD988E049EDC}" type="presParOf" srcId="{1DE24E93-3CEF-419C-967C-D240D014A1A7}" destId="{C095AC10-38F6-49F8-8898-33A9C0637835}" srcOrd="2" destOrd="0" presId="urn:microsoft.com/office/officeart/2008/layout/HalfCircleOrganizationChart"/>
    <dgm:cxn modelId="{6F371BEA-6B43-4C69-8C11-8F81A7008E42}" type="presParOf" srcId="{1DE24E93-3CEF-419C-967C-D240D014A1A7}" destId="{87B2384D-DBAC-4CE8-B17A-CE79EC8230CA}" srcOrd="3" destOrd="0" presId="urn:microsoft.com/office/officeart/2008/layout/HalfCircleOrganizationChart"/>
    <dgm:cxn modelId="{9154E86C-2BD7-40EA-84A1-189248BCBD55}" type="presParOf" srcId="{AEE39476-9A55-4C7A-861D-34EB06844F09}" destId="{356A411E-B20F-4E45-B701-EAAFC9DEA471}" srcOrd="1" destOrd="0" presId="urn:microsoft.com/office/officeart/2008/layout/HalfCircleOrganizationChart"/>
    <dgm:cxn modelId="{3525B20A-00C0-4034-BE5A-01F684301FB0}" type="presParOf" srcId="{AEE39476-9A55-4C7A-861D-34EB06844F09}" destId="{1611B127-4DC8-4426-A237-DC3BD4A7A122}" srcOrd="2" destOrd="0" presId="urn:microsoft.com/office/officeart/2008/layout/HalfCircleOrganizationChart"/>
    <dgm:cxn modelId="{B6D05CBD-FC7A-4F34-AE08-37718D417E4E}" type="presParOf" srcId="{2191833E-8186-4AA8-9123-717D3D1F441B}" destId="{A0176FB6-3A36-498C-B2B8-116AD58A9293}" srcOrd="2" destOrd="0" presId="urn:microsoft.com/office/officeart/2008/layout/HalfCircleOrganizationChart"/>
    <dgm:cxn modelId="{61EE0C54-F89A-4857-B1BF-81128721A84B}" type="presParOf" srcId="{D1D4F260-1F4F-4BC2-871B-C303C4E12317}" destId="{D7DB9D76-C9F5-4D3E-AFD9-35B43B39D6CE}" srcOrd="2" destOrd="0" presId="urn:microsoft.com/office/officeart/2008/layout/HalfCircleOrganizationChart"/>
    <dgm:cxn modelId="{BC544115-0335-4A0E-BF35-C3D6608C33E5}" type="presParOf" srcId="{D1D4F260-1F4F-4BC2-871B-C303C4E12317}" destId="{85A183EF-27F1-4D5E-A553-633F26261547}" srcOrd="3" destOrd="0" presId="urn:microsoft.com/office/officeart/2008/layout/HalfCircleOrganizationChart"/>
    <dgm:cxn modelId="{2284326E-2F03-49D4-841D-736E6C64EC10}" type="presParOf" srcId="{85A183EF-27F1-4D5E-A553-633F26261547}" destId="{97FE46D3-44E3-4D6E-855E-48DF4764A89A}" srcOrd="0" destOrd="0" presId="urn:microsoft.com/office/officeart/2008/layout/HalfCircleOrganizationChart"/>
    <dgm:cxn modelId="{7D4DBB64-693D-487E-B2C5-644FFF2ED306}" type="presParOf" srcId="{97FE46D3-44E3-4D6E-855E-48DF4764A89A}" destId="{871B327D-BB12-4443-8233-4BC61037976B}" srcOrd="0" destOrd="0" presId="urn:microsoft.com/office/officeart/2008/layout/HalfCircleOrganizationChart"/>
    <dgm:cxn modelId="{6EB9B413-43B3-4B2D-B8F6-BFF80D5DADD2}" type="presParOf" srcId="{97FE46D3-44E3-4D6E-855E-48DF4764A89A}" destId="{D76194F9-15A4-4523-8874-3948E971520F}" srcOrd="1" destOrd="0" presId="urn:microsoft.com/office/officeart/2008/layout/HalfCircleOrganizationChart"/>
    <dgm:cxn modelId="{0F50E687-0346-4A3D-80EB-27F7F4A90844}" type="presParOf" srcId="{97FE46D3-44E3-4D6E-855E-48DF4764A89A}" destId="{8F54A6B3-E9FF-4802-B0B7-FAD6F085407B}" srcOrd="2" destOrd="0" presId="urn:microsoft.com/office/officeart/2008/layout/HalfCircleOrganizationChart"/>
    <dgm:cxn modelId="{5DFDDAC8-8F47-4E70-8967-195A1CE4D0A6}" type="presParOf" srcId="{97FE46D3-44E3-4D6E-855E-48DF4764A89A}" destId="{3F0C3B53-A167-46D2-95B8-CDF58225148E}" srcOrd="3" destOrd="0" presId="urn:microsoft.com/office/officeart/2008/layout/HalfCircleOrganizationChart"/>
    <dgm:cxn modelId="{182ABF65-4759-4419-85E7-524FDE8E6DF0}" type="presParOf" srcId="{85A183EF-27F1-4D5E-A553-633F26261547}" destId="{5FCB7B63-AB9C-494F-AD62-52E7C4D2C0B4}" srcOrd="1" destOrd="0" presId="urn:microsoft.com/office/officeart/2008/layout/HalfCircleOrganizationChart"/>
    <dgm:cxn modelId="{E09E87A5-72A8-4D7F-A60F-54004E26CE20}" type="presParOf" srcId="{5FCB7B63-AB9C-494F-AD62-52E7C4D2C0B4}" destId="{5E78BE98-829A-40E3-8A4D-B6E0ED7167DC}" srcOrd="0" destOrd="0" presId="urn:microsoft.com/office/officeart/2008/layout/HalfCircleOrganizationChart"/>
    <dgm:cxn modelId="{BEABD45E-CFA9-4DC9-B2A9-9D3FB8043F20}" type="presParOf" srcId="{5FCB7B63-AB9C-494F-AD62-52E7C4D2C0B4}" destId="{03DCF2A3-F181-4F4D-9061-A59A3289D9E4}" srcOrd="1" destOrd="0" presId="urn:microsoft.com/office/officeart/2008/layout/HalfCircleOrganizationChart"/>
    <dgm:cxn modelId="{BD64B7C0-AE80-4796-A9E5-1A2C1AD9016E}" type="presParOf" srcId="{03DCF2A3-F181-4F4D-9061-A59A3289D9E4}" destId="{724847D1-8A53-4547-BF9F-D43200F98169}" srcOrd="0" destOrd="0" presId="urn:microsoft.com/office/officeart/2008/layout/HalfCircleOrganizationChart"/>
    <dgm:cxn modelId="{F291CAE6-1D99-4E2E-9F30-AE929DD46E97}" type="presParOf" srcId="{724847D1-8A53-4547-BF9F-D43200F98169}" destId="{50A2DDA7-51AC-47AF-8FBE-5DCE79B97ED7}" srcOrd="0" destOrd="0" presId="urn:microsoft.com/office/officeart/2008/layout/HalfCircleOrganizationChart"/>
    <dgm:cxn modelId="{A7BFA606-4003-4287-94FE-8768A0C0BE61}" type="presParOf" srcId="{724847D1-8A53-4547-BF9F-D43200F98169}" destId="{AD6D908F-9CFA-434F-87EF-E40146BA4C73}" srcOrd="1" destOrd="0" presId="urn:microsoft.com/office/officeart/2008/layout/HalfCircleOrganizationChart"/>
    <dgm:cxn modelId="{DD17EA99-2391-4048-B043-499A571A3289}" type="presParOf" srcId="{724847D1-8A53-4547-BF9F-D43200F98169}" destId="{D081F585-2223-44A7-8493-57A6A0B7F75F}" srcOrd="2" destOrd="0" presId="urn:microsoft.com/office/officeart/2008/layout/HalfCircleOrganizationChart"/>
    <dgm:cxn modelId="{AACE88E0-B5E3-4B5D-8A05-60A42E33AE1F}" type="presParOf" srcId="{724847D1-8A53-4547-BF9F-D43200F98169}" destId="{F1CFCDC9-3461-4A8F-A949-8132C03347BE}" srcOrd="3" destOrd="0" presId="urn:microsoft.com/office/officeart/2008/layout/HalfCircleOrganizationChart"/>
    <dgm:cxn modelId="{E0E10CCB-325E-418F-8122-FD070FE7C714}" type="presParOf" srcId="{03DCF2A3-F181-4F4D-9061-A59A3289D9E4}" destId="{A6FDDD38-128A-46E4-BECE-5175B9757BB4}" srcOrd="1" destOrd="0" presId="urn:microsoft.com/office/officeart/2008/layout/HalfCircleOrganizationChart"/>
    <dgm:cxn modelId="{C521A3D6-9DAD-404E-A596-50D8C4D8FF8C}" type="presParOf" srcId="{03DCF2A3-F181-4F4D-9061-A59A3289D9E4}" destId="{C4D97316-29F9-4585-A282-D3507A3552F1}" srcOrd="2" destOrd="0" presId="urn:microsoft.com/office/officeart/2008/layout/HalfCircleOrganizationChart"/>
    <dgm:cxn modelId="{899C11BA-1480-410D-86B1-CA7F391C3111}" type="presParOf" srcId="{85A183EF-27F1-4D5E-A553-633F26261547}" destId="{530ADE6F-C128-44D1-9FF1-F783E0C3F464}" srcOrd="2" destOrd="0" presId="urn:microsoft.com/office/officeart/2008/layout/HalfCircleOrganizationChart"/>
    <dgm:cxn modelId="{7C86556D-F557-4262-B46E-5A6445BABE0E}" type="presParOf" srcId="{CC9C96D6-AC7C-4093-937E-051C16331601}" destId="{AAB6C8AA-3E21-4A11-B9A7-CC911C78CE35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5F22B2-482E-4AD8-843C-10D4748FD76B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DB1EFD3-95B4-469D-A0DA-66DC4DDF49DE}">
      <dgm:prSet phldrT="[Text]" custT="1"/>
      <dgm:spPr>
        <a:solidFill>
          <a:schemeClr val="bg1">
            <a:lumMod val="95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2800">
              <a:solidFill>
                <a:schemeClr val="tx1"/>
              </a:solidFill>
            </a:rPr>
            <a:t>Workplace Math 10</a:t>
          </a:r>
        </a:p>
      </dgm:t>
    </dgm:pt>
    <dgm:pt modelId="{D3A70256-3DD2-416D-9B87-E7F40AD7178F}" type="parTrans" cxnId="{BC7900DC-9475-4462-9D50-BA7F368FF759}">
      <dgm:prSet/>
      <dgm:spPr/>
      <dgm:t>
        <a:bodyPr/>
        <a:lstStyle/>
        <a:p>
          <a:endParaRPr lang="en-US"/>
        </a:p>
      </dgm:t>
    </dgm:pt>
    <dgm:pt modelId="{23281661-0EA9-4285-AACE-B57A2CFD78B7}" type="sibTrans" cxnId="{BC7900DC-9475-4462-9D50-BA7F368FF759}">
      <dgm:prSet/>
      <dgm:spPr/>
      <dgm:t>
        <a:bodyPr/>
        <a:lstStyle/>
        <a:p>
          <a:endParaRPr lang="en-US"/>
        </a:p>
      </dgm:t>
    </dgm:pt>
    <dgm:pt modelId="{9EE53AC6-FA12-400F-93DB-0847762C80B0}">
      <dgm:prSet phldrT="[Text]" custT="1"/>
      <dgm:spPr>
        <a:solidFill>
          <a:schemeClr val="bg1">
            <a:lumMod val="95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2800">
              <a:solidFill>
                <a:schemeClr val="tx1"/>
              </a:solidFill>
            </a:rPr>
            <a:t>Workplace Math 11</a:t>
          </a:r>
        </a:p>
      </dgm:t>
    </dgm:pt>
    <dgm:pt modelId="{168C61DC-D894-41D8-8126-4783F2E43166}" type="parTrans" cxnId="{45B6DA43-DBC9-4362-99FC-5D3B2AEED408}">
      <dgm:prSet/>
      <dgm:spPr/>
      <dgm:t>
        <a:bodyPr/>
        <a:lstStyle/>
        <a:p>
          <a:endParaRPr lang="en-US"/>
        </a:p>
      </dgm:t>
    </dgm:pt>
    <dgm:pt modelId="{BB0961CB-7B95-4C3E-AF6E-E8111B75EBAD}" type="sibTrans" cxnId="{45B6DA43-DBC9-4362-99FC-5D3B2AEED408}">
      <dgm:prSet/>
      <dgm:spPr/>
      <dgm:t>
        <a:bodyPr/>
        <a:lstStyle/>
        <a:p>
          <a:endParaRPr lang="en-US"/>
        </a:p>
      </dgm:t>
    </dgm:pt>
    <dgm:pt modelId="{F521A316-5C15-4BC7-8305-28E102BF150F}" type="pres">
      <dgm:prSet presAssocID="{2A5F22B2-482E-4AD8-843C-10D4748FD76B}" presName="linearFlow" presStyleCnt="0">
        <dgm:presLayoutVars>
          <dgm:resizeHandles val="exact"/>
        </dgm:presLayoutVars>
      </dgm:prSet>
      <dgm:spPr/>
    </dgm:pt>
    <dgm:pt modelId="{77A9C6DD-BB42-4CD8-8C8C-350E81806093}" type="pres">
      <dgm:prSet presAssocID="{2DB1EFD3-95B4-469D-A0DA-66DC4DDF49DE}" presName="node" presStyleLbl="node1" presStyleIdx="0" presStyleCnt="2">
        <dgm:presLayoutVars>
          <dgm:bulletEnabled val="1"/>
        </dgm:presLayoutVars>
      </dgm:prSet>
      <dgm:spPr/>
    </dgm:pt>
    <dgm:pt modelId="{929C0955-0A7C-4E48-B97C-A4F4C70BF507}" type="pres">
      <dgm:prSet presAssocID="{23281661-0EA9-4285-AACE-B57A2CFD78B7}" presName="sibTrans" presStyleLbl="sibTrans2D1" presStyleIdx="0" presStyleCnt="1"/>
      <dgm:spPr/>
    </dgm:pt>
    <dgm:pt modelId="{86620156-4D5D-4835-A540-6DF242716160}" type="pres">
      <dgm:prSet presAssocID="{23281661-0EA9-4285-AACE-B57A2CFD78B7}" presName="connectorText" presStyleLbl="sibTrans2D1" presStyleIdx="0" presStyleCnt="1"/>
      <dgm:spPr/>
    </dgm:pt>
    <dgm:pt modelId="{68D4AD5A-A63C-41EF-9DAC-365CC120853C}" type="pres">
      <dgm:prSet presAssocID="{9EE53AC6-FA12-400F-93DB-0847762C80B0}" presName="node" presStyleLbl="node1" presStyleIdx="1" presStyleCnt="2">
        <dgm:presLayoutVars>
          <dgm:bulletEnabled val="1"/>
        </dgm:presLayoutVars>
      </dgm:prSet>
      <dgm:spPr/>
    </dgm:pt>
  </dgm:ptLst>
  <dgm:cxnLst>
    <dgm:cxn modelId="{9AD31A39-AE4B-4D31-985F-822286100720}" type="presOf" srcId="{23281661-0EA9-4285-AACE-B57A2CFD78B7}" destId="{86620156-4D5D-4835-A540-6DF242716160}" srcOrd="1" destOrd="0" presId="urn:microsoft.com/office/officeart/2005/8/layout/process2"/>
    <dgm:cxn modelId="{45B6DA43-DBC9-4362-99FC-5D3B2AEED408}" srcId="{2A5F22B2-482E-4AD8-843C-10D4748FD76B}" destId="{9EE53AC6-FA12-400F-93DB-0847762C80B0}" srcOrd="1" destOrd="0" parTransId="{168C61DC-D894-41D8-8126-4783F2E43166}" sibTransId="{BB0961CB-7B95-4C3E-AF6E-E8111B75EBAD}"/>
    <dgm:cxn modelId="{3A3E1E78-5AB2-4989-A9DA-B9AE7FE7EFD3}" type="presOf" srcId="{2A5F22B2-482E-4AD8-843C-10D4748FD76B}" destId="{F521A316-5C15-4BC7-8305-28E102BF150F}" srcOrd="0" destOrd="0" presId="urn:microsoft.com/office/officeart/2005/8/layout/process2"/>
    <dgm:cxn modelId="{883E6D98-6DA1-4190-9112-245DC21D4B0C}" type="presOf" srcId="{2DB1EFD3-95B4-469D-A0DA-66DC4DDF49DE}" destId="{77A9C6DD-BB42-4CD8-8C8C-350E81806093}" srcOrd="0" destOrd="0" presId="urn:microsoft.com/office/officeart/2005/8/layout/process2"/>
    <dgm:cxn modelId="{75E8A0AD-B614-4D4F-9727-D0845FFA8C78}" type="presOf" srcId="{23281661-0EA9-4285-AACE-B57A2CFD78B7}" destId="{929C0955-0A7C-4E48-B97C-A4F4C70BF507}" srcOrd="0" destOrd="0" presId="urn:microsoft.com/office/officeart/2005/8/layout/process2"/>
    <dgm:cxn modelId="{C7AA49C2-BE38-4B1D-8D36-2C356E7F3C64}" type="presOf" srcId="{9EE53AC6-FA12-400F-93DB-0847762C80B0}" destId="{68D4AD5A-A63C-41EF-9DAC-365CC120853C}" srcOrd="0" destOrd="0" presId="urn:microsoft.com/office/officeart/2005/8/layout/process2"/>
    <dgm:cxn modelId="{BC7900DC-9475-4462-9D50-BA7F368FF759}" srcId="{2A5F22B2-482E-4AD8-843C-10D4748FD76B}" destId="{2DB1EFD3-95B4-469D-A0DA-66DC4DDF49DE}" srcOrd="0" destOrd="0" parTransId="{D3A70256-3DD2-416D-9B87-E7F40AD7178F}" sibTransId="{23281661-0EA9-4285-AACE-B57A2CFD78B7}"/>
    <dgm:cxn modelId="{BA2EF6A7-A6F0-4274-AE35-D14768DB0047}" type="presParOf" srcId="{F521A316-5C15-4BC7-8305-28E102BF150F}" destId="{77A9C6DD-BB42-4CD8-8C8C-350E81806093}" srcOrd="0" destOrd="0" presId="urn:microsoft.com/office/officeart/2005/8/layout/process2"/>
    <dgm:cxn modelId="{EB2AF5CC-8D75-43E3-9F25-DFFAFA04F24F}" type="presParOf" srcId="{F521A316-5C15-4BC7-8305-28E102BF150F}" destId="{929C0955-0A7C-4E48-B97C-A4F4C70BF507}" srcOrd="1" destOrd="0" presId="urn:microsoft.com/office/officeart/2005/8/layout/process2"/>
    <dgm:cxn modelId="{6D7DDBA8-C6EF-45EF-970D-C7EFEEECCBCF}" type="presParOf" srcId="{929C0955-0A7C-4E48-B97C-A4F4C70BF507}" destId="{86620156-4D5D-4835-A540-6DF242716160}" srcOrd="0" destOrd="0" presId="urn:microsoft.com/office/officeart/2005/8/layout/process2"/>
    <dgm:cxn modelId="{00F0A168-2D2C-4E4D-B908-B87ED4691138}" type="presParOf" srcId="{F521A316-5C15-4BC7-8305-28E102BF150F}" destId="{68D4AD5A-A63C-41EF-9DAC-365CC120853C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78BE98-829A-40E3-8A4D-B6E0ED7167DC}">
      <dsp:nvSpPr>
        <dsp:cNvPr id="0" name=""/>
        <dsp:cNvSpPr/>
      </dsp:nvSpPr>
      <dsp:spPr>
        <a:xfrm>
          <a:off x="4981013" y="2425934"/>
          <a:ext cx="962509" cy="627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723"/>
              </a:lnTo>
              <a:lnTo>
                <a:pt x="962509" y="6277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DB9D76-C9F5-4D3E-AFD9-35B43B39D6CE}">
      <dsp:nvSpPr>
        <dsp:cNvPr id="0" name=""/>
        <dsp:cNvSpPr/>
      </dsp:nvSpPr>
      <dsp:spPr>
        <a:xfrm>
          <a:off x="3715104" y="940322"/>
          <a:ext cx="1265909" cy="439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703"/>
              </a:lnTo>
              <a:lnTo>
                <a:pt x="1265909" y="219703"/>
              </a:lnTo>
              <a:lnTo>
                <a:pt x="1265909" y="4394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7D54A-1FD4-4A63-A62C-4CB6A37B0642}">
      <dsp:nvSpPr>
        <dsp:cNvPr id="0" name=""/>
        <dsp:cNvSpPr/>
      </dsp:nvSpPr>
      <dsp:spPr>
        <a:xfrm>
          <a:off x="2449194" y="2425934"/>
          <a:ext cx="962509" cy="2113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3336"/>
              </a:lnTo>
              <a:lnTo>
                <a:pt x="962509" y="211333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CB7D1F-77B1-4085-B403-84E826B8F3D1}">
      <dsp:nvSpPr>
        <dsp:cNvPr id="0" name=""/>
        <dsp:cNvSpPr/>
      </dsp:nvSpPr>
      <dsp:spPr>
        <a:xfrm>
          <a:off x="2449194" y="2425934"/>
          <a:ext cx="962509" cy="627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723"/>
              </a:lnTo>
              <a:lnTo>
                <a:pt x="962509" y="6277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297F5-9AF5-4F06-9CEE-8FBB9DC7E619}">
      <dsp:nvSpPr>
        <dsp:cNvPr id="0" name=""/>
        <dsp:cNvSpPr/>
      </dsp:nvSpPr>
      <dsp:spPr>
        <a:xfrm>
          <a:off x="2449194" y="940322"/>
          <a:ext cx="1265909" cy="439406"/>
        </a:xfrm>
        <a:custGeom>
          <a:avLst/>
          <a:gdLst/>
          <a:ahLst/>
          <a:cxnLst/>
          <a:rect l="0" t="0" r="0" b="0"/>
          <a:pathLst>
            <a:path>
              <a:moveTo>
                <a:pt x="1265909" y="0"/>
              </a:moveTo>
              <a:lnTo>
                <a:pt x="1265909" y="219703"/>
              </a:lnTo>
              <a:lnTo>
                <a:pt x="0" y="219703"/>
              </a:lnTo>
              <a:lnTo>
                <a:pt x="0" y="4394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D8560E-73B2-4C75-B2E9-751683A608CD}">
      <dsp:nvSpPr>
        <dsp:cNvPr id="0" name=""/>
        <dsp:cNvSpPr/>
      </dsp:nvSpPr>
      <dsp:spPr>
        <a:xfrm>
          <a:off x="3257770" y="74157"/>
          <a:ext cx="914666" cy="86616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DF35C-825B-4B05-A40E-0A2FCE3A6655}">
      <dsp:nvSpPr>
        <dsp:cNvPr id="0" name=""/>
        <dsp:cNvSpPr/>
      </dsp:nvSpPr>
      <dsp:spPr>
        <a:xfrm>
          <a:off x="3257770" y="74157"/>
          <a:ext cx="914666" cy="86616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FFAC17-51FB-412C-8E1E-D4DEA2AD4E0C}">
      <dsp:nvSpPr>
        <dsp:cNvPr id="0" name=""/>
        <dsp:cNvSpPr/>
      </dsp:nvSpPr>
      <dsp:spPr>
        <a:xfrm>
          <a:off x="2800437" y="230067"/>
          <a:ext cx="1829332" cy="554345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Foundation &amp; Pre-calculus 10</a:t>
          </a:r>
        </a:p>
      </dsp:txBody>
      <dsp:txXfrm>
        <a:off x="2800437" y="230067"/>
        <a:ext cx="1829332" cy="554345"/>
      </dsp:txXfrm>
    </dsp:sp>
    <dsp:sp modelId="{9C2AB340-76CF-4E81-9A41-223F7014411F}">
      <dsp:nvSpPr>
        <dsp:cNvPr id="0" name=""/>
        <dsp:cNvSpPr/>
      </dsp:nvSpPr>
      <dsp:spPr>
        <a:xfrm>
          <a:off x="1926091" y="1379728"/>
          <a:ext cx="1046205" cy="104620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277ED6-B168-4E17-856B-94372901CA94}">
      <dsp:nvSpPr>
        <dsp:cNvPr id="0" name=""/>
        <dsp:cNvSpPr/>
      </dsp:nvSpPr>
      <dsp:spPr>
        <a:xfrm>
          <a:off x="1926091" y="1379728"/>
          <a:ext cx="1046205" cy="104620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7E4735-D1F2-4430-8935-9D216B6AEEA9}">
      <dsp:nvSpPr>
        <dsp:cNvPr id="0" name=""/>
        <dsp:cNvSpPr/>
      </dsp:nvSpPr>
      <dsp:spPr>
        <a:xfrm>
          <a:off x="1402988" y="1568045"/>
          <a:ext cx="2092411" cy="669571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Pre-Calculus 11</a:t>
          </a:r>
        </a:p>
      </dsp:txBody>
      <dsp:txXfrm>
        <a:off x="1402988" y="1568045"/>
        <a:ext cx="2092411" cy="669571"/>
      </dsp:txXfrm>
    </dsp:sp>
    <dsp:sp modelId="{750FFA4E-5F08-49EF-A82B-13F3010594E0}">
      <dsp:nvSpPr>
        <dsp:cNvPr id="0" name=""/>
        <dsp:cNvSpPr/>
      </dsp:nvSpPr>
      <dsp:spPr>
        <a:xfrm>
          <a:off x="3286159" y="2865340"/>
          <a:ext cx="1046205" cy="104620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8EB31-3CFA-4A96-9BEC-8EEBF0641802}">
      <dsp:nvSpPr>
        <dsp:cNvPr id="0" name=""/>
        <dsp:cNvSpPr/>
      </dsp:nvSpPr>
      <dsp:spPr>
        <a:xfrm>
          <a:off x="3286159" y="2865340"/>
          <a:ext cx="1046205" cy="104620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DB2D2C-F7AE-4830-90A1-4F8E4CDE9521}">
      <dsp:nvSpPr>
        <dsp:cNvPr id="0" name=""/>
        <dsp:cNvSpPr/>
      </dsp:nvSpPr>
      <dsp:spPr>
        <a:xfrm>
          <a:off x="2763056" y="3053658"/>
          <a:ext cx="2092411" cy="669571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Pre-Calculus 12</a:t>
          </a:r>
        </a:p>
      </dsp:txBody>
      <dsp:txXfrm>
        <a:off x="2763056" y="3053658"/>
        <a:ext cx="2092411" cy="669571"/>
      </dsp:txXfrm>
    </dsp:sp>
    <dsp:sp modelId="{FEB93405-5ADE-491F-B6E0-1890D600B2D9}">
      <dsp:nvSpPr>
        <dsp:cNvPr id="0" name=""/>
        <dsp:cNvSpPr/>
      </dsp:nvSpPr>
      <dsp:spPr>
        <a:xfrm>
          <a:off x="3286159" y="4350953"/>
          <a:ext cx="1046205" cy="104620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95AC10-38F6-49F8-8898-33A9C0637835}">
      <dsp:nvSpPr>
        <dsp:cNvPr id="0" name=""/>
        <dsp:cNvSpPr/>
      </dsp:nvSpPr>
      <dsp:spPr>
        <a:xfrm>
          <a:off x="3286159" y="4350953"/>
          <a:ext cx="1046205" cy="104620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D445E-7379-495F-BF75-01E97EFF958F}">
      <dsp:nvSpPr>
        <dsp:cNvPr id="0" name=""/>
        <dsp:cNvSpPr/>
      </dsp:nvSpPr>
      <dsp:spPr>
        <a:xfrm>
          <a:off x="2763056" y="4539270"/>
          <a:ext cx="2092411" cy="669571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Calculus 12</a:t>
          </a:r>
        </a:p>
      </dsp:txBody>
      <dsp:txXfrm>
        <a:off x="2763056" y="4539270"/>
        <a:ext cx="2092411" cy="669571"/>
      </dsp:txXfrm>
    </dsp:sp>
    <dsp:sp modelId="{D76194F9-15A4-4523-8874-3948E971520F}">
      <dsp:nvSpPr>
        <dsp:cNvPr id="0" name=""/>
        <dsp:cNvSpPr/>
      </dsp:nvSpPr>
      <dsp:spPr>
        <a:xfrm>
          <a:off x="4457910" y="1379728"/>
          <a:ext cx="1046205" cy="104620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54A6B3-E9FF-4802-B0B7-FAD6F085407B}">
      <dsp:nvSpPr>
        <dsp:cNvPr id="0" name=""/>
        <dsp:cNvSpPr/>
      </dsp:nvSpPr>
      <dsp:spPr>
        <a:xfrm>
          <a:off x="4457910" y="1379728"/>
          <a:ext cx="1046205" cy="104620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1B327D-BB12-4443-8233-4BC61037976B}">
      <dsp:nvSpPr>
        <dsp:cNvPr id="0" name=""/>
        <dsp:cNvSpPr/>
      </dsp:nvSpPr>
      <dsp:spPr>
        <a:xfrm>
          <a:off x="3934807" y="1568045"/>
          <a:ext cx="2092411" cy="669571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Foundations of Math 11</a:t>
          </a:r>
        </a:p>
      </dsp:txBody>
      <dsp:txXfrm>
        <a:off x="3934807" y="1568045"/>
        <a:ext cx="2092411" cy="669571"/>
      </dsp:txXfrm>
    </dsp:sp>
    <dsp:sp modelId="{AD6D908F-9CFA-434F-87EF-E40146BA4C73}">
      <dsp:nvSpPr>
        <dsp:cNvPr id="0" name=""/>
        <dsp:cNvSpPr/>
      </dsp:nvSpPr>
      <dsp:spPr>
        <a:xfrm>
          <a:off x="5817978" y="2865340"/>
          <a:ext cx="1046205" cy="104620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81F585-2223-44A7-8493-57A6A0B7F75F}">
      <dsp:nvSpPr>
        <dsp:cNvPr id="0" name=""/>
        <dsp:cNvSpPr/>
      </dsp:nvSpPr>
      <dsp:spPr>
        <a:xfrm>
          <a:off x="5817978" y="2865340"/>
          <a:ext cx="1046205" cy="104620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A2DDA7-51AC-47AF-8FBE-5DCE79B97ED7}">
      <dsp:nvSpPr>
        <dsp:cNvPr id="0" name=""/>
        <dsp:cNvSpPr/>
      </dsp:nvSpPr>
      <dsp:spPr>
        <a:xfrm>
          <a:off x="5294875" y="3053658"/>
          <a:ext cx="2092411" cy="669571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Foundations of Math 12</a:t>
          </a:r>
        </a:p>
      </dsp:txBody>
      <dsp:txXfrm>
        <a:off x="5294875" y="3053658"/>
        <a:ext cx="2092411" cy="6695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9C6DD-BB42-4CD8-8C8C-350E81806093}">
      <dsp:nvSpPr>
        <dsp:cNvPr id="0" name=""/>
        <dsp:cNvSpPr/>
      </dsp:nvSpPr>
      <dsp:spPr>
        <a:xfrm>
          <a:off x="657703" y="402"/>
          <a:ext cx="2372196" cy="1317886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solidFill>
                <a:schemeClr val="tx1"/>
              </a:solidFill>
            </a:rPr>
            <a:t>Workplace Math 10</a:t>
          </a:r>
        </a:p>
      </dsp:txBody>
      <dsp:txXfrm>
        <a:off x="696303" y="39002"/>
        <a:ext cx="2294996" cy="1240686"/>
      </dsp:txXfrm>
    </dsp:sp>
    <dsp:sp modelId="{929C0955-0A7C-4E48-B97C-A4F4C70BF507}">
      <dsp:nvSpPr>
        <dsp:cNvPr id="0" name=""/>
        <dsp:cNvSpPr/>
      </dsp:nvSpPr>
      <dsp:spPr>
        <a:xfrm rot="5400000">
          <a:off x="1596697" y="1351236"/>
          <a:ext cx="494207" cy="5930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 rot="-5400000">
        <a:off x="1665886" y="1400657"/>
        <a:ext cx="355829" cy="345945"/>
      </dsp:txXfrm>
    </dsp:sp>
    <dsp:sp modelId="{68D4AD5A-A63C-41EF-9DAC-365CC120853C}">
      <dsp:nvSpPr>
        <dsp:cNvPr id="0" name=""/>
        <dsp:cNvSpPr/>
      </dsp:nvSpPr>
      <dsp:spPr>
        <a:xfrm>
          <a:off x="657703" y="1977232"/>
          <a:ext cx="2372196" cy="1317886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solidFill>
                <a:schemeClr val="tx1"/>
              </a:solidFill>
            </a:rPr>
            <a:t>Workplace Math 11</a:t>
          </a:r>
        </a:p>
      </dsp:txBody>
      <dsp:txXfrm>
        <a:off x="696303" y="2015832"/>
        <a:ext cx="2294996" cy="12406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8AE94-754C-4D6E-A2A3-2C2AE352ACCB}" type="datetimeFigureOut">
              <a:rPr lang="en-CA" smtClean="0"/>
              <a:t>2023-02-15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BB1EE-BBF0-4028-9FAC-FFD309CC71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0189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The purpose</a:t>
            </a:r>
            <a:r>
              <a:rPr lang="en-CA" baseline="0"/>
              <a:t> of this presentation is that you can leave today with a clear idea of what courses you need for next year. 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BB1EE-BBF0-4028-9FAC-FFD309CC711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6139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CA"/>
              <a:t>don’t choose courses based</a:t>
            </a:r>
            <a:r>
              <a:rPr lang="en-CA" baseline="0"/>
              <a:t> on what your friends are choosing.</a:t>
            </a:r>
          </a:p>
          <a:p>
            <a:pPr marL="171450" indent="-171450">
              <a:buFontTx/>
              <a:buChar char="-"/>
            </a:pPr>
            <a:r>
              <a:rPr lang="en-CA" baseline="0"/>
              <a:t>Picking 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BB1EE-BBF0-4028-9FAC-FFD309CC7117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009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Provide</a:t>
            </a:r>
            <a:r>
              <a:rPr lang="en-CA" baseline="0"/>
              <a:t> students with “graduation planning record sheet” – they should fill out their basic information (PEN not required). Have them fill out the courses they have taken and beside each class write the mark they received. </a:t>
            </a:r>
          </a:p>
          <a:p>
            <a:endParaRPr lang="en-CA" baseline="0"/>
          </a:p>
          <a:p>
            <a:r>
              <a:rPr lang="en-CA" baseline="0"/>
              <a:t>GO TO PAGE TO SHOW ADST COURSES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BB1EE-BBF0-4028-9FAC-FFD309CC7117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866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Questions?</a:t>
            </a:r>
            <a:r>
              <a:rPr lang="en-CA" baseline="0"/>
              <a:t> 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BB1EE-BBF0-4028-9FAC-FFD309CC7117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6790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Go over elective courses with the students – that they ca use towards particular programs.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DBB1EE-BBF0-4028-9FAC-FFD309CC7117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4904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PORTAL opens FRIDAY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DBB1EE-BBF0-4028-9FAC-FFD309CC7117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7677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FBE1-D0B2-44DB-91A9-1652D4B71185}" type="datetimeFigureOut">
              <a:rPr lang="en-CA" smtClean="0"/>
              <a:t>2023-02-15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A2CD-07AE-4F8E-96C8-91B1D5862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7022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FBE1-D0B2-44DB-91A9-1652D4B71185}" type="datetimeFigureOut">
              <a:rPr lang="en-CA" smtClean="0"/>
              <a:t>2023-02-15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A2CD-07AE-4F8E-96C8-91B1D5862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536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FBE1-D0B2-44DB-91A9-1652D4B71185}" type="datetimeFigureOut">
              <a:rPr lang="en-CA" smtClean="0"/>
              <a:t>2023-02-15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A2CD-07AE-4F8E-96C8-91B1D5862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145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FBE1-D0B2-44DB-91A9-1652D4B71185}" type="datetimeFigureOut">
              <a:rPr lang="en-CA" smtClean="0"/>
              <a:t>2023-02-15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A2CD-07AE-4F8E-96C8-91B1D5862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597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FBE1-D0B2-44DB-91A9-1652D4B71185}" type="datetimeFigureOut">
              <a:rPr lang="en-CA" smtClean="0"/>
              <a:t>2023-02-15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A2CD-07AE-4F8E-96C8-91B1D5862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240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FBE1-D0B2-44DB-91A9-1652D4B71185}" type="datetimeFigureOut">
              <a:rPr lang="en-CA" smtClean="0"/>
              <a:t>2023-02-15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A2CD-07AE-4F8E-96C8-91B1D5862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6874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FBE1-D0B2-44DB-91A9-1652D4B71185}" type="datetimeFigureOut">
              <a:rPr lang="en-CA" smtClean="0"/>
              <a:t>2023-02-15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A2CD-07AE-4F8E-96C8-91B1D5862D54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499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FBE1-D0B2-44DB-91A9-1652D4B71185}" type="datetimeFigureOut">
              <a:rPr lang="en-CA" smtClean="0"/>
              <a:t>2023-02-15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A2CD-07AE-4F8E-96C8-91B1D5862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063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FBE1-D0B2-44DB-91A9-1652D4B71185}" type="datetimeFigureOut">
              <a:rPr lang="en-CA" smtClean="0"/>
              <a:t>2023-02-15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A2CD-07AE-4F8E-96C8-91B1D5862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89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FBE1-D0B2-44DB-91A9-1652D4B71185}" type="datetimeFigureOut">
              <a:rPr lang="en-CA" smtClean="0"/>
              <a:t>2023-02-15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A2CD-07AE-4F8E-96C8-91B1D5862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499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A31FBE1-D0B2-44DB-91A9-1652D4B71185}" type="datetimeFigureOut">
              <a:rPr lang="en-CA" smtClean="0"/>
              <a:t>2023-02-15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A2CD-07AE-4F8E-96C8-91B1D5862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033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A31FBE1-D0B2-44DB-91A9-1652D4B71185}" type="datetimeFigureOut">
              <a:rPr lang="en-CA" smtClean="0"/>
              <a:t>2023-02-15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A1CA2CD-07AE-4F8E-96C8-91B1D5862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992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reyschools.ca/sullivanheights/page/143570/cours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933" y="2386744"/>
            <a:ext cx="10153935" cy="1645920"/>
          </a:xfrm>
        </p:spPr>
        <p:txBody>
          <a:bodyPr>
            <a:normAutofit fontScale="90000"/>
          </a:bodyPr>
          <a:lstStyle/>
          <a:p>
            <a:r>
              <a:rPr lang="en-CA" sz="7200" b="1"/>
              <a:t>COURSE SELECTION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6221" y="4352544"/>
            <a:ext cx="8120418" cy="1239894"/>
          </a:xfrm>
        </p:spPr>
        <p:txBody>
          <a:bodyPr>
            <a:normAutofit/>
          </a:bodyPr>
          <a:lstStyle/>
          <a:p>
            <a:r>
              <a:rPr lang="en-CA" sz="4000" b="1"/>
              <a:t> For the 2023 – 2024 School Year</a:t>
            </a:r>
          </a:p>
        </p:txBody>
      </p:sp>
    </p:spTree>
    <p:extLst>
      <p:ext uri="{BB962C8B-B14F-4D97-AF65-F5344CB8AC3E}">
        <p14:creationId xmlns:p14="http://schemas.microsoft.com/office/powerpoint/2010/main" val="3323879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7613" y="204528"/>
            <a:ext cx="8747393" cy="1188720"/>
          </a:xfrm>
        </p:spPr>
        <p:txBody>
          <a:bodyPr>
            <a:normAutofit fontScale="90000"/>
          </a:bodyPr>
          <a:lstStyle/>
          <a:p>
            <a:r>
              <a:rPr lang="en-CA" sz="4400" b="1"/>
              <a:t>Making the right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98" y="1536357"/>
            <a:ext cx="11892489" cy="5200457"/>
          </a:xfrm>
        </p:spPr>
        <p:txBody>
          <a:bodyPr>
            <a:noAutofit/>
          </a:bodyPr>
          <a:lstStyle/>
          <a:p>
            <a:r>
              <a:rPr lang="en-CA" sz="3100"/>
              <a:t>Reading </a:t>
            </a:r>
            <a:r>
              <a:rPr lang="en-CA" sz="3100" b="1"/>
              <a:t>course descriptions </a:t>
            </a:r>
            <a:r>
              <a:rPr lang="en-CA" sz="3100"/>
              <a:t>– Check the school website. </a:t>
            </a:r>
          </a:p>
          <a:p>
            <a:r>
              <a:rPr lang="en-CA" sz="3100">
                <a:hlinkClick r:id="rId3"/>
              </a:rPr>
              <a:t>Courses (surreyschools.ca)</a:t>
            </a:r>
            <a:endParaRPr lang="en-CA" sz="3100"/>
          </a:p>
          <a:p>
            <a:r>
              <a:rPr lang="en-CA" sz="3100"/>
              <a:t>Planning with </a:t>
            </a:r>
            <a:r>
              <a:rPr lang="en-CA" sz="3100" b="1"/>
              <a:t>parents</a:t>
            </a:r>
          </a:p>
          <a:p>
            <a:r>
              <a:rPr lang="en-CA" sz="3100"/>
              <a:t>Planning with </a:t>
            </a:r>
            <a:r>
              <a:rPr lang="en-CA" sz="3100" b="1"/>
              <a:t>counsellors</a:t>
            </a:r>
          </a:p>
          <a:p>
            <a:r>
              <a:rPr lang="en-CA" sz="3100"/>
              <a:t>Talking to the </a:t>
            </a:r>
            <a:r>
              <a:rPr lang="en-CA" sz="3100" b="1"/>
              <a:t>teachers</a:t>
            </a:r>
          </a:p>
          <a:p>
            <a:r>
              <a:rPr lang="en-CA" sz="3100"/>
              <a:t>Checking post-secondary websites directly:</a:t>
            </a:r>
          </a:p>
          <a:p>
            <a:r>
              <a:rPr lang="en-CA" sz="3100" b="1"/>
              <a:t>www.educationplannerbc.ca </a:t>
            </a:r>
            <a:r>
              <a:rPr lang="en-CA" sz="3100"/>
              <a:t>or </a:t>
            </a:r>
            <a:r>
              <a:rPr lang="en-CA" sz="3100" b="1"/>
              <a:t>www.postsecondarybc.ca</a:t>
            </a:r>
          </a:p>
          <a:p>
            <a:r>
              <a:rPr lang="en-CA" sz="3100"/>
              <a:t>Attending </a:t>
            </a:r>
            <a:r>
              <a:rPr lang="en-CA" sz="3100" b="1"/>
              <a:t>virtual information </a:t>
            </a:r>
            <a:r>
              <a:rPr lang="en-CA" sz="3100"/>
              <a:t>sessions at Post-Secondary Institutions</a:t>
            </a:r>
          </a:p>
        </p:txBody>
      </p:sp>
    </p:spTree>
    <p:extLst>
      <p:ext uri="{BB962C8B-B14F-4D97-AF65-F5344CB8AC3E}">
        <p14:creationId xmlns:p14="http://schemas.microsoft.com/office/powerpoint/2010/main" val="392838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496" y="132147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n-CA" sz="4400" b="1"/>
              <a:t>GRADUATION PLANNING</a:t>
            </a:r>
          </a:p>
        </p:txBody>
      </p:sp>
      <p:graphicFrame>
        <p:nvGraphicFramePr>
          <p:cNvPr id="16" name="Table 34">
            <a:extLst>
              <a:ext uri="{FF2B5EF4-FFF2-40B4-BE49-F238E27FC236}">
                <a16:creationId xmlns:a16="http://schemas.microsoft.com/office/drawing/2014/main" id="{7DD5E209-473F-9CB1-175F-E7AB14C170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816123"/>
              </p:ext>
            </p:extLst>
          </p:nvPr>
        </p:nvGraphicFramePr>
        <p:xfrm>
          <a:off x="386414" y="1466975"/>
          <a:ext cx="11361892" cy="5246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473">
                  <a:extLst>
                    <a:ext uri="{9D8B030D-6E8A-4147-A177-3AD203B41FA5}">
                      <a16:colId xmlns:a16="http://schemas.microsoft.com/office/drawing/2014/main" val="706818535"/>
                    </a:ext>
                  </a:extLst>
                </a:gridCol>
                <a:gridCol w="2840473">
                  <a:extLst>
                    <a:ext uri="{9D8B030D-6E8A-4147-A177-3AD203B41FA5}">
                      <a16:colId xmlns:a16="http://schemas.microsoft.com/office/drawing/2014/main" val="3260211925"/>
                    </a:ext>
                  </a:extLst>
                </a:gridCol>
                <a:gridCol w="2840473">
                  <a:extLst>
                    <a:ext uri="{9D8B030D-6E8A-4147-A177-3AD203B41FA5}">
                      <a16:colId xmlns:a16="http://schemas.microsoft.com/office/drawing/2014/main" val="858749399"/>
                    </a:ext>
                  </a:extLst>
                </a:gridCol>
                <a:gridCol w="2840473">
                  <a:extLst>
                    <a:ext uri="{9D8B030D-6E8A-4147-A177-3AD203B41FA5}">
                      <a16:colId xmlns:a16="http://schemas.microsoft.com/office/drawing/2014/main" val="397253215"/>
                    </a:ext>
                  </a:extLst>
                </a:gridCol>
              </a:tblGrid>
              <a:tr h="457918">
                <a:tc>
                  <a:txBody>
                    <a:bodyPr/>
                    <a:lstStyle/>
                    <a:p>
                      <a:pPr algn="ctr"/>
                      <a:r>
                        <a:rPr lang="en-CA" sz="2300"/>
                        <a:t>Grade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300"/>
                        <a:t>Grade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300"/>
                        <a:t>Grade 12</a:t>
                      </a:r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300"/>
                        <a:t>ADST (Applied Skill or Fine Arts) Requirement</a:t>
                      </a:r>
                    </a:p>
                    <a:p>
                      <a:endParaRPr lang="en-CA" sz="2300"/>
                    </a:p>
                    <a:p>
                      <a:endParaRPr lang="en-CA" sz="2300"/>
                    </a:p>
                    <a:p>
                      <a:endParaRPr lang="en-CA" sz="23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300"/>
                        <a:t>* First Peoples Requirement</a:t>
                      </a:r>
                    </a:p>
                    <a:p>
                      <a:endParaRPr lang="en-CA" sz="2300"/>
                    </a:p>
                    <a:p>
                      <a:endParaRPr lang="en-CA" sz="2300"/>
                    </a:p>
                    <a:p>
                      <a:endParaRPr lang="en-CA" sz="23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300"/>
                        <a:t>80 credits needed for graduation</a:t>
                      </a:r>
                    </a:p>
                    <a:p>
                      <a:endParaRPr lang="en-CA" sz="23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959401"/>
                  </a:ext>
                </a:extLst>
              </a:tr>
              <a:tr h="457918">
                <a:tc>
                  <a:txBody>
                    <a:bodyPr/>
                    <a:lstStyle/>
                    <a:p>
                      <a:r>
                        <a:rPr lang="en-CA" sz="2300"/>
                        <a:t>English 10 </a:t>
                      </a:r>
                      <a:r>
                        <a:rPr lang="en-CA" sz="2300" b="1"/>
                        <a:t>*</a:t>
                      </a:r>
                      <a:r>
                        <a:rPr lang="en-CA" sz="230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300"/>
                        <a:t>English 11 </a:t>
                      </a:r>
                      <a:r>
                        <a:rPr lang="en-CA" sz="2300" b="1"/>
                        <a:t>*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300"/>
                        <a:t>English 12 </a:t>
                      </a:r>
                      <a:r>
                        <a:rPr lang="en-CA" sz="2300" b="1"/>
                        <a:t>*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682556"/>
                  </a:ext>
                </a:extLst>
              </a:tr>
              <a:tr h="457918">
                <a:tc>
                  <a:txBody>
                    <a:bodyPr/>
                    <a:lstStyle/>
                    <a:p>
                      <a:r>
                        <a:rPr lang="en-CA" sz="2300"/>
                        <a:t>Math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300"/>
                        <a:t>Math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300"/>
                        <a:t>CLC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913785"/>
                  </a:ext>
                </a:extLst>
              </a:tr>
              <a:tr h="457918">
                <a:tc>
                  <a:txBody>
                    <a:bodyPr/>
                    <a:lstStyle/>
                    <a:p>
                      <a:r>
                        <a:rPr lang="en-CA" sz="2300"/>
                        <a:t>Science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300"/>
                        <a:t>Science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CA" sz="2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ELECTIVE</a:t>
                      </a:r>
                      <a:endParaRPr lang="en-CA" sz="23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815385"/>
                  </a:ext>
                </a:extLst>
              </a:tr>
              <a:tr h="457918">
                <a:tc>
                  <a:txBody>
                    <a:bodyPr/>
                    <a:lstStyle/>
                    <a:p>
                      <a:r>
                        <a:rPr lang="en-CA" sz="2300"/>
                        <a:t>Social Studies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300"/>
                        <a:t>Social Studies </a:t>
                      </a:r>
                      <a:r>
                        <a:rPr lang="en-CA" sz="2300" b="1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CA" sz="2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ELECTIVE</a:t>
                      </a:r>
                      <a:endParaRPr lang="en-CA" sz="23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49282"/>
                  </a:ext>
                </a:extLst>
              </a:tr>
              <a:tr h="457918">
                <a:tc>
                  <a:txBody>
                    <a:bodyPr/>
                    <a:lstStyle/>
                    <a:p>
                      <a:r>
                        <a:rPr lang="en-CA" sz="2300"/>
                        <a:t>Physical Education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300"/>
                        <a:t>Career Life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CA" sz="2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ELECTIVE</a:t>
                      </a:r>
                      <a:endParaRPr lang="en-CA" sz="23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407795"/>
                  </a:ext>
                </a:extLst>
              </a:tr>
              <a:tr h="457918">
                <a:tc>
                  <a:txBody>
                    <a:bodyPr/>
                    <a:lstStyle/>
                    <a:p>
                      <a:r>
                        <a:rPr lang="en-CA" sz="2300"/>
                        <a:t>Language or ELECTIVE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300"/>
                        <a:t>Language or ELECTIVE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CA" sz="2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ELECTIVE</a:t>
                      </a:r>
                      <a:endParaRPr lang="en-CA" sz="23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58073"/>
                  </a:ext>
                </a:extLst>
              </a:tr>
              <a:tr h="457918">
                <a:tc>
                  <a:txBody>
                    <a:bodyPr/>
                    <a:lstStyle/>
                    <a:p>
                      <a:r>
                        <a:rPr lang="en-CA" sz="2300"/>
                        <a:t>ELECTIVE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300"/>
                        <a:t>ELECTIVE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CA" sz="2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ELECTIVE</a:t>
                      </a:r>
                      <a:endParaRPr lang="en-CA" sz="23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834016"/>
                  </a:ext>
                </a:extLst>
              </a:tr>
              <a:tr h="457918">
                <a:tc>
                  <a:txBody>
                    <a:bodyPr/>
                    <a:lstStyle/>
                    <a:p>
                      <a:r>
                        <a:rPr lang="en-CA" sz="2300"/>
                        <a:t>ELECTIVE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300"/>
                        <a:t>ELECTIVE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CA" sz="2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ELECTIVE</a:t>
                      </a:r>
                      <a:endParaRPr lang="en-CA" sz="23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79878"/>
                  </a:ext>
                </a:extLst>
              </a:tr>
              <a:tr h="790379">
                <a:tc>
                  <a:txBody>
                    <a:bodyPr/>
                    <a:lstStyle/>
                    <a:p>
                      <a:r>
                        <a:rPr lang="en-CA" sz="2300" b="1"/>
                        <a:t>32 Credits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300" b="1"/>
                        <a:t>32 Credits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300" b="1"/>
                        <a:t>32 Credits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844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071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027BB-1EF6-90F8-167C-9EE246668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28" y="98418"/>
            <a:ext cx="11904497" cy="539756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CA" sz="1200" dirty="0">
                <a:highlight>
                  <a:srgbClr val="00FF00"/>
                </a:highlight>
                <a:latin typeface="Calibri"/>
                <a:cs typeface="Calibri"/>
              </a:rPr>
              <a:t>FINE ARTS/ ADST: At least one required from grade 10-12</a:t>
            </a:r>
            <a:r>
              <a:rPr lang="en-CA" sz="1200" dirty="0">
                <a:latin typeface="Calibri"/>
                <a:cs typeface="Calibri"/>
              </a:rPr>
              <a:t>		</a:t>
            </a:r>
            <a:r>
              <a:rPr lang="en-CA" sz="1200" dirty="0">
                <a:highlight>
                  <a:srgbClr val="FF0000"/>
                </a:highlight>
                <a:latin typeface="Calibri"/>
                <a:cs typeface="Calibri"/>
              </a:rPr>
              <a:t>at least one First </a:t>
            </a:r>
            <a:r>
              <a:rPr lang="en-CA" sz="1200" dirty="0" err="1">
                <a:highlight>
                  <a:srgbClr val="FF0000"/>
                </a:highlight>
                <a:latin typeface="Calibri"/>
                <a:cs typeface="Calibri"/>
              </a:rPr>
              <a:t>Peoeples</a:t>
            </a:r>
            <a:r>
              <a:rPr lang="en-CA" sz="1200" dirty="0">
                <a:highlight>
                  <a:srgbClr val="FF0000"/>
                </a:highlight>
                <a:latin typeface="Calibri"/>
                <a:cs typeface="Calibri"/>
              </a:rPr>
              <a:t> course required</a:t>
            </a:r>
            <a:br>
              <a:rPr lang="en-CA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CA" sz="1200" dirty="0">
                <a:highlight>
                  <a:srgbClr val="00FFFF"/>
                </a:highlight>
                <a:latin typeface="Calibri"/>
                <a:cs typeface="Calibri"/>
              </a:rPr>
              <a:t>grade 12 academic courses for post-secondary</a:t>
            </a:r>
            <a:endParaRPr lang="en-CA" sz="1200" dirty="0">
              <a:latin typeface="Calibri"/>
              <a:cs typeface="Calibri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72AC33-BCC3-D8E7-AABE-5AC85D823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C8BC3F1-2F8E-893A-12AB-6AED7523E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38174"/>
            <a:ext cx="12192000" cy="621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711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125307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n-CA" sz="5400" b="1"/>
              <a:t>Pathway for Math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26114419"/>
              </p:ext>
            </p:extLst>
          </p:nvPr>
        </p:nvGraphicFramePr>
        <p:xfrm>
          <a:off x="-1588721" y="1460500"/>
          <a:ext cx="8790276" cy="539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980032" y="3244334"/>
            <a:ext cx="1871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/>
              <a:t>OR</a:t>
            </a:r>
            <a:r>
              <a:rPr lang="en-CA"/>
              <a:t> </a:t>
            </a: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378967455"/>
              </p:ext>
            </p:extLst>
          </p:nvPr>
        </p:nvGraphicFramePr>
        <p:xfrm>
          <a:off x="5400382" y="1899374"/>
          <a:ext cx="3687603" cy="3295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ACB71926-F3FB-4CDE-83E1-E1B28DE61288}"/>
              </a:ext>
            </a:extLst>
          </p:cNvPr>
          <p:cNvGrpSpPr/>
          <p:nvPr/>
        </p:nvGrpSpPr>
        <p:grpSpPr>
          <a:xfrm>
            <a:off x="9282397" y="3877010"/>
            <a:ext cx="2372196" cy="1317886"/>
            <a:chOff x="657703" y="402"/>
            <a:chExt cx="2372196" cy="1317886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6E7AEEB0-F69C-423F-A938-D31BD0B76E7C}"/>
                </a:ext>
              </a:extLst>
            </p:cNvPr>
            <p:cNvSpPr/>
            <p:nvPr/>
          </p:nvSpPr>
          <p:spPr>
            <a:xfrm>
              <a:off x="657703" y="402"/>
              <a:ext cx="2372196" cy="1317886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: Rounded Corners 4">
              <a:extLst>
                <a:ext uri="{FF2B5EF4-FFF2-40B4-BE49-F238E27FC236}">
                  <a16:creationId xmlns:a16="http://schemas.microsoft.com/office/drawing/2014/main" id="{F8BC0A74-69D3-4EA1-A7CB-A4DF5BF8276F}"/>
                </a:ext>
              </a:extLst>
            </p:cNvPr>
            <p:cNvSpPr txBox="1"/>
            <p:nvPr/>
          </p:nvSpPr>
          <p:spPr>
            <a:xfrm>
              <a:off x="696303" y="39002"/>
              <a:ext cx="2294996" cy="12406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>
                  <a:solidFill>
                    <a:schemeClr val="tx1"/>
                  </a:solidFill>
                </a:rPr>
                <a:t>History of Math 11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11A64418-6359-4277-9FC2-35BC554106C9}"/>
              </a:ext>
            </a:extLst>
          </p:cNvPr>
          <p:cNvSpPr txBox="1"/>
          <p:nvPr/>
        </p:nvSpPr>
        <p:spPr>
          <a:xfrm>
            <a:off x="8418821" y="3308994"/>
            <a:ext cx="1871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/>
              <a:t>OR</a:t>
            </a:r>
            <a:r>
              <a:rPr lang="en-CA"/>
              <a:t>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94B5FB4-B23E-480F-BB7F-0D6F08387E0D}"/>
              </a:ext>
            </a:extLst>
          </p:cNvPr>
          <p:cNvGrpSpPr/>
          <p:nvPr/>
        </p:nvGrpSpPr>
        <p:grpSpPr>
          <a:xfrm>
            <a:off x="10171970" y="3244334"/>
            <a:ext cx="593049" cy="494207"/>
            <a:chOff x="1547276" y="1400657"/>
            <a:chExt cx="593049" cy="494207"/>
          </a:xfrm>
        </p:grpSpPr>
        <p:sp>
          <p:nvSpPr>
            <p:cNvPr id="16" name="Arrow: Right 15">
              <a:extLst>
                <a:ext uri="{FF2B5EF4-FFF2-40B4-BE49-F238E27FC236}">
                  <a16:creationId xmlns:a16="http://schemas.microsoft.com/office/drawing/2014/main" id="{64B24525-112D-4102-836B-C622EBEDC9AC}"/>
                </a:ext>
              </a:extLst>
            </p:cNvPr>
            <p:cNvSpPr/>
            <p:nvPr/>
          </p:nvSpPr>
          <p:spPr>
            <a:xfrm rot="5400000">
              <a:off x="1596697" y="1351236"/>
              <a:ext cx="494207" cy="59304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Arrow: Right 4">
              <a:extLst>
                <a:ext uri="{FF2B5EF4-FFF2-40B4-BE49-F238E27FC236}">
                  <a16:creationId xmlns:a16="http://schemas.microsoft.com/office/drawing/2014/main" id="{A50B0CEB-BD97-4257-96CE-587E31292A2D}"/>
                </a:ext>
              </a:extLst>
            </p:cNvPr>
            <p:cNvSpPr txBox="1"/>
            <p:nvPr/>
          </p:nvSpPr>
          <p:spPr>
            <a:xfrm>
              <a:off x="1665886" y="1400657"/>
              <a:ext cx="355829" cy="3459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600" kern="120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B87A2CD-FF99-4914-9B7A-039F37115D82}"/>
              </a:ext>
            </a:extLst>
          </p:cNvPr>
          <p:cNvGrpSpPr/>
          <p:nvPr/>
        </p:nvGrpSpPr>
        <p:grpSpPr>
          <a:xfrm>
            <a:off x="9243797" y="1883222"/>
            <a:ext cx="2372196" cy="1317886"/>
            <a:chOff x="657703" y="402"/>
            <a:chExt cx="2372196" cy="1317886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CF118D9D-1618-431E-AEA8-CD3125C7BB11}"/>
                </a:ext>
              </a:extLst>
            </p:cNvPr>
            <p:cNvSpPr/>
            <p:nvPr/>
          </p:nvSpPr>
          <p:spPr>
            <a:xfrm>
              <a:off x="657703" y="402"/>
              <a:ext cx="2372196" cy="1317886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ctangle: Rounded Corners 4">
              <a:extLst>
                <a:ext uri="{FF2B5EF4-FFF2-40B4-BE49-F238E27FC236}">
                  <a16:creationId xmlns:a16="http://schemas.microsoft.com/office/drawing/2014/main" id="{BACD2383-F1BE-463A-AFF1-C5D836EE8ECB}"/>
                </a:ext>
              </a:extLst>
            </p:cNvPr>
            <p:cNvSpPr txBox="1"/>
            <p:nvPr/>
          </p:nvSpPr>
          <p:spPr>
            <a:xfrm>
              <a:off x="696303" y="39002"/>
              <a:ext cx="2294996" cy="12406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>
                  <a:solidFill>
                    <a:schemeClr val="tx1"/>
                  </a:solidFill>
                </a:rPr>
                <a:t>Any Math 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071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2" grpId="0"/>
      <p:bldGraphic spid="13" grpId="0">
        <p:bldAsOne/>
      </p:bldGraphic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5689" y="183104"/>
            <a:ext cx="9021170" cy="755169"/>
          </a:xfrm>
        </p:spPr>
        <p:txBody>
          <a:bodyPr>
            <a:normAutofit fontScale="90000"/>
          </a:bodyPr>
          <a:lstStyle/>
          <a:p>
            <a:r>
              <a:rPr lang="en-CA" sz="4400" b="1"/>
              <a:t>Post-secondary Faculties 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483E1286-DB9B-43C0-9B46-93711E1F7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453298"/>
              </p:ext>
            </p:extLst>
          </p:nvPr>
        </p:nvGraphicFramePr>
        <p:xfrm>
          <a:off x="202485" y="1072612"/>
          <a:ext cx="11773176" cy="5615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92">
                  <a:extLst>
                    <a:ext uri="{9D8B030D-6E8A-4147-A177-3AD203B41FA5}">
                      <a16:colId xmlns:a16="http://schemas.microsoft.com/office/drawing/2014/main" val="2009803725"/>
                    </a:ext>
                  </a:extLst>
                </a:gridCol>
                <a:gridCol w="3924392">
                  <a:extLst>
                    <a:ext uri="{9D8B030D-6E8A-4147-A177-3AD203B41FA5}">
                      <a16:colId xmlns:a16="http://schemas.microsoft.com/office/drawing/2014/main" val="1785076187"/>
                    </a:ext>
                  </a:extLst>
                </a:gridCol>
                <a:gridCol w="3924392">
                  <a:extLst>
                    <a:ext uri="{9D8B030D-6E8A-4147-A177-3AD203B41FA5}">
                      <a16:colId xmlns:a16="http://schemas.microsoft.com/office/drawing/2014/main" val="1115663883"/>
                    </a:ext>
                  </a:extLst>
                </a:gridCol>
              </a:tblGrid>
              <a:tr h="582658">
                <a:tc>
                  <a:txBody>
                    <a:bodyPr/>
                    <a:lstStyle/>
                    <a:p>
                      <a:pPr algn="ctr"/>
                      <a:r>
                        <a:rPr lang="en-CA" sz="3200" b="1"/>
                        <a:t>Science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200" b="1"/>
                        <a:t>Nursing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200" b="1"/>
                        <a:t>Engineering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98948"/>
                  </a:ext>
                </a:extLst>
              </a:tr>
              <a:tr h="402273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200"/>
                        <a:t>English 12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200"/>
                        <a:t>Pre-Calculus 11 and 12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/>
                        <a:t>Physics 11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/>
                        <a:t>Chemistry 11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/>
                        <a:t>Life Sciences 11 (strongly recommended)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/>
                        <a:t>Social Studies 12</a:t>
                      </a:r>
                    </a:p>
                    <a:p>
                      <a:pPr lvl="0"/>
                      <a:r>
                        <a:rPr lang="en-US" sz="2200" b="1"/>
                        <a:t>2 additional Science 12’s</a:t>
                      </a:r>
                    </a:p>
                    <a:p>
                      <a:pPr lvl="1"/>
                      <a:r>
                        <a:rPr lang="en-US" sz="2200"/>
                        <a:t>Anatomy and Physiology 12 </a:t>
                      </a:r>
                    </a:p>
                    <a:p>
                      <a:pPr lvl="1"/>
                      <a:r>
                        <a:rPr lang="en-US" sz="2200"/>
                        <a:t>Chemistry 12</a:t>
                      </a:r>
                    </a:p>
                    <a:p>
                      <a:pPr lvl="1"/>
                      <a:r>
                        <a:rPr lang="en-US" sz="2200"/>
                        <a:t>Physics 12</a:t>
                      </a:r>
                    </a:p>
                    <a:p>
                      <a:pPr lvl="0"/>
                      <a:r>
                        <a:rPr lang="en-US" sz="2200" b="1"/>
                        <a:t>Recommended</a:t>
                      </a:r>
                      <a:r>
                        <a:rPr lang="en-US" sz="2200"/>
                        <a:t>: Calculus 12 and </a:t>
                      </a:r>
                      <a:r>
                        <a:rPr lang="en-US" sz="2200" b="0" u="sng"/>
                        <a:t>all three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200" b="0" i="0" u="none" strike="noStrike" noProof="0">
                          <a:latin typeface="Gill Sans MT"/>
                        </a:rPr>
                        <a:t>English 12</a:t>
                      </a:r>
                      <a:endParaRPr lang="en-CA" sz="220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200"/>
                        <a:t>Chemistry 11 and 12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200"/>
                        <a:t>Math 11 or 12 (varies by </a:t>
                      </a:r>
                    </a:p>
                    <a:p>
                      <a:r>
                        <a:rPr lang="en-CA" sz="2200"/>
                        <a:t>Post-secondary institutions)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200"/>
                        <a:t>Anatomy &amp; Physiology 12</a:t>
                      </a:r>
                    </a:p>
                    <a:p>
                      <a:endParaRPr lang="en-CA" sz="220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200"/>
                        <a:t>* Physics and Calculus: Not   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CA" sz="2200"/>
                        <a:t>      required *</a:t>
                      </a:r>
                      <a:endParaRPr lang="en-CA"/>
                    </a:p>
                    <a:p>
                      <a:pPr marL="0" lvl="0" indent="0">
                        <a:buNone/>
                      </a:pPr>
                      <a:endParaRPr lang="en-CA" sz="220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200"/>
                        <a:t>See nursing grid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200" b="0" i="0" u="none" strike="noStrike" noProof="0">
                          <a:latin typeface="Gill Sans MT"/>
                        </a:rPr>
                        <a:t>English 12</a:t>
                      </a:r>
                      <a:endParaRPr lang="en-CA" sz="220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200"/>
                        <a:t>Pre-Calculus 11 and 12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200"/>
                        <a:t>Calculus 12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200"/>
                        <a:t>Physics 11 and 12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200"/>
                        <a:t>Chemistry 11 and 12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200"/>
                        <a:t>Social Studies 12</a:t>
                      </a:r>
                    </a:p>
                    <a:p>
                      <a:endParaRPr lang="en-CA" sz="2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882461"/>
                  </a:ext>
                </a:extLst>
              </a:tr>
              <a:tr h="58265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1"/>
                        <a:t>*** Check post-secondary school websites for program specific requirements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108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508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0436" y="277536"/>
            <a:ext cx="9103057" cy="1031065"/>
          </a:xfrm>
        </p:spPr>
        <p:txBody>
          <a:bodyPr>
            <a:normAutofit fontScale="90000"/>
          </a:bodyPr>
          <a:lstStyle/>
          <a:p>
            <a:r>
              <a:rPr lang="en-CA" sz="4400" b="1"/>
              <a:t>Post-secondary Faculties </a:t>
            </a: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B4B46C7A-1FCA-4820-BFE6-1A9E2A0A35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416621"/>
              </p:ext>
            </p:extLst>
          </p:nvPr>
        </p:nvGraphicFramePr>
        <p:xfrm>
          <a:off x="266262" y="1505370"/>
          <a:ext cx="11645900" cy="5067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2950">
                  <a:extLst>
                    <a:ext uri="{9D8B030D-6E8A-4147-A177-3AD203B41FA5}">
                      <a16:colId xmlns:a16="http://schemas.microsoft.com/office/drawing/2014/main" val="2171864810"/>
                    </a:ext>
                  </a:extLst>
                </a:gridCol>
                <a:gridCol w="5822950">
                  <a:extLst>
                    <a:ext uri="{9D8B030D-6E8A-4147-A177-3AD203B41FA5}">
                      <a16:colId xmlns:a16="http://schemas.microsoft.com/office/drawing/2014/main" val="129537617"/>
                    </a:ext>
                  </a:extLst>
                </a:gridCol>
              </a:tblGrid>
              <a:tr h="863262">
                <a:tc>
                  <a:txBody>
                    <a:bodyPr/>
                    <a:lstStyle/>
                    <a:p>
                      <a:pPr algn="ctr"/>
                      <a:r>
                        <a:rPr lang="en-CA" sz="2800" b="1"/>
                        <a:t>Business</a:t>
                      </a:r>
                      <a:endParaRPr lang="en-CA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b="1"/>
                        <a:t>Arts </a:t>
                      </a:r>
                    </a:p>
                    <a:p>
                      <a:pPr algn="ctr"/>
                      <a:r>
                        <a:rPr lang="en-CA" sz="2800" b="1"/>
                        <a:t>(Social Science/ Humanities)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766148"/>
                  </a:ext>
                </a:extLst>
              </a:tr>
              <a:tr h="343542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/>
                        <a:t>English 12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/>
                        <a:t>Math 11 (Pre-Cal 12 at some </a:t>
                      </a:r>
                    </a:p>
                    <a:p>
                      <a:r>
                        <a:rPr lang="en-CA" sz="2400"/>
                        <a:t>Institutions)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/>
                        <a:t>3 to 4 additional grade 12 academics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b="1"/>
                        <a:t>KPU</a:t>
                      </a:r>
                      <a:r>
                        <a:rPr lang="en-CA" sz="2400"/>
                        <a:t>:  Accepts Foundations 11 or Workplace Math 11</a:t>
                      </a:r>
                    </a:p>
                    <a:p>
                      <a:r>
                        <a:rPr lang="en-CA" sz="2400"/>
                        <a:t>* </a:t>
                      </a:r>
                      <a:r>
                        <a:rPr lang="en-CA" sz="2400" b="1"/>
                        <a:t>SFU or UBC</a:t>
                      </a:r>
                      <a:r>
                        <a:rPr lang="en-CA" sz="2400"/>
                        <a:t>: Pre-Calculus 12</a:t>
                      </a:r>
                    </a:p>
                    <a:p>
                      <a:r>
                        <a:rPr lang="en-CA" sz="2400"/>
                        <a:t>+ 3 to 4 additional grade 12 academic</a:t>
                      </a:r>
                    </a:p>
                    <a:p>
                      <a:r>
                        <a:rPr lang="en-CA" sz="2400"/>
                        <a:t>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/>
                        <a:t>English 12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/>
                        <a:t>Math or Science 12 (SFU: </a:t>
                      </a:r>
                      <a:r>
                        <a:rPr lang="en-US" sz="2400" b="0" i="0" u="none" strike="noStrike" noProof="0">
                          <a:latin typeface="Gill Sans MT"/>
                        </a:rPr>
                        <a:t>Geology 12 or Physical Geography 12 can meet this requirement)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/>
                        <a:t>3 to 4 additional grade 12 academics</a:t>
                      </a:r>
                    </a:p>
                    <a:p>
                      <a:endParaRPr lang="en-CA" sz="2400" b="1"/>
                    </a:p>
                    <a:p>
                      <a:r>
                        <a:rPr lang="en-CA" sz="2400" b="1"/>
                        <a:t>*SFU</a:t>
                      </a:r>
                      <a:r>
                        <a:rPr lang="en-CA" sz="2400"/>
                        <a:t>: accepts FOM 11 or Pre-Calc. 11</a:t>
                      </a:r>
                    </a:p>
                    <a:p>
                      <a:pPr lvl="0">
                        <a:buNone/>
                      </a:pPr>
                      <a:endParaRPr lang="en-CA" sz="2400"/>
                    </a:p>
                    <a:p>
                      <a:r>
                        <a:rPr lang="en-CA" sz="2400" b="1"/>
                        <a:t>*UBC</a:t>
                      </a:r>
                      <a:r>
                        <a:rPr lang="en-CA" sz="2400"/>
                        <a:t>: accepts Pre-Calc. 11 or FOM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227972"/>
                  </a:ext>
                </a:extLst>
              </a:tr>
              <a:tr h="687086">
                <a:tc gridSpan="2">
                  <a:txBody>
                    <a:bodyPr/>
                    <a:lstStyle/>
                    <a:p>
                      <a:pPr algn="ctr"/>
                      <a:r>
                        <a:rPr lang="en-CA" sz="2400" b="1"/>
                        <a:t>*** Check post-secondary school websites for program specific requirements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051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444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CA08A-C949-4520-99ED-815020A57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787" y="266192"/>
            <a:ext cx="8871045" cy="1188720"/>
          </a:xfrm>
        </p:spPr>
        <p:txBody>
          <a:bodyPr>
            <a:normAutofit/>
          </a:bodyPr>
          <a:lstStyle/>
          <a:p>
            <a:r>
              <a:rPr lang="en-CA" sz="5400" b="1"/>
              <a:t>Second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18967-F970-401D-8D4E-1075D2E7C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59" y="1715374"/>
            <a:ext cx="12139009" cy="5015626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fontAlgn="base"/>
            <a:r>
              <a:rPr lang="en-US" sz="3200" b="1"/>
              <a:t>UBC:</a:t>
            </a:r>
            <a:r>
              <a:rPr lang="en-US" sz="3200"/>
              <a:t>  ​</a:t>
            </a:r>
          </a:p>
          <a:p>
            <a:pPr fontAlgn="base"/>
            <a:r>
              <a:rPr lang="en-US" sz="3200"/>
              <a:t>Second Language 11 for admissions​ (Beginner or Intro language is not accepted)</a:t>
            </a:r>
          </a:p>
          <a:p>
            <a:pPr fontAlgn="base"/>
            <a:r>
              <a:rPr lang="en-US" sz="3200"/>
              <a:t>Second Language 12 or First year Second Language course (For BA program only)​</a:t>
            </a:r>
          </a:p>
          <a:p>
            <a:pPr fontAlgn="base"/>
            <a:endParaRPr lang="en-US" sz="3200" b="1"/>
          </a:p>
          <a:p>
            <a:pPr fontAlgn="base"/>
            <a:r>
              <a:rPr lang="en-US" sz="3200" b="1"/>
              <a:t>SFU</a:t>
            </a:r>
            <a:r>
              <a:rPr lang="en-US" sz="3200"/>
              <a:t>​:</a:t>
            </a:r>
          </a:p>
          <a:p>
            <a:pPr fontAlgn="base"/>
            <a:r>
              <a:rPr lang="en-US" sz="3200"/>
              <a:t>Second Language 11 for admission (Beginners or Intro level accepted)​</a:t>
            </a:r>
          </a:p>
          <a:p>
            <a:pPr marL="0" indent="0" fontAlgn="base">
              <a:buNone/>
            </a:pPr>
            <a:endParaRPr lang="en-US" sz="3200"/>
          </a:p>
          <a:p>
            <a:pPr fontAlgn="base"/>
            <a:r>
              <a:rPr lang="en-US" sz="3200" b="1"/>
              <a:t>KPU and UFV</a:t>
            </a:r>
            <a:r>
              <a:rPr lang="en-US" sz="3200"/>
              <a:t>​:</a:t>
            </a:r>
          </a:p>
          <a:p>
            <a:pPr fontAlgn="base"/>
            <a:r>
              <a:rPr lang="en-US" sz="3200"/>
              <a:t>No Second Language needed for general admission​</a:t>
            </a:r>
          </a:p>
          <a:p>
            <a:pPr fontAlgn="base"/>
            <a:r>
              <a:rPr lang="en-US" sz="3200" u="sng"/>
              <a:t>HOWEVER</a:t>
            </a:r>
            <a:r>
              <a:rPr lang="en-US" sz="3200"/>
              <a:t>, BA programs require Language 11 </a:t>
            </a:r>
            <a:r>
              <a:rPr lang="en-US" sz="3200" u="sng"/>
              <a:t>OR </a:t>
            </a:r>
            <a:r>
              <a:rPr lang="en-US" sz="3200"/>
              <a:t>First Year University Language ​</a:t>
            </a:r>
          </a:p>
          <a:p>
            <a:endParaRPr lang="en-CA" sz="3200"/>
          </a:p>
        </p:txBody>
      </p:sp>
    </p:spTree>
    <p:extLst>
      <p:ext uri="{BB962C8B-B14F-4D97-AF65-F5344CB8AC3E}">
        <p14:creationId xmlns:p14="http://schemas.microsoft.com/office/powerpoint/2010/main" val="745463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8" y="273903"/>
            <a:ext cx="10225585" cy="1251712"/>
          </a:xfrm>
        </p:spPr>
        <p:txBody>
          <a:bodyPr>
            <a:normAutofit fontScale="90000"/>
          </a:bodyPr>
          <a:lstStyle/>
          <a:p>
            <a:r>
              <a:rPr lang="en-CA" sz="4800" b="1"/>
              <a:t>Language challenge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22" y="1878008"/>
            <a:ext cx="11075431" cy="4550088"/>
          </a:xfrm>
        </p:spPr>
        <p:txBody>
          <a:bodyPr>
            <a:normAutofit fontScale="92500" lnSpcReduction="10000"/>
          </a:bodyPr>
          <a:lstStyle/>
          <a:p>
            <a:r>
              <a:rPr lang="en-CA" sz="3600"/>
              <a:t>French 11/ 12</a:t>
            </a:r>
          </a:p>
          <a:p>
            <a:r>
              <a:rPr lang="en-CA" sz="3600"/>
              <a:t>Spanish 11/ 12</a:t>
            </a:r>
          </a:p>
          <a:p>
            <a:r>
              <a:rPr lang="en-CA" sz="3600"/>
              <a:t>Punjabi 11/ 12</a:t>
            </a:r>
          </a:p>
          <a:p>
            <a:r>
              <a:rPr lang="en-CA" sz="3600"/>
              <a:t>Mandarin 11/ 12</a:t>
            </a:r>
          </a:p>
          <a:p>
            <a:r>
              <a:rPr lang="en-CA" sz="3600"/>
              <a:t>Korean 11/ 12</a:t>
            </a:r>
          </a:p>
          <a:p>
            <a:r>
              <a:rPr lang="en-CA" sz="3600"/>
              <a:t>Japanese 11/ 12</a:t>
            </a:r>
          </a:p>
          <a:p>
            <a:r>
              <a:rPr lang="en-CA" sz="3600"/>
              <a:t>Register with your counsellor in </a:t>
            </a:r>
            <a:r>
              <a:rPr lang="en-CA" sz="3600" b="1" u="sng"/>
              <a:t>October</a:t>
            </a:r>
            <a:r>
              <a:rPr lang="en-CA" sz="3600"/>
              <a:t> – Exam is written mid-January</a:t>
            </a:r>
          </a:p>
        </p:txBody>
      </p:sp>
    </p:spTree>
    <p:extLst>
      <p:ext uri="{BB962C8B-B14F-4D97-AF65-F5344CB8AC3E}">
        <p14:creationId xmlns:p14="http://schemas.microsoft.com/office/powerpoint/2010/main" val="217528148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555E5C280C114193CACECA87D4CB9A" ma:contentTypeVersion="6" ma:contentTypeDescription="Create a new document." ma:contentTypeScope="" ma:versionID="cd5c2a9348a45f395a5ec982987e7480">
  <xsd:schema xmlns:xsd="http://www.w3.org/2001/XMLSchema" xmlns:xs="http://www.w3.org/2001/XMLSchema" xmlns:p="http://schemas.microsoft.com/office/2006/metadata/properties" xmlns:ns2="5f8f4272-ac31-4007-9082-9cf4e245e2b1" xmlns:ns3="e9887181-3b0c-474e-8348-faa0ab1a1f49" targetNamespace="http://schemas.microsoft.com/office/2006/metadata/properties" ma:root="true" ma:fieldsID="1128826a67b0724a2570073b6a80a165" ns2:_="" ns3:_="">
    <xsd:import namespace="5f8f4272-ac31-4007-9082-9cf4e245e2b1"/>
    <xsd:import namespace="e9887181-3b0c-474e-8348-faa0ab1a1f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8f4272-ac31-4007-9082-9cf4e245e2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887181-3b0c-474e-8348-faa0ab1a1f4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9887181-3b0c-474e-8348-faa0ab1a1f49">
      <UserInfo>
        <DisplayName>Diana Medford</DisplayName>
        <AccountId>77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5DADFA-B088-4FF9-B015-C96FDD232211}">
  <ds:schemaRefs>
    <ds:schemaRef ds:uri="5f8f4272-ac31-4007-9082-9cf4e245e2b1"/>
    <ds:schemaRef ds:uri="e9887181-3b0c-474e-8348-faa0ab1a1f4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18A340A-27EF-4BFA-AA6B-D44035AEFF60}">
  <ds:schemaRefs>
    <ds:schemaRef ds:uri="http://purl.org/dc/elements/1.1/"/>
    <ds:schemaRef ds:uri="http://schemas.microsoft.com/office/2006/metadata/properties"/>
    <ds:schemaRef ds:uri="5f8f4272-ac31-4007-9082-9cf4e245e2b1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e9887181-3b0c-474e-8348-faa0ab1a1f49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26B3D22-53D7-4EC1-A038-F7DB20499F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0</TotalTime>
  <Words>645</Words>
  <Application>Microsoft Office PowerPoint</Application>
  <PresentationFormat>Widescreen</PresentationFormat>
  <Paragraphs>151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Parcel</vt:lpstr>
      <vt:lpstr>COURSE SELECTION</vt:lpstr>
      <vt:lpstr>Making the right choice</vt:lpstr>
      <vt:lpstr>GRADUATION PLANNING</vt:lpstr>
      <vt:lpstr>FINE ARTS/ ADST: At least one required from grade 10-12  at least one First Peoeples course required grade 12 academic courses for post-secondary</vt:lpstr>
      <vt:lpstr>Pathway for Math</vt:lpstr>
      <vt:lpstr>Post-secondary Faculties </vt:lpstr>
      <vt:lpstr>Post-secondary Faculties </vt:lpstr>
      <vt:lpstr>Second Language</vt:lpstr>
      <vt:lpstr>Language challenge Exam</vt:lpstr>
    </vt:vector>
  </TitlesOfParts>
  <Company>School District #36 (Surrey)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SELECTION 2020-2021</dc:title>
  <dc:creator>Banpreet Grewal</dc:creator>
  <cp:lastModifiedBy>Diana Medford</cp:lastModifiedBy>
  <cp:revision>8</cp:revision>
  <dcterms:created xsi:type="dcterms:W3CDTF">2020-01-24T21:26:07Z</dcterms:created>
  <dcterms:modified xsi:type="dcterms:W3CDTF">2023-02-15T17:56:24Z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0x01010003555E5C280C114193CACECA87D4CB9A</vt:lpwstr>
  </property>
</Properties>
</file>