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92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B25366-8F7F-4869-9F76-68B36FC5888F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C4A40B-77C0-403E-A5B7-0B38F4298F28}">
      <dgm:prSet/>
      <dgm:spPr/>
      <dgm:t>
        <a:bodyPr/>
        <a:lstStyle/>
        <a:p>
          <a:pPr>
            <a:lnSpc>
              <a:spcPct val="100000"/>
            </a:lnSpc>
          </a:pPr>
          <a:r>
            <a:rPr lang="en-CA"/>
            <a:t>Earn Dual Credit – high school &amp; post-secondary</a:t>
          </a:r>
          <a:endParaRPr lang="en-US"/>
        </a:p>
      </dgm:t>
    </dgm:pt>
    <dgm:pt modelId="{5886F1AB-468E-48B8-9F76-2ADDFFFBA7B9}" type="parTrans" cxnId="{36FCAA22-2106-44AA-A8EF-7EB587E750CE}">
      <dgm:prSet/>
      <dgm:spPr/>
      <dgm:t>
        <a:bodyPr/>
        <a:lstStyle/>
        <a:p>
          <a:endParaRPr lang="en-US"/>
        </a:p>
      </dgm:t>
    </dgm:pt>
    <dgm:pt modelId="{E47550C2-2EAA-438C-9644-93C13E3B36DB}" type="sibTrans" cxnId="{36FCAA22-2106-44AA-A8EF-7EB587E750C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AAE993F-C376-4752-812D-F13DDFE02BF7}">
      <dgm:prSet/>
      <dgm:spPr/>
      <dgm:t>
        <a:bodyPr/>
        <a:lstStyle/>
        <a:p>
          <a:pPr>
            <a:lnSpc>
              <a:spcPct val="100000"/>
            </a:lnSpc>
          </a:pPr>
          <a:r>
            <a:rPr lang="en-CA"/>
            <a:t>Students obtain entry level training</a:t>
          </a:r>
          <a:endParaRPr lang="en-US"/>
        </a:p>
      </dgm:t>
    </dgm:pt>
    <dgm:pt modelId="{72C4F607-5CC0-4B17-8CC7-52472B2B6BEE}" type="parTrans" cxnId="{F6441E45-70DF-43F1-9707-40511B44AF4E}">
      <dgm:prSet/>
      <dgm:spPr/>
      <dgm:t>
        <a:bodyPr/>
        <a:lstStyle/>
        <a:p>
          <a:endParaRPr lang="en-US"/>
        </a:p>
      </dgm:t>
    </dgm:pt>
    <dgm:pt modelId="{8C8C48ED-93EA-438D-B8D3-7094DD5C6693}" type="sibTrans" cxnId="{F6441E45-70DF-43F1-9707-40511B44AF4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EEE4FE8-C26B-4215-8610-F24524272280}">
      <dgm:prSet/>
      <dgm:spPr/>
      <dgm:t>
        <a:bodyPr/>
        <a:lstStyle/>
        <a:p>
          <a:pPr>
            <a:lnSpc>
              <a:spcPct val="100000"/>
            </a:lnSpc>
          </a:pPr>
          <a:r>
            <a:rPr lang="en-CA"/>
            <a:t>Surrey Schools pays the tuition</a:t>
          </a:r>
          <a:endParaRPr lang="en-US"/>
        </a:p>
      </dgm:t>
    </dgm:pt>
    <dgm:pt modelId="{F413ADBC-0D5E-430C-B349-43F99FA4A5CB}" type="parTrans" cxnId="{63AC34D1-027B-4951-B615-F095D168D693}">
      <dgm:prSet/>
      <dgm:spPr/>
      <dgm:t>
        <a:bodyPr/>
        <a:lstStyle/>
        <a:p>
          <a:endParaRPr lang="en-US"/>
        </a:p>
      </dgm:t>
    </dgm:pt>
    <dgm:pt modelId="{0B5E44C5-F8BC-40ED-AE2E-0B539FD1ACF0}" type="sibTrans" cxnId="{63AC34D1-027B-4951-B615-F095D168D69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F6AF333-0416-4039-8EF8-508A83906E92}">
      <dgm:prSet/>
      <dgm:spPr/>
      <dgm:t>
        <a:bodyPr/>
        <a:lstStyle/>
        <a:p>
          <a:pPr>
            <a:lnSpc>
              <a:spcPct val="100000"/>
            </a:lnSpc>
          </a:pPr>
          <a:r>
            <a:rPr lang="en-CA"/>
            <a:t>Become employed/apprenticed</a:t>
          </a:r>
          <a:endParaRPr lang="en-US"/>
        </a:p>
      </dgm:t>
    </dgm:pt>
    <dgm:pt modelId="{54715B0E-37F1-4BEE-802B-8A1269530807}" type="parTrans" cxnId="{EC6D0A04-4236-470F-9C71-ACBA0E02CADE}">
      <dgm:prSet/>
      <dgm:spPr/>
      <dgm:t>
        <a:bodyPr/>
        <a:lstStyle/>
        <a:p>
          <a:endParaRPr lang="en-US"/>
        </a:p>
      </dgm:t>
    </dgm:pt>
    <dgm:pt modelId="{394C6458-FD61-47E8-A8C7-8C449E653DCA}" type="sibTrans" cxnId="{EC6D0A04-4236-470F-9C71-ACBA0E02CAD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7AE92F7-55B7-4BD2-893F-854B36D9C908}">
      <dgm:prSet/>
      <dgm:spPr/>
      <dgm:t>
        <a:bodyPr/>
        <a:lstStyle/>
        <a:p>
          <a:pPr>
            <a:lnSpc>
              <a:spcPct val="100000"/>
            </a:lnSpc>
          </a:pPr>
          <a:r>
            <a:rPr lang="en-CA" dirty="0"/>
            <a:t>Open for Grade 10 &amp; 11 students to apply</a:t>
          </a:r>
          <a:endParaRPr lang="en-US" dirty="0"/>
        </a:p>
      </dgm:t>
    </dgm:pt>
    <dgm:pt modelId="{81D94C39-2981-48E5-88F5-E38EBB6729A9}" type="parTrans" cxnId="{581D4458-ADE2-421C-BEA5-8C8B7DD78BC6}">
      <dgm:prSet/>
      <dgm:spPr/>
      <dgm:t>
        <a:bodyPr/>
        <a:lstStyle/>
        <a:p>
          <a:endParaRPr lang="en-US"/>
        </a:p>
      </dgm:t>
    </dgm:pt>
    <dgm:pt modelId="{EAEFEFAE-FDCD-4319-8B90-C1951D6C75EA}" type="sibTrans" cxnId="{581D4458-ADE2-421C-BEA5-8C8B7DD78BC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705E068-2F74-459D-BFE9-301DE7234277}">
      <dgm:prSet/>
      <dgm:spPr/>
      <dgm:t>
        <a:bodyPr/>
        <a:lstStyle/>
        <a:p>
          <a:pPr>
            <a:lnSpc>
              <a:spcPct val="100000"/>
            </a:lnSpc>
          </a:pPr>
          <a:r>
            <a:rPr lang="en-CA"/>
            <a:t>Applications available in the Career Centre at each secondary school</a:t>
          </a:r>
          <a:endParaRPr lang="en-US"/>
        </a:p>
      </dgm:t>
    </dgm:pt>
    <dgm:pt modelId="{A47314C2-1677-4007-AA7B-BDD58AAC41FF}" type="parTrans" cxnId="{4FE8317F-B035-473A-A41C-42A5D77089D5}">
      <dgm:prSet/>
      <dgm:spPr/>
      <dgm:t>
        <a:bodyPr/>
        <a:lstStyle/>
        <a:p>
          <a:endParaRPr lang="en-US"/>
        </a:p>
      </dgm:t>
    </dgm:pt>
    <dgm:pt modelId="{73292F88-C2AE-4E7D-BC41-83AEFB7BBBA1}" type="sibTrans" cxnId="{4FE8317F-B035-473A-A41C-42A5D77089D5}">
      <dgm:prSet/>
      <dgm:spPr/>
      <dgm:t>
        <a:bodyPr/>
        <a:lstStyle/>
        <a:p>
          <a:endParaRPr lang="en-US"/>
        </a:p>
      </dgm:t>
    </dgm:pt>
    <dgm:pt modelId="{D30D88F0-709C-4582-8982-4F6466B3C7E5}" type="pres">
      <dgm:prSet presAssocID="{E8B25366-8F7F-4869-9F76-68B36FC5888F}" presName="root" presStyleCnt="0">
        <dgm:presLayoutVars>
          <dgm:dir/>
          <dgm:resizeHandles val="exact"/>
        </dgm:presLayoutVars>
      </dgm:prSet>
      <dgm:spPr/>
    </dgm:pt>
    <dgm:pt modelId="{29EE8A66-D014-406B-89D4-5814FB9B39C7}" type="pres">
      <dgm:prSet presAssocID="{7AC4A40B-77C0-403E-A5B7-0B38F4298F28}" presName="compNode" presStyleCnt="0"/>
      <dgm:spPr/>
    </dgm:pt>
    <dgm:pt modelId="{7471E358-9617-424B-9F39-280A05D7CF25}" type="pres">
      <dgm:prSet presAssocID="{7AC4A40B-77C0-403E-A5B7-0B38F4298F2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40BF1FCB-325A-468F-8441-C15E35774BD6}" type="pres">
      <dgm:prSet presAssocID="{7AC4A40B-77C0-403E-A5B7-0B38F4298F28}" presName="spaceRect" presStyleCnt="0"/>
      <dgm:spPr/>
    </dgm:pt>
    <dgm:pt modelId="{EBA6308F-7EB7-4624-B53F-547295C55129}" type="pres">
      <dgm:prSet presAssocID="{7AC4A40B-77C0-403E-A5B7-0B38F4298F28}" presName="textRect" presStyleLbl="revTx" presStyleIdx="0" presStyleCnt="6">
        <dgm:presLayoutVars>
          <dgm:chMax val="1"/>
          <dgm:chPref val="1"/>
        </dgm:presLayoutVars>
      </dgm:prSet>
      <dgm:spPr/>
    </dgm:pt>
    <dgm:pt modelId="{75061F44-4E72-42DA-92FF-70A0EB162055}" type="pres">
      <dgm:prSet presAssocID="{E47550C2-2EAA-438C-9644-93C13E3B36DB}" presName="sibTrans" presStyleCnt="0"/>
      <dgm:spPr/>
    </dgm:pt>
    <dgm:pt modelId="{5A8DBF44-426F-41D3-9F4D-E29536BD98BF}" type="pres">
      <dgm:prSet presAssocID="{9AAE993F-C376-4752-812D-F13DDFE02BF7}" presName="compNode" presStyleCnt="0"/>
      <dgm:spPr/>
    </dgm:pt>
    <dgm:pt modelId="{D1D23BD2-60FB-4ACF-95F7-6F195D74F53A}" type="pres">
      <dgm:prSet presAssocID="{9AAE993F-C376-4752-812D-F13DDFE02BF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0CF19644-294E-4953-91B9-4D489FBB0E1A}" type="pres">
      <dgm:prSet presAssocID="{9AAE993F-C376-4752-812D-F13DDFE02BF7}" presName="spaceRect" presStyleCnt="0"/>
      <dgm:spPr/>
    </dgm:pt>
    <dgm:pt modelId="{6A0D5593-FD93-492E-BF68-3A226BC52156}" type="pres">
      <dgm:prSet presAssocID="{9AAE993F-C376-4752-812D-F13DDFE02BF7}" presName="textRect" presStyleLbl="revTx" presStyleIdx="1" presStyleCnt="6">
        <dgm:presLayoutVars>
          <dgm:chMax val="1"/>
          <dgm:chPref val="1"/>
        </dgm:presLayoutVars>
      </dgm:prSet>
      <dgm:spPr/>
    </dgm:pt>
    <dgm:pt modelId="{E628D5CD-5761-41E1-871C-7ED6A3C2EDE6}" type="pres">
      <dgm:prSet presAssocID="{8C8C48ED-93EA-438D-B8D3-7094DD5C6693}" presName="sibTrans" presStyleCnt="0"/>
      <dgm:spPr/>
    </dgm:pt>
    <dgm:pt modelId="{E987178A-5E75-4D70-A912-F5B553BA3CAA}" type="pres">
      <dgm:prSet presAssocID="{5EEE4FE8-C26B-4215-8610-F24524272280}" presName="compNode" presStyleCnt="0"/>
      <dgm:spPr/>
    </dgm:pt>
    <dgm:pt modelId="{22F65385-FF80-4384-94B5-DAE483212161}" type="pres">
      <dgm:prSet presAssocID="{5EEE4FE8-C26B-4215-8610-F24524272280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5309968B-97C2-4D8D-A69C-B3C2600E8481}" type="pres">
      <dgm:prSet presAssocID="{5EEE4FE8-C26B-4215-8610-F24524272280}" presName="spaceRect" presStyleCnt="0"/>
      <dgm:spPr/>
    </dgm:pt>
    <dgm:pt modelId="{096D1D87-E281-4679-A3DC-F2BCD8688CB9}" type="pres">
      <dgm:prSet presAssocID="{5EEE4FE8-C26B-4215-8610-F24524272280}" presName="textRect" presStyleLbl="revTx" presStyleIdx="2" presStyleCnt="6">
        <dgm:presLayoutVars>
          <dgm:chMax val="1"/>
          <dgm:chPref val="1"/>
        </dgm:presLayoutVars>
      </dgm:prSet>
      <dgm:spPr/>
    </dgm:pt>
    <dgm:pt modelId="{0834E1E4-177A-4D54-9908-4A293A88B986}" type="pres">
      <dgm:prSet presAssocID="{0B5E44C5-F8BC-40ED-AE2E-0B539FD1ACF0}" presName="sibTrans" presStyleCnt="0"/>
      <dgm:spPr/>
    </dgm:pt>
    <dgm:pt modelId="{DBEBC7D9-2921-43A9-87B1-E7C54AE23AF8}" type="pres">
      <dgm:prSet presAssocID="{DF6AF333-0416-4039-8EF8-508A83906E92}" presName="compNode" presStyleCnt="0"/>
      <dgm:spPr/>
    </dgm:pt>
    <dgm:pt modelId="{7F13DFBE-6CEC-4639-B049-B45521AB8D70}" type="pres">
      <dgm:prSet presAssocID="{DF6AF333-0416-4039-8EF8-508A83906E92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elder"/>
        </a:ext>
      </dgm:extLst>
    </dgm:pt>
    <dgm:pt modelId="{66518BCF-CDDE-464E-89B0-19AFE02EA316}" type="pres">
      <dgm:prSet presAssocID="{DF6AF333-0416-4039-8EF8-508A83906E92}" presName="spaceRect" presStyleCnt="0"/>
      <dgm:spPr/>
    </dgm:pt>
    <dgm:pt modelId="{124AE26A-CD7C-43B5-A68D-C511ABB7F376}" type="pres">
      <dgm:prSet presAssocID="{DF6AF333-0416-4039-8EF8-508A83906E92}" presName="textRect" presStyleLbl="revTx" presStyleIdx="3" presStyleCnt="6">
        <dgm:presLayoutVars>
          <dgm:chMax val="1"/>
          <dgm:chPref val="1"/>
        </dgm:presLayoutVars>
      </dgm:prSet>
      <dgm:spPr/>
    </dgm:pt>
    <dgm:pt modelId="{B80517EA-093E-407F-93F4-D89CCE5496DD}" type="pres">
      <dgm:prSet presAssocID="{394C6458-FD61-47E8-A8C7-8C449E653DCA}" presName="sibTrans" presStyleCnt="0"/>
      <dgm:spPr/>
    </dgm:pt>
    <dgm:pt modelId="{3BD13511-182B-496C-903E-1C44DF9DE5CD}" type="pres">
      <dgm:prSet presAssocID="{27AE92F7-55B7-4BD2-893F-854B36D9C908}" presName="compNode" presStyleCnt="0"/>
      <dgm:spPr/>
    </dgm:pt>
    <dgm:pt modelId="{EEA97DE3-865E-4F88-AA96-8CB960F996F6}" type="pres">
      <dgm:prSet presAssocID="{27AE92F7-55B7-4BD2-893F-854B36D9C90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177F7697-88B5-4645-809E-4704C496A890}" type="pres">
      <dgm:prSet presAssocID="{27AE92F7-55B7-4BD2-893F-854B36D9C908}" presName="spaceRect" presStyleCnt="0"/>
      <dgm:spPr/>
    </dgm:pt>
    <dgm:pt modelId="{1CBAEB49-9821-4A15-AF91-DE172F16132B}" type="pres">
      <dgm:prSet presAssocID="{27AE92F7-55B7-4BD2-893F-854B36D9C908}" presName="textRect" presStyleLbl="revTx" presStyleIdx="4" presStyleCnt="6">
        <dgm:presLayoutVars>
          <dgm:chMax val="1"/>
          <dgm:chPref val="1"/>
        </dgm:presLayoutVars>
      </dgm:prSet>
      <dgm:spPr/>
    </dgm:pt>
    <dgm:pt modelId="{F2CA2C7D-F392-4701-95C5-F703C09FB8B0}" type="pres">
      <dgm:prSet presAssocID="{EAEFEFAE-FDCD-4319-8B90-C1951D6C75EA}" presName="sibTrans" presStyleCnt="0"/>
      <dgm:spPr/>
    </dgm:pt>
    <dgm:pt modelId="{98879C8C-ACFE-4871-B7B1-64FC6CD81D38}" type="pres">
      <dgm:prSet presAssocID="{6705E068-2F74-459D-BFE9-301DE7234277}" presName="compNode" presStyleCnt="0"/>
      <dgm:spPr/>
    </dgm:pt>
    <dgm:pt modelId="{150A7F43-1A77-42C7-9F04-DB0AA14F64DB}" type="pres">
      <dgm:prSet presAssocID="{6705E068-2F74-459D-BFE9-301DE7234277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A92D7D0-018F-47F4-BD1E-73ED51564D0D}" type="pres">
      <dgm:prSet presAssocID="{6705E068-2F74-459D-BFE9-301DE7234277}" presName="spaceRect" presStyleCnt="0"/>
      <dgm:spPr/>
    </dgm:pt>
    <dgm:pt modelId="{59BBB5F4-BEF7-4305-8789-8EDA1F8FAD8E}" type="pres">
      <dgm:prSet presAssocID="{6705E068-2F74-459D-BFE9-301DE7234277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87747101-EAF9-4810-A8BE-932F8429682F}" type="presOf" srcId="{E8B25366-8F7F-4869-9F76-68B36FC5888F}" destId="{D30D88F0-709C-4582-8982-4F6466B3C7E5}" srcOrd="0" destOrd="0" presId="urn:microsoft.com/office/officeart/2018/2/layout/IconLabelList"/>
    <dgm:cxn modelId="{EC6D0A04-4236-470F-9C71-ACBA0E02CADE}" srcId="{E8B25366-8F7F-4869-9F76-68B36FC5888F}" destId="{DF6AF333-0416-4039-8EF8-508A83906E92}" srcOrd="3" destOrd="0" parTransId="{54715B0E-37F1-4BEE-802B-8A1269530807}" sibTransId="{394C6458-FD61-47E8-A8C7-8C449E653DCA}"/>
    <dgm:cxn modelId="{CA97F51D-A132-4AA3-9623-F0394EB9D121}" type="presOf" srcId="{5EEE4FE8-C26B-4215-8610-F24524272280}" destId="{096D1D87-E281-4679-A3DC-F2BCD8688CB9}" srcOrd="0" destOrd="0" presId="urn:microsoft.com/office/officeart/2018/2/layout/IconLabelList"/>
    <dgm:cxn modelId="{36FCAA22-2106-44AA-A8EF-7EB587E750CE}" srcId="{E8B25366-8F7F-4869-9F76-68B36FC5888F}" destId="{7AC4A40B-77C0-403E-A5B7-0B38F4298F28}" srcOrd="0" destOrd="0" parTransId="{5886F1AB-468E-48B8-9F76-2ADDFFFBA7B9}" sibTransId="{E47550C2-2EAA-438C-9644-93C13E3B36DB}"/>
    <dgm:cxn modelId="{F6441E45-70DF-43F1-9707-40511B44AF4E}" srcId="{E8B25366-8F7F-4869-9F76-68B36FC5888F}" destId="{9AAE993F-C376-4752-812D-F13DDFE02BF7}" srcOrd="1" destOrd="0" parTransId="{72C4F607-5CC0-4B17-8CC7-52472B2B6BEE}" sibTransId="{8C8C48ED-93EA-438D-B8D3-7094DD5C6693}"/>
    <dgm:cxn modelId="{C1BFA070-AAF0-4B60-9BDE-8EC15F562361}" type="presOf" srcId="{9AAE993F-C376-4752-812D-F13DDFE02BF7}" destId="{6A0D5593-FD93-492E-BF68-3A226BC52156}" srcOrd="0" destOrd="0" presId="urn:microsoft.com/office/officeart/2018/2/layout/IconLabelList"/>
    <dgm:cxn modelId="{2E1D5375-11B2-4288-AE76-75CAE26A2735}" type="presOf" srcId="{7AC4A40B-77C0-403E-A5B7-0B38F4298F28}" destId="{EBA6308F-7EB7-4624-B53F-547295C55129}" srcOrd="0" destOrd="0" presId="urn:microsoft.com/office/officeart/2018/2/layout/IconLabelList"/>
    <dgm:cxn modelId="{581D4458-ADE2-421C-BEA5-8C8B7DD78BC6}" srcId="{E8B25366-8F7F-4869-9F76-68B36FC5888F}" destId="{27AE92F7-55B7-4BD2-893F-854B36D9C908}" srcOrd="4" destOrd="0" parTransId="{81D94C39-2981-48E5-88F5-E38EBB6729A9}" sibTransId="{EAEFEFAE-FDCD-4319-8B90-C1951D6C75EA}"/>
    <dgm:cxn modelId="{2C484E59-821C-4F7D-80C9-072B80E1E06B}" type="presOf" srcId="{DF6AF333-0416-4039-8EF8-508A83906E92}" destId="{124AE26A-CD7C-43B5-A68D-C511ABB7F376}" srcOrd="0" destOrd="0" presId="urn:microsoft.com/office/officeart/2018/2/layout/IconLabelList"/>
    <dgm:cxn modelId="{4FE8317F-B035-473A-A41C-42A5D77089D5}" srcId="{E8B25366-8F7F-4869-9F76-68B36FC5888F}" destId="{6705E068-2F74-459D-BFE9-301DE7234277}" srcOrd="5" destOrd="0" parTransId="{A47314C2-1677-4007-AA7B-BDD58AAC41FF}" sibTransId="{73292F88-C2AE-4E7D-BC41-83AEFB7BBBA1}"/>
    <dgm:cxn modelId="{63AC34D1-027B-4951-B615-F095D168D693}" srcId="{E8B25366-8F7F-4869-9F76-68B36FC5888F}" destId="{5EEE4FE8-C26B-4215-8610-F24524272280}" srcOrd="2" destOrd="0" parTransId="{F413ADBC-0D5E-430C-B349-43F99FA4A5CB}" sibTransId="{0B5E44C5-F8BC-40ED-AE2E-0B539FD1ACF0}"/>
    <dgm:cxn modelId="{5CC80AE2-1875-45B5-966A-8C7171905274}" type="presOf" srcId="{6705E068-2F74-459D-BFE9-301DE7234277}" destId="{59BBB5F4-BEF7-4305-8789-8EDA1F8FAD8E}" srcOrd="0" destOrd="0" presId="urn:microsoft.com/office/officeart/2018/2/layout/IconLabelList"/>
    <dgm:cxn modelId="{57E10DE9-594E-49CF-9C60-3BFB97194E86}" type="presOf" srcId="{27AE92F7-55B7-4BD2-893F-854B36D9C908}" destId="{1CBAEB49-9821-4A15-AF91-DE172F16132B}" srcOrd="0" destOrd="0" presId="urn:microsoft.com/office/officeart/2018/2/layout/IconLabelList"/>
    <dgm:cxn modelId="{A3991D0B-0696-4BB3-8BEA-3D9167B558D0}" type="presParOf" srcId="{D30D88F0-709C-4582-8982-4F6466B3C7E5}" destId="{29EE8A66-D014-406B-89D4-5814FB9B39C7}" srcOrd="0" destOrd="0" presId="urn:microsoft.com/office/officeart/2018/2/layout/IconLabelList"/>
    <dgm:cxn modelId="{C3108667-6501-4C28-8FFC-A7AA907725F7}" type="presParOf" srcId="{29EE8A66-D014-406B-89D4-5814FB9B39C7}" destId="{7471E358-9617-424B-9F39-280A05D7CF25}" srcOrd="0" destOrd="0" presId="urn:microsoft.com/office/officeart/2018/2/layout/IconLabelList"/>
    <dgm:cxn modelId="{CDF6F5DF-28CF-4A14-B246-2CE422605730}" type="presParOf" srcId="{29EE8A66-D014-406B-89D4-5814FB9B39C7}" destId="{40BF1FCB-325A-468F-8441-C15E35774BD6}" srcOrd="1" destOrd="0" presId="urn:microsoft.com/office/officeart/2018/2/layout/IconLabelList"/>
    <dgm:cxn modelId="{7E975122-C71E-49F4-A824-877D30C1DD31}" type="presParOf" srcId="{29EE8A66-D014-406B-89D4-5814FB9B39C7}" destId="{EBA6308F-7EB7-4624-B53F-547295C55129}" srcOrd="2" destOrd="0" presId="urn:microsoft.com/office/officeart/2018/2/layout/IconLabelList"/>
    <dgm:cxn modelId="{E3D480B4-8501-4526-AF10-E6E708849B1A}" type="presParOf" srcId="{D30D88F0-709C-4582-8982-4F6466B3C7E5}" destId="{75061F44-4E72-42DA-92FF-70A0EB162055}" srcOrd="1" destOrd="0" presId="urn:microsoft.com/office/officeart/2018/2/layout/IconLabelList"/>
    <dgm:cxn modelId="{F2216E24-3030-46C3-B24F-24A2093F28F4}" type="presParOf" srcId="{D30D88F0-709C-4582-8982-4F6466B3C7E5}" destId="{5A8DBF44-426F-41D3-9F4D-E29536BD98BF}" srcOrd="2" destOrd="0" presId="urn:microsoft.com/office/officeart/2018/2/layout/IconLabelList"/>
    <dgm:cxn modelId="{20D1B353-54D2-4842-A758-76CE9BEF9CEA}" type="presParOf" srcId="{5A8DBF44-426F-41D3-9F4D-E29536BD98BF}" destId="{D1D23BD2-60FB-4ACF-95F7-6F195D74F53A}" srcOrd="0" destOrd="0" presId="urn:microsoft.com/office/officeart/2018/2/layout/IconLabelList"/>
    <dgm:cxn modelId="{0DA1376D-229C-4C47-B7B0-1F767994D4F1}" type="presParOf" srcId="{5A8DBF44-426F-41D3-9F4D-E29536BD98BF}" destId="{0CF19644-294E-4953-91B9-4D489FBB0E1A}" srcOrd="1" destOrd="0" presId="urn:microsoft.com/office/officeart/2018/2/layout/IconLabelList"/>
    <dgm:cxn modelId="{43180602-284F-4546-9809-6C7C04E67BB4}" type="presParOf" srcId="{5A8DBF44-426F-41D3-9F4D-E29536BD98BF}" destId="{6A0D5593-FD93-492E-BF68-3A226BC52156}" srcOrd="2" destOrd="0" presId="urn:microsoft.com/office/officeart/2018/2/layout/IconLabelList"/>
    <dgm:cxn modelId="{39B6406C-90E7-49EA-A4C9-4E2E67ED9107}" type="presParOf" srcId="{D30D88F0-709C-4582-8982-4F6466B3C7E5}" destId="{E628D5CD-5761-41E1-871C-7ED6A3C2EDE6}" srcOrd="3" destOrd="0" presId="urn:microsoft.com/office/officeart/2018/2/layout/IconLabelList"/>
    <dgm:cxn modelId="{11DE94A0-5BD3-44F4-A735-7190732688DD}" type="presParOf" srcId="{D30D88F0-709C-4582-8982-4F6466B3C7E5}" destId="{E987178A-5E75-4D70-A912-F5B553BA3CAA}" srcOrd="4" destOrd="0" presId="urn:microsoft.com/office/officeart/2018/2/layout/IconLabelList"/>
    <dgm:cxn modelId="{5D2EB906-79DB-4FC2-8B76-3B2A90601E9B}" type="presParOf" srcId="{E987178A-5E75-4D70-A912-F5B553BA3CAA}" destId="{22F65385-FF80-4384-94B5-DAE483212161}" srcOrd="0" destOrd="0" presId="urn:microsoft.com/office/officeart/2018/2/layout/IconLabelList"/>
    <dgm:cxn modelId="{6948EC52-D308-46F0-A08F-AF7D3705BB7B}" type="presParOf" srcId="{E987178A-5E75-4D70-A912-F5B553BA3CAA}" destId="{5309968B-97C2-4D8D-A69C-B3C2600E8481}" srcOrd="1" destOrd="0" presId="urn:microsoft.com/office/officeart/2018/2/layout/IconLabelList"/>
    <dgm:cxn modelId="{8F105569-DEB3-4234-8DBB-F522A77A597B}" type="presParOf" srcId="{E987178A-5E75-4D70-A912-F5B553BA3CAA}" destId="{096D1D87-E281-4679-A3DC-F2BCD8688CB9}" srcOrd="2" destOrd="0" presId="urn:microsoft.com/office/officeart/2018/2/layout/IconLabelList"/>
    <dgm:cxn modelId="{D3F0E591-B627-43FA-96F8-354D55C00222}" type="presParOf" srcId="{D30D88F0-709C-4582-8982-4F6466B3C7E5}" destId="{0834E1E4-177A-4D54-9908-4A293A88B986}" srcOrd="5" destOrd="0" presId="urn:microsoft.com/office/officeart/2018/2/layout/IconLabelList"/>
    <dgm:cxn modelId="{692DF5DC-7B5E-4E17-A0CF-0FACE0E07095}" type="presParOf" srcId="{D30D88F0-709C-4582-8982-4F6466B3C7E5}" destId="{DBEBC7D9-2921-43A9-87B1-E7C54AE23AF8}" srcOrd="6" destOrd="0" presId="urn:microsoft.com/office/officeart/2018/2/layout/IconLabelList"/>
    <dgm:cxn modelId="{B3602930-4780-4D00-9774-B434F439DD6D}" type="presParOf" srcId="{DBEBC7D9-2921-43A9-87B1-E7C54AE23AF8}" destId="{7F13DFBE-6CEC-4639-B049-B45521AB8D70}" srcOrd="0" destOrd="0" presId="urn:microsoft.com/office/officeart/2018/2/layout/IconLabelList"/>
    <dgm:cxn modelId="{AF318711-0135-4AC4-944A-CF425483444D}" type="presParOf" srcId="{DBEBC7D9-2921-43A9-87B1-E7C54AE23AF8}" destId="{66518BCF-CDDE-464E-89B0-19AFE02EA316}" srcOrd="1" destOrd="0" presId="urn:microsoft.com/office/officeart/2018/2/layout/IconLabelList"/>
    <dgm:cxn modelId="{A5DB498B-6542-46F8-906E-2B4B77CF150E}" type="presParOf" srcId="{DBEBC7D9-2921-43A9-87B1-E7C54AE23AF8}" destId="{124AE26A-CD7C-43B5-A68D-C511ABB7F376}" srcOrd="2" destOrd="0" presId="urn:microsoft.com/office/officeart/2018/2/layout/IconLabelList"/>
    <dgm:cxn modelId="{EB17021B-9546-4832-8139-899E33762560}" type="presParOf" srcId="{D30D88F0-709C-4582-8982-4F6466B3C7E5}" destId="{B80517EA-093E-407F-93F4-D89CCE5496DD}" srcOrd="7" destOrd="0" presId="urn:microsoft.com/office/officeart/2018/2/layout/IconLabelList"/>
    <dgm:cxn modelId="{332DDEFF-4AD7-4ADA-B9EA-36C659C39ADA}" type="presParOf" srcId="{D30D88F0-709C-4582-8982-4F6466B3C7E5}" destId="{3BD13511-182B-496C-903E-1C44DF9DE5CD}" srcOrd="8" destOrd="0" presId="urn:microsoft.com/office/officeart/2018/2/layout/IconLabelList"/>
    <dgm:cxn modelId="{FB0AD95F-3218-4C1F-A472-C749FD4E0F22}" type="presParOf" srcId="{3BD13511-182B-496C-903E-1C44DF9DE5CD}" destId="{EEA97DE3-865E-4F88-AA96-8CB960F996F6}" srcOrd="0" destOrd="0" presId="urn:microsoft.com/office/officeart/2018/2/layout/IconLabelList"/>
    <dgm:cxn modelId="{595CFF5C-FB61-459B-9236-C45403697A38}" type="presParOf" srcId="{3BD13511-182B-496C-903E-1C44DF9DE5CD}" destId="{177F7697-88B5-4645-809E-4704C496A890}" srcOrd="1" destOrd="0" presId="urn:microsoft.com/office/officeart/2018/2/layout/IconLabelList"/>
    <dgm:cxn modelId="{405DDD7E-6CB3-4423-A1B2-F3BE61F242E2}" type="presParOf" srcId="{3BD13511-182B-496C-903E-1C44DF9DE5CD}" destId="{1CBAEB49-9821-4A15-AF91-DE172F16132B}" srcOrd="2" destOrd="0" presId="urn:microsoft.com/office/officeart/2018/2/layout/IconLabelList"/>
    <dgm:cxn modelId="{9DB4F087-35D1-4413-8400-217BCC31D274}" type="presParOf" srcId="{D30D88F0-709C-4582-8982-4F6466B3C7E5}" destId="{F2CA2C7D-F392-4701-95C5-F703C09FB8B0}" srcOrd="9" destOrd="0" presId="urn:microsoft.com/office/officeart/2018/2/layout/IconLabelList"/>
    <dgm:cxn modelId="{12890B6B-F055-44E3-ACFC-A321737BAA75}" type="presParOf" srcId="{D30D88F0-709C-4582-8982-4F6466B3C7E5}" destId="{98879C8C-ACFE-4871-B7B1-64FC6CD81D38}" srcOrd="10" destOrd="0" presId="urn:microsoft.com/office/officeart/2018/2/layout/IconLabelList"/>
    <dgm:cxn modelId="{11BAB651-FDB8-4A19-AE3A-33942165E2A2}" type="presParOf" srcId="{98879C8C-ACFE-4871-B7B1-64FC6CD81D38}" destId="{150A7F43-1A77-42C7-9F04-DB0AA14F64DB}" srcOrd="0" destOrd="0" presId="urn:microsoft.com/office/officeart/2018/2/layout/IconLabelList"/>
    <dgm:cxn modelId="{E24500A7-DFE3-4CD4-B849-D801DF678058}" type="presParOf" srcId="{98879C8C-ACFE-4871-B7B1-64FC6CD81D38}" destId="{FA92D7D0-018F-47F4-BD1E-73ED51564D0D}" srcOrd="1" destOrd="0" presId="urn:microsoft.com/office/officeart/2018/2/layout/IconLabelList"/>
    <dgm:cxn modelId="{ED1BE33C-294F-45E0-A033-6DE2C39FA6CB}" type="presParOf" srcId="{98879C8C-ACFE-4871-B7B1-64FC6CD81D38}" destId="{59BBB5F4-BEF7-4305-8789-8EDA1F8FAD8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71E358-9617-424B-9F39-280A05D7CF25}">
      <dsp:nvSpPr>
        <dsp:cNvPr id="0" name=""/>
        <dsp:cNvSpPr/>
      </dsp:nvSpPr>
      <dsp:spPr>
        <a:xfrm>
          <a:off x="632108" y="321238"/>
          <a:ext cx="783105" cy="78310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6308F-7EB7-4624-B53F-547295C55129}">
      <dsp:nvSpPr>
        <dsp:cNvPr id="0" name=""/>
        <dsp:cNvSpPr/>
      </dsp:nvSpPr>
      <dsp:spPr>
        <a:xfrm>
          <a:off x="153544" y="1379520"/>
          <a:ext cx="1740234" cy="696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/>
            <a:t>Earn Dual Credit – high school &amp; post-secondary</a:t>
          </a:r>
          <a:endParaRPr lang="en-US" sz="1100" kern="1200"/>
        </a:p>
      </dsp:txBody>
      <dsp:txXfrm>
        <a:off x="153544" y="1379520"/>
        <a:ext cx="1740234" cy="696093"/>
      </dsp:txXfrm>
    </dsp:sp>
    <dsp:sp modelId="{D1D23BD2-60FB-4ACF-95F7-6F195D74F53A}">
      <dsp:nvSpPr>
        <dsp:cNvPr id="0" name=""/>
        <dsp:cNvSpPr/>
      </dsp:nvSpPr>
      <dsp:spPr>
        <a:xfrm>
          <a:off x="2676884" y="321238"/>
          <a:ext cx="783105" cy="78310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0D5593-FD93-492E-BF68-3A226BC52156}">
      <dsp:nvSpPr>
        <dsp:cNvPr id="0" name=""/>
        <dsp:cNvSpPr/>
      </dsp:nvSpPr>
      <dsp:spPr>
        <a:xfrm>
          <a:off x="2198319" y="1379520"/>
          <a:ext cx="1740234" cy="696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/>
            <a:t>Students obtain entry level training</a:t>
          </a:r>
          <a:endParaRPr lang="en-US" sz="1100" kern="1200"/>
        </a:p>
      </dsp:txBody>
      <dsp:txXfrm>
        <a:off x="2198319" y="1379520"/>
        <a:ext cx="1740234" cy="696093"/>
      </dsp:txXfrm>
    </dsp:sp>
    <dsp:sp modelId="{22F65385-FF80-4384-94B5-DAE483212161}">
      <dsp:nvSpPr>
        <dsp:cNvPr id="0" name=""/>
        <dsp:cNvSpPr/>
      </dsp:nvSpPr>
      <dsp:spPr>
        <a:xfrm>
          <a:off x="4721659" y="321238"/>
          <a:ext cx="783105" cy="78310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6D1D87-E281-4679-A3DC-F2BCD8688CB9}">
      <dsp:nvSpPr>
        <dsp:cNvPr id="0" name=""/>
        <dsp:cNvSpPr/>
      </dsp:nvSpPr>
      <dsp:spPr>
        <a:xfrm>
          <a:off x="4243095" y="1379520"/>
          <a:ext cx="1740234" cy="696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/>
            <a:t>Surrey Schools pays the tuition</a:t>
          </a:r>
          <a:endParaRPr lang="en-US" sz="1100" kern="1200"/>
        </a:p>
      </dsp:txBody>
      <dsp:txXfrm>
        <a:off x="4243095" y="1379520"/>
        <a:ext cx="1740234" cy="696093"/>
      </dsp:txXfrm>
    </dsp:sp>
    <dsp:sp modelId="{7F13DFBE-6CEC-4639-B049-B45521AB8D70}">
      <dsp:nvSpPr>
        <dsp:cNvPr id="0" name=""/>
        <dsp:cNvSpPr/>
      </dsp:nvSpPr>
      <dsp:spPr>
        <a:xfrm>
          <a:off x="632108" y="2510673"/>
          <a:ext cx="783105" cy="78310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4AE26A-CD7C-43B5-A68D-C511ABB7F376}">
      <dsp:nvSpPr>
        <dsp:cNvPr id="0" name=""/>
        <dsp:cNvSpPr/>
      </dsp:nvSpPr>
      <dsp:spPr>
        <a:xfrm>
          <a:off x="153544" y="3568956"/>
          <a:ext cx="1740234" cy="696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/>
            <a:t>Become employed/apprenticed</a:t>
          </a:r>
          <a:endParaRPr lang="en-US" sz="1100" kern="1200"/>
        </a:p>
      </dsp:txBody>
      <dsp:txXfrm>
        <a:off x="153544" y="3568956"/>
        <a:ext cx="1740234" cy="696093"/>
      </dsp:txXfrm>
    </dsp:sp>
    <dsp:sp modelId="{EEA97DE3-865E-4F88-AA96-8CB960F996F6}">
      <dsp:nvSpPr>
        <dsp:cNvPr id="0" name=""/>
        <dsp:cNvSpPr/>
      </dsp:nvSpPr>
      <dsp:spPr>
        <a:xfrm>
          <a:off x="2676884" y="2510673"/>
          <a:ext cx="783105" cy="78310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BAEB49-9821-4A15-AF91-DE172F16132B}">
      <dsp:nvSpPr>
        <dsp:cNvPr id="0" name=""/>
        <dsp:cNvSpPr/>
      </dsp:nvSpPr>
      <dsp:spPr>
        <a:xfrm>
          <a:off x="2198319" y="3568956"/>
          <a:ext cx="1740234" cy="696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/>
            <a:t>Open for Grade 10 &amp; 11 students to apply</a:t>
          </a:r>
          <a:endParaRPr lang="en-US" sz="1100" kern="1200" dirty="0"/>
        </a:p>
      </dsp:txBody>
      <dsp:txXfrm>
        <a:off x="2198319" y="3568956"/>
        <a:ext cx="1740234" cy="696093"/>
      </dsp:txXfrm>
    </dsp:sp>
    <dsp:sp modelId="{150A7F43-1A77-42C7-9F04-DB0AA14F64DB}">
      <dsp:nvSpPr>
        <dsp:cNvPr id="0" name=""/>
        <dsp:cNvSpPr/>
      </dsp:nvSpPr>
      <dsp:spPr>
        <a:xfrm>
          <a:off x="4721659" y="2510673"/>
          <a:ext cx="783105" cy="78310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BB5F4-BEF7-4305-8789-8EDA1F8FAD8E}">
      <dsp:nvSpPr>
        <dsp:cNvPr id="0" name=""/>
        <dsp:cNvSpPr/>
      </dsp:nvSpPr>
      <dsp:spPr>
        <a:xfrm>
          <a:off x="4243095" y="3568956"/>
          <a:ext cx="1740234" cy="696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/>
            <a:t>Applications available in the Career Centre at each secondary school</a:t>
          </a:r>
          <a:endParaRPr lang="en-US" sz="1100" kern="1200"/>
        </a:p>
      </dsp:txBody>
      <dsp:txXfrm>
        <a:off x="4243095" y="3568956"/>
        <a:ext cx="1740234" cy="696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335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3529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5761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0925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4615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1352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712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7907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220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044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74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93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94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829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194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635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8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4BB3C5-551A-4EB1-9DA5-2F54F5BDA706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02145-E68D-49F6-ADCD-13F059FBC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58141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FE85C-149F-6CAD-6C5A-DE1A25D6C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0" y="383823"/>
            <a:ext cx="8717280" cy="2869918"/>
          </a:xfrm>
        </p:spPr>
        <p:txBody>
          <a:bodyPr>
            <a:normAutofit fontScale="90000"/>
          </a:bodyPr>
          <a:lstStyle/>
          <a:p>
            <a:br>
              <a:rPr lang="en-CA" dirty="0">
                <a:solidFill>
                  <a:schemeClr val="tx1"/>
                </a:solidFill>
              </a:rPr>
            </a:br>
            <a:br>
              <a:rPr lang="en-CA" dirty="0">
                <a:solidFill>
                  <a:schemeClr val="tx1"/>
                </a:solidFill>
              </a:rPr>
            </a:br>
            <a:r>
              <a:rPr lang="en-CA" dirty="0">
                <a:solidFill>
                  <a:schemeClr val="tx1"/>
                </a:solidFill>
              </a:rPr>
              <a:t>Career Programs at Grandview Heights!</a:t>
            </a:r>
            <a:br>
              <a:rPr lang="en-CA" dirty="0">
                <a:solidFill>
                  <a:schemeClr val="tx1"/>
                </a:solidFill>
              </a:rPr>
            </a:br>
            <a:br>
              <a:rPr lang="en-CA" dirty="0">
                <a:solidFill>
                  <a:schemeClr val="tx1"/>
                </a:solidFill>
              </a:rPr>
            </a:br>
            <a:r>
              <a:rPr lang="en-CA" sz="3100" dirty="0"/>
              <a:t>1) Bio-chem  Co-op  </a:t>
            </a:r>
            <a:br>
              <a:rPr lang="en-CA" sz="3100" dirty="0"/>
            </a:br>
            <a:r>
              <a:rPr lang="en-CA" sz="3100" dirty="0"/>
              <a:t>2) Humanities Adventure Co-op</a:t>
            </a:r>
            <a:br>
              <a:rPr lang="en-CA" sz="3100" dirty="0"/>
            </a:br>
            <a:r>
              <a:rPr lang="en-CA" sz="2200" b="1" dirty="0">
                <a:highlight>
                  <a:srgbClr val="000000"/>
                </a:highlight>
              </a:rPr>
              <a:t>Applications  and Reference Forms DUE FEB 15</a:t>
            </a:r>
            <a:r>
              <a:rPr lang="en-CA" sz="2200" b="1" baseline="30000" dirty="0">
                <a:highlight>
                  <a:srgbClr val="000000"/>
                </a:highlight>
              </a:rPr>
              <a:t>th</a:t>
            </a:r>
            <a:r>
              <a:rPr lang="en-CA" sz="2200" b="1" dirty="0">
                <a:highlight>
                  <a:srgbClr val="000000"/>
                </a:highlight>
              </a:rPr>
              <a:t> to Career Centre</a:t>
            </a:r>
            <a:br>
              <a:rPr lang="en-CA" sz="2200" b="1" dirty="0"/>
            </a:br>
            <a:br>
              <a:rPr lang="en-CA" sz="3100" dirty="0"/>
            </a:br>
            <a:r>
              <a:rPr lang="en-CA" sz="3100" dirty="0"/>
              <a:t>3) Career Prep (CLC/Work Experience) </a:t>
            </a:r>
            <a:br>
              <a:rPr lang="en-CA" sz="3100" dirty="0"/>
            </a:br>
            <a:r>
              <a:rPr lang="en-CA" sz="2700" b="1" dirty="0">
                <a:highlight>
                  <a:srgbClr val="000000"/>
                </a:highlight>
              </a:rPr>
              <a:t>Takes</a:t>
            </a:r>
            <a:r>
              <a:rPr lang="en-CA" sz="2700" dirty="0">
                <a:highlight>
                  <a:srgbClr val="000000"/>
                </a:highlight>
              </a:rPr>
              <a:t> 2 blocks of a semester – no application required</a:t>
            </a:r>
            <a:br>
              <a:rPr lang="en-CA" sz="3100" dirty="0"/>
            </a:br>
            <a:endParaRPr lang="en-CA" sz="31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D44EAFD-3D93-6E87-8AB5-41D9B33D2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594355" y="2895302"/>
            <a:ext cx="2519998" cy="172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C1DEBA88-F751-F584-509E-A94CB0070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76" y="139365"/>
            <a:ext cx="1632648" cy="192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807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000">
              <a:schemeClr val="bg2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8E133-5999-400C-8A4E-FBC4041A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1" y="1676216"/>
            <a:ext cx="2865835" cy="1467035"/>
          </a:xfrm>
        </p:spPr>
        <p:txBody>
          <a:bodyPr>
            <a:noAutofit/>
          </a:bodyPr>
          <a:lstStyle/>
          <a:p>
            <a:r>
              <a:rPr lang="en-CA" sz="2700" b="1" dirty="0"/>
              <a:t>DISTRICT PARTNERSHIP PROGRAMS &amp; COURSES</a:t>
            </a:r>
            <a:endParaRPr lang="fr-CA" sz="2700" b="1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D29E6D3-67BF-46B9-9416-1E1D251301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260092"/>
              </p:ext>
            </p:extLst>
          </p:nvPr>
        </p:nvGraphicFramePr>
        <p:xfrm>
          <a:off x="5464576" y="1200150"/>
          <a:ext cx="6136874" cy="4586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4ED10-C573-4B9A-84C6-8847D0FCA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95501" y="3640400"/>
            <a:ext cx="2865835" cy="1788851"/>
          </a:xfrm>
        </p:spPr>
        <p:txBody>
          <a:bodyPr>
            <a:normAutofit/>
          </a:bodyPr>
          <a:lstStyle/>
          <a:p>
            <a:r>
              <a:rPr lang="en-CA" sz="1800"/>
              <a:t>Surrey Schools offers District Partnership Programs &amp; Courses in collaboration with local post-secondary &amp; training providers.</a:t>
            </a:r>
          </a:p>
          <a:p>
            <a:endParaRPr lang="en-CA" sz="150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46151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118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Ion</vt:lpstr>
      <vt:lpstr>  Career Programs at Grandview Heights!  1) Bio-chem  Co-op   2) Humanities Adventure Co-op Applications  and Reference Forms DUE FEB 15th to Career Centre  3) Career Prep (CLC/Work Experience)  Takes 2 blocks of a semester – no application required </vt:lpstr>
      <vt:lpstr>DISTRICT PARTNERSHIP PROGRAMS &amp; COURSES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Charlene Egitto</dc:creator>
  <cp:lastModifiedBy>Charlene Egitto</cp:lastModifiedBy>
  <cp:revision>1</cp:revision>
  <dcterms:created xsi:type="dcterms:W3CDTF">2025-02-10T20:34:23Z</dcterms:created>
  <dcterms:modified xsi:type="dcterms:W3CDTF">2025-02-10T20:55:31Z</dcterms:modified>
</cp:coreProperties>
</file>