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Dennill" userId="8b4a1518-db79-4b4a-8391-42260602d7c6" providerId="ADAL" clId="{5C2F84F1-B321-49FA-A026-DFC18512F880}"/>
    <pc:docChg chg="custSel modSld">
      <pc:chgData name="Karen Dennill" userId="8b4a1518-db79-4b4a-8391-42260602d7c6" providerId="ADAL" clId="{5C2F84F1-B321-49FA-A026-DFC18512F880}" dt="2025-02-07T22:32:32.908" v="136" actId="255"/>
      <pc:docMkLst>
        <pc:docMk/>
      </pc:docMkLst>
      <pc:sldChg chg="modSp mod">
        <pc:chgData name="Karen Dennill" userId="8b4a1518-db79-4b4a-8391-42260602d7c6" providerId="ADAL" clId="{5C2F84F1-B321-49FA-A026-DFC18512F880}" dt="2025-02-07T22:32:32.908" v="136" actId="255"/>
        <pc:sldMkLst>
          <pc:docMk/>
          <pc:sldMk cId="4202519258" sldId="256"/>
        </pc:sldMkLst>
        <pc:spChg chg="mod">
          <ac:chgData name="Karen Dennill" userId="8b4a1518-db79-4b4a-8391-42260602d7c6" providerId="ADAL" clId="{5C2F84F1-B321-49FA-A026-DFC18512F880}" dt="2025-02-07T22:32:32.908" v="136" actId="255"/>
          <ac:spMkLst>
            <pc:docMk/>
            <pc:sldMk cId="4202519258" sldId="256"/>
            <ac:spMk id="3" creationId="{D24AC1BE-79F1-649E-D6E0-0A00EA2CE4CF}"/>
          </ac:spMkLst>
        </pc:spChg>
      </pc:sldChg>
      <pc:sldChg chg="modSp mod">
        <pc:chgData name="Karen Dennill" userId="8b4a1518-db79-4b4a-8391-42260602d7c6" providerId="ADAL" clId="{5C2F84F1-B321-49FA-A026-DFC18512F880}" dt="2025-02-07T21:54:11.912" v="106" actId="20577"/>
        <pc:sldMkLst>
          <pc:docMk/>
          <pc:sldMk cId="3365221458" sldId="257"/>
        </pc:sldMkLst>
        <pc:spChg chg="mod">
          <ac:chgData name="Karen Dennill" userId="8b4a1518-db79-4b4a-8391-42260602d7c6" providerId="ADAL" clId="{5C2F84F1-B321-49FA-A026-DFC18512F880}" dt="2025-02-07T21:54:11.912" v="106" actId="20577"/>
          <ac:spMkLst>
            <pc:docMk/>
            <pc:sldMk cId="3365221458" sldId="257"/>
            <ac:spMk id="3" creationId="{43B47AA6-A920-15F7-5327-C58EA198D028}"/>
          </ac:spMkLst>
        </pc:spChg>
      </pc:sldChg>
      <pc:sldChg chg="modSp mod">
        <pc:chgData name="Karen Dennill" userId="8b4a1518-db79-4b4a-8391-42260602d7c6" providerId="ADAL" clId="{5C2F84F1-B321-49FA-A026-DFC18512F880}" dt="2025-02-07T21:54:43.937" v="130" actId="20577"/>
        <pc:sldMkLst>
          <pc:docMk/>
          <pc:sldMk cId="743171766" sldId="258"/>
        </pc:sldMkLst>
        <pc:spChg chg="mod">
          <ac:chgData name="Karen Dennill" userId="8b4a1518-db79-4b4a-8391-42260602d7c6" providerId="ADAL" clId="{5C2F84F1-B321-49FA-A026-DFC18512F880}" dt="2025-02-07T21:54:43.937" v="130" actId="20577"/>
          <ac:spMkLst>
            <pc:docMk/>
            <pc:sldMk cId="743171766" sldId="258"/>
            <ac:spMk id="3" creationId="{92A1C792-152B-2AFB-3CE0-879FF3D5277C}"/>
          </ac:spMkLst>
        </pc:spChg>
      </pc:sldChg>
      <pc:sldChg chg="modSp mod">
        <pc:chgData name="Karen Dennill" userId="8b4a1518-db79-4b4a-8391-42260602d7c6" providerId="ADAL" clId="{5C2F84F1-B321-49FA-A026-DFC18512F880}" dt="2025-02-07T21:50:57.002" v="62" actId="20577"/>
        <pc:sldMkLst>
          <pc:docMk/>
          <pc:sldMk cId="3300163532" sldId="260"/>
        </pc:sldMkLst>
        <pc:spChg chg="mod">
          <ac:chgData name="Karen Dennill" userId="8b4a1518-db79-4b4a-8391-42260602d7c6" providerId="ADAL" clId="{5C2F84F1-B321-49FA-A026-DFC18512F880}" dt="2025-02-07T21:50:57.002" v="62" actId="20577"/>
          <ac:spMkLst>
            <pc:docMk/>
            <pc:sldMk cId="3300163532" sldId="260"/>
            <ac:spMk id="3" creationId="{FECB912A-C6D7-A3B3-5377-7E269108687C}"/>
          </ac:spMkLst>
        </pc:spChg>
      </pc:sldChg>
      <pc:sldChg chg="modSp mod">
        <pc:chgData name="Karen Dennill" userId="8b4a1518-db79-4b4a-8391-42260602d7c6" providerId="ADAL" clId="{5C2F84F1-B321-49FA-A026-DFC18512F880}" dt="2025-02-07T21:49:36.947" v="58" actId="20577"/>
        <pc:sldMkLst>
          <pc:docMk/>
          <pc:sldMk cId="3572967223" sldId="261"/>
        </pc:sldMkLst>
        <pc:spChg chg="mod">
          <ac:chgData name="Karen Dennill" userId="8b4a1518-db79-4b4a-8391-42260602d7c6" providerId="ADAL" clId="{5C2F84F1-B321-49FA-A026-DFC18512F880}" dt="2025-02-07T21:49:36.947" v="58" actId="20577"/>
          <ac:spMkLst>
            <pc:docMk/>
            <pc:sldMk cId="3572967223" sldId="261"/>
            <ac:spMk id="3" creationId="{41EB15CB-3161-9C8F-499F-8254115F40C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F8BE4-5E08-4808-A9FC-CCAD339E293F}" type="datetimeFigureOut">
              <a:rPr lang="en-CA" smtClean="0"/>
              <a:t>2025-02-07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68F64-1844-45EA-B9A1-6B0A625EBB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8431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668F64-1844-45EA-B9A1-6B0A625EBBF5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1343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20A8-6129-1C50-923D-1220346DF6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CA" dirty="0"/>
              <a:t>Grade 11 science classes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AC1BE-79F1-649E-D6E0-0A00EA2CE4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2200" dirty="0"/>
              <a:t>Which science 11 course(s) should you take?</a:t>
            </a:r>
          </a:p>
        </p:txBody>
      </p:sp>
    </p:spTree>
    <p:extLst>
      <p:ext uri="{BB962C8B-B14F-4D97-AF65-F5344CB8AC3E}">
        <p14:creationId xmlns:p14="http://schemas.microsoft.com/office/powerpoint/2010/main" val="420251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DC705-95CA-B291-2821-D25C23F95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dirty="0"/>
              <a:t>Physics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47AA6-A920-15F7-5327-C58EA198D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sz="2800" dirty="0"/>
              <a:t>Counts as credit for graduation and is recognized by universities</a:t>
            </a:r>
          </a:p>
          <a:p>
            <a:r>
              <a:rPr lang="en-CA" sz="2800" dirty="0"/>
              <a:t>Pre-requisite for Physics 12</a:t>
            </a:r>
          </a:p>
          <a:p>
            <a:r>
              <a:rPr lang="en-CA" sz="2800" dirty="0"/>
              <a:t>Involves problem solving &amp; critical thinking – involves </a:t>
            </a:r>
            <a:r>
              <a:rPr lang="en-CA" sz="2800" u="sng" dirty="0"/>
              <a:t>lots of math</a:t>
            </a:r>
          </a:p>
          <a:p>
            <a:r>
              <a:rPr lang="en-CA" sz="2800" dirty="0"/>
              <a:t>Assessments include mostly tests &amp; labs</a:t>
            </a:r>
          </a:p>
          <a:p>
            <a:r>
              <a:rPr lang="en-CA" sz="2800" dirty="0"/>
              <a:t>Requires strong math skills &amp; strong work ethic</a:t>
            </a:r>
          </a:p>
          <a:p>
            <a:r>
              <a:rPr lang="en-CA" sz="2800" dirty="0"/>
              <a:t>Course is content heavy – expect regular homework/review – 30 min per day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65221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FCAA2-D1AF-F299-32E7-01EA55577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dirty="0"/>
              <a:t>Chemistry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1C792-152B-2AFB-3CE0-879FF3D52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sz="2800" dirty="0"/>
              <a:t>Counts as credit for graduation is and recognized by universities</a:t>
            </a:r>
          </a:p>
          <a:p>
            <a:r>
              <a:rPr lang="en-CA" sz="2800" dirty="0"/>
              <a:t>Pre-requisite for Chemistry 12</a:t>
            </a:r>
          </a:p>
          <a:p>
            <a:r>
              <a:rPr lang="en-CA" sz="2800" dirty="0"/>
              <a:t>Involves problem solving &amp; critical thinking – involves </a:t>
            </a:r>
            <a:r>
              <a:rPr lang="en-CA" sz="2800" u="sng" dirty="0"/>
              <a:t>lots of math</a:t>
            </a:r>
          </a:p>
          <a:p>
            <a:r>
              <a:rPr lang="en-CA" sz="2800" dirty="0"/>
              <a:t>Assessments include mostly tests &amp; labs</a:t>
            </a:r>
          </a:p>
          <a:p>
            <a:r>
              <a:rPr lang="en-CA" sz="2800" dirty="0"/>
              <a:t>Requires strong math skills &amp; strong work ethic</a:t>
            </a:r>
          </a:p>
          <a:p>
            <a:r>
              <a:rPr lang="en-CA" sz="2800" dirty="0"/>
              <a:t>Course is content heavy – expect regular homework/review</a:t>
            </a:r>
          </a:p>
          <a:p>
            <a:endParaRPr lang="en-CA" sz="2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4317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17E9E-6AA2-929D-5AE2-A83F10110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dirty="0"/>
              <a:t>Biology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AFD95-9CB9-1BD4-24A6-4758B14E5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sz="2800" dirty="0"/>
              <a:t>Counts as credit for graduation and is recognized by universities</a:t>
            </a:r>
          </a:p>
          <a:p>
            <a:r>
              <a:rPr lang="en-CA" sz="2800" dirty="0"/>
              <a:t>Recommended for Biology 12</a:t>
            </a:r>
          </a:p>
          <a:p>
            <a:r>
              <a:rPr lang="en-CA" sz="2800" dirty="0"/>
              <a:t>Involves lots of content/vocab/memorization</a:t>
            </a:r>
          </a:p>
          <a:p>
            <a:r>
              <a:rPr lang="en-CA" sz="2800" dirty="0"/>
              <a:t>Assessments include labs &amp; tests &amp; projects &amp; assignments – lots of dissections!!!!</a:t>
            </a:r>
          </a:p>
          <a:p>
            <a:r>
              <a:rPr lang="en-CA" sz="2800" dirty="0"/>
              <a:t>Requires strong independent study skills </a:t>
            </a:r>
          </a:p>
          <a:p>
            <a:r>
              <a:rPr lang="en-CA" sz="2800" dirty="0"/>
              <a:t>Course is content heavy – expect regular homework/review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2058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70ED7-F4A1-D00D-FDFC-79577F00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dirty="0"/>
              <a:t>Earth science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CB912A-C6D7-A3B3-5377-7E2691086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200" dirty="0"/>
              <a:t>Counts as credit for graduation and recognized by universities</a:t>
            </a:r>
          </a:p>
          <a:p>
            <a:r>
              <a:rPr lang="en-CA" sz="2200" dirty="0">
                <a:effectLst/>
                <a:ea typeface="Aptos" panose="020B0004020202020204" pitchFamily="34" charset="0"/>
              </a:rPr>
              <a:t>Topics include: Earth materials (rocks &amp; minerals), Plate Tectonic Theory (includes volcanoes &amp; earthquakes),  Atmospheric Science, Oceanography and Earth within the Solar </a:t>
            </a:r>
            <a:r>
              <a:rPr lang="en-CA" sz="2200" dirty="0">
                <a:ea typeface="Aptos" panose="020B0004020202020204" pitchFamily="34" charset="0"/>
              </a:rPr>
              <a:t>S</a:t>
            </a:r>
            <a:r>
              <a:rPr lang="en-CA" sz="2200" dirty="0">
                <a:effectLst/>
                <a:ea typeface="Aptos" panose="020B0004020202020204" pitchFamily="34" charset="0"/>
              </a:rPr>
              <a:t>ystem</a:t>
            </a:r>
            <a:endParaRPr lang="en-CA" sz="2200" dirty="0"/>
          </a:p>
          <a:p>
            <a:r>
              <a:rPr lang="en-CA" sz="2200" dirty="0"/>
              <a:t>Assessments include projects &amp; assignments &amp; quizzes</a:t>
            </a:r>
          </a:p>
          <a:p>
            <a:r>
              <a:rPr lang="en-CA" sz="2200" dirty="0"/>
              <a:t>Involves some content/vocab/memorization </a:t>
            </a:r>
          </a:p>
          <a:p>
            <a:r>
              <a:rPr lang="en-CA" sz="2200" dirty="0"/>
              <a:t>Course is less content heavy than Phys/Chem/Bio, but still requires a good work ethic</a:t>
            </a:r>
          </a:p>
        </p:txBody>
      </p:sp>
    </p:spTree>
    <p:extLst>
      <p:ext uri="{BB962C8B-B14F-4D97-AF65-F5344CB8AC3E}">
        <p14:creationId xmlns:p14="http://schemas.microsoft.com/office/powerpoint/2010/main" val="3300163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86C45-B46F-FB28-D969-0C742A999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4400" dirty="0"/>
              <a:t>Science for citizens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15CB-3161-9C8F-499F-8254115F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CA" sz="2800" dirty="0"/>
              <a:t>Counts as credit for graduation and may be recognized by some universities, but is not recognized at many universities</a:t>
            </a:r>
          </a:p>
          <a:p>
            <a:r>
              <a:rPr lang="en-CA" sz="2800" dirty="0">
                <a:effectLst/>
                <a:ea typeface="Aptos" panose="020B0004020202020204" pitchFamily="34" charset="0"/>
              </a:rPr>
              <a:t>Topics include: Safety in Science, Scientific Method, Forensics, Earth Science (Climate Change and Resources of BC), Material Science, Space and Wellness (drugs, steroids, vaping). </a:t>
            </a:r>
            <a:endParaRPr lang="en-CA" sz="2800" dirty="0"/>
          </a:p>
          <a:p>
            <a:r>
              <a:rPr lang="en-CA" sz="2800" dirty="0"/>
              <a:t>Assessments include projects &amp; assignments – lots of hands-on activities</a:t>
            </a:r>
          </a:p>
          <a:p>
            <a:r>
              <a:rPr lang="en-CA" sz="2800" dirty="0"/>
              <a:t>Course is not content heavy – most work is done in class</a:t>
            </a:r>
          </a:p>
          <a:p>
            <a:endParaRPr lang="en-CA" sz="2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296722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64</TotalTime>
  <Words>331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Arial</vt:lpstr>
      <vt:lpstr>Gill Sans MT</vt:lpstr>
      <vt:lpstr>Gallery</vt:lpstr>
      <vt:lpstr>Grade 11 science classes</vt:lpstr>
      <vt:lpstr>Physics 11</vt:lpstr>
      <vt:lpstr>Chemistry 11</vt:lpstr>
      <vt:lpstr>Biology 11</vt:lpstr>
      <vt:lpstr>Earth science 11</vt:lpstr>
      <vt:lpstr>Science for citizens 11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Karen Dennill</dc:creator>
  <cp:lastModifiedBy>Karen Dennill</cp:lastModifiedBy>
  <cp:revision>1</cp:revision>
  <dcterms:created xsi:type="dcterms:W3CDTF">2025-02-07T19:39:31Z</dcterms:created>
  <dcterms:modified xsi:type="dcterms:W3CDTF">2025-02-07T22:32:39Z</dcterms:modified>
</cp:coreProperties>
</file>