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5"/>
  </p:notesMasterIdLst>
  <p:sldIdLst>
    <p:sldId id="256" r:id="rId5"/>
    <p:sldId id="325" r:id="rId6"/>
    <p:sldId id="319" r:id="rId7"/>
    <p:sldId id="261" r:id="rId8"/>
    <p:sldId id="260" r:id="rId9"/>
    <p:sldId id="275" r:id="rId10"/>
    <p:sldId id="318" r:id="rId11"/>
    <p:sldId id="281" r:id="rId12"/>
    <p:sldId id="282" r:id="rId13"/>
    <p:sldId id="288" r:id="rId14"/>
    <p:sldId id="289" r:id="rId15"/>
    <p:sldId id="291" r:id="rId16"/>
    <p:sldId id="317" r:id="rId17"/>
    <p:sldId id="303" r:id="rId18"/>
    <p:sldId id="312" r:id="rId19"/>
    <p:sldId id="304" r:id="rId20"/>
    <p:sldId id="310" r:id="rId21"/>
    <p:sldId id="306" r:id="rId22"/>
    <p:sldId id="307" r:id="rId23"/>
    <p:sldId id="271" r:id="rId24"/>
    <p:sldId id="301" r:id="rId25"/>
    <p:sldId id="299" r:id="rId26"/>
    <p:sldId id="309" r:id="rId27"/>
    <p:sldId id="313" r:id="rId28"/>
    <p:sldId id="320" r:id="rId29"/>
    <p:sldId id="321" r:id="rId30"/>
    <p:sldId id="322" r:id="rId31"/>
    <p:sldId id="323" r:id="rId32"/>
    <p:sldId id="316" r:id="rId33"/>
    <p:sldId id="297" r:id="rId34"/>
  </p:sldIdLst>
  <p:sldSz cx="12192000" cy="6858000"/>
  <p:notesSz cx="6858000" cy="952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DFEA0-09B2-0EEA-C1C2-2892FE9FD52E}" v="18" dt="2023-05-26T18:44:42.278"/>
    <p1510:client id="{2DEB70CB-2F65-4DA4-D7E5-51AEBAC1598B}" v="241" dt="2023-05-30T21:46:34.956"/>
    <p1510:client id="{39719937-B0F8-DD28-2693-E26F22A2C41E}" v="426" dt="2022-05-11T18:28:52.466"/>
    <p1510:client id="{4DA8834D-1323-196B-5EE4-0431D422B36E}" v="12" dt="2022-05-19T01:09:12.006"/>
    <p1510:client id="{55521D1C-A6E0-47E9-973B-14159B7502E5}" v="267" dt="2023-05-09T18:33:03.926"/>
    <p1510:client id="{8D5C49F5-179B-6324-CDEA-C56E25309A3A}" v="17" dt="2023-06-05T16:26:41.366"/>
    <p1510:client id="{BC5A5E29-AE5F-4CC8-6D26-B7D83975E788}" v="39" dt="2023-06-06T16:03:11.941"/>
    <p1510:client id="{D48103E9-EDB9-B3E5-DA1C-B430FE972500}" v="80" dt="2023-05-17T22:34:53.155"/>
    <p1510:client id="{E2E553F1-B192-7238-F8E1-9B14B6CB3257}" v="9" dt="2023-05-09T19:07:36.580"/>
    <p1510:client id="{E7784418-ADD9-B1B4-BC5F-5A21453E0A2E}" v="2" dt="2023-06-05T16:31:48.818"/>
    <p1510:client id="{EFB6087A-6A31-1230-8A5B-F3C8F49E23E1}" v="148" dt="2023-06-05T16:17:30.601"/>
    <p1510:client id="{FD903CDC-A823-CD61-FEDB-7AE39809076C}" v="2" dt="2023-06-05T20:09:28.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108" d="100"/>
          <a:sy n="108" d="100"/>
        </p:scale>
        <p:origin x="736"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63A09C-ACBD-450B-89C4-6AA03F6598A6}"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429964C3-5655-4C36-8F2A-F3BC2562A232}">
      <dgm:prSet/>
      <dgm:spPr/>
      <dgm:t>
        <a:bodyPr/>
        <a:lstStyle/>
        <a:p>
          <a:r>
            <a:rPr lang="en-US"/>
            <a:t>Ms. McCracken – Kindergarten Teacher</a:t>
          </a:r>
        </a:p>
      </dgm:t>
    </dgm:pt>
    <dgm:pt modelId="{7B9A9EA1-D1B5-45F4-95BB-7A944DEE23E4}" type="parTrans" cxnId="{D81C57BE-942B-4B70-B1D9-FFA53D767E68}">
      <dgm:prSet/>
      <dgm:spPr/>
      <dgm:t>
        <a:bodyPr/>
        <a:lstStyle/>
        <a:p>
          <a:endParaRPr lang="en-US"/>
        </a:p>
      </dgm:t>
    </dgm:pt>
    <dgm:pt modelId="{3E7F2653-DEFB-4C73-A970-59056780E045}" type="sibTrans" cxnId="{D81C57BE-942B-4B70-B1D9-FFA53D767E68}">
      <dgm:prSet/>
      <dgm:spPr/>
      <dgm:t>
        <a:bodyPr/>
        <a:lstStyle/>
        <a:p>
          <a:endParaRPr lang="en-US"/>
        </a:p>
      </dgm:t>
    </dgm:pt>
    <dgm:pt modelId="{95513712-2A48-4B0D-B4BD-F69EECEAD853}">
      <dgm:prSet/>
      <dgm:spPr/>
      <dgm:t>
        <a:bodyPr/>
        <a:lstStyle/>
        <a:p>
          <a:r>
            <a:rPr lang="en-US"/>
            <a:t>Ms. Kavanagh – Kindergarten Teacher</a:t>
          </a:r>
        </a:p>
      </dgm:t>
    </dgm:pt>
    <dgm:pt modelId="{E11D42F9-FD36-41CF-8F27-F05E049CE4B6}" type="parTrans" cxnId="{FED3E822-A5BD-4210-BEDD-9581562971EE}">
      <dgm:prSet/>
      <dgm:spPr/>
      <dgm:t>
        <a:bodyPr/>
        <a:lstStyle/>
        <a:p>
          <a:endParaRPr lang="en-US"/>
        </a:p>
      </dgm:t>
    </dgm:pt>
    <dgm:pt modelId="{9521CAF8-ABD2-48FD-99F2-15C18F823932}" type="sibTrans" cxnId="{FED3E822-A5BD-4210-BEDD-9581562971EE}">
      <dgm:prSet/>
      <dgm:spPr/>
      <dgm:t>
        <a:bodyPr/>
        <a:lstStyle/>
        <a:p>
          <a:endParaRPr lang="en-US"/>
        </a:p>
      </dgm:t>
    </dgm:pt>
    <dgm:pt modelId="{5C18836C-716F-4685-87DF-0629F0E8BD13}">
      <dgm:prSet/>
      <dgm:spPr/>
      <dgm:t>
        <a:bodyPr/>
        <a:lstStyle/>
        <a:p>
          <a:r>
            <a:rPr lang="en-US"/>
            <a:t>Ms. Losse – Kindergarten Teacher</a:t>
          </a:r>
        </a:p>
      </dgm:t>
    </dgm:pt>
    <dgm:pt modelId="{67F57C1D-4DC0-46EA-B05C-AE3F8013522A}" type="parTrans" cxnId="{893EE47C-3E10-403E-9B83-A467D0DDF09E}">
      <dgm:prSet/>
      <dgm:spPr/>
      <dgm:t>
        <a:bodyPr/>
        <a:lstStyle/>
        <a:p>
          <a:endParaRPr lang="en-US"/>
        </a:p>
      </dgm:t>
    </dgm:pt>
    <dgm:pt modelId="{92DC7B46-B6F2-460E-9516-A2F55121B415}" type="sibTrans" cxnId="{893EE47C-3E10-403E-9B83-A467D0DDF09E}">
      <dgm:prSet/>
      <dgm:spPr/>
      <dgm:t>
        <a:bodyPr/>
        <a:lstStyle/>
        <a:p>
          <a:endParaRPr lang="en-US"/>
        </a:p>
      </dgm:t>
    </dgm:pt>
    <dgm:pt modelId="{9541B182-F249-45EA-BD9B-195BDF8B61D1}">
      <dgm:prSet/>
      <dgm:spPr/>
      <dgm:t>
        <a:bodyPr/>
        <a:lstStyle/>
        <a:p>
          <a:r>
            <a:rPr lang="en-US"/>
            <a:t>Ms. Cox and Ms. Oliver – Kindergarten/Grade One Teachers</a:t>
          </a:r>
        </a:p>
      </dgm:t>
    </dgm:pt>
    <dgm:pt modelId="{AD8D3353-A990-44E7-A3BD-0B57BA1B9FCC}" type="parTrans" cxnId="{BDED0820-B5C2-4D84-B887-A432B79C4480}">
      <dgm:prSet/>
      <dgm:spPr/>
      <dgm:t>
        <a:bodyPr/>
        <a:lstStyle/>
        <a:p>
          <a:endParaRPr lang="en-US"/>
        </a:p>
      </dgm:t>
    </dgm:pt>
    <dgm:pt modelId="{825DD73E-D2C5-4F92-A574-64D3EC68D3D3}" type="sibTrans" cxnId="{BDED0820-B5C2-4D84-B887-A432B79C4480}">
      <dgm:prSet/>
      <dgm:spPr/>
      <dgm:t>
        <a:bodyPr/>
        <a:lstStyle/>
        <a:p>
          <a:endParaRPr lang="en-US"/>
        </a:p>
      </dgm:t>
    </dgm:pt>
    <dgm:pt modelId="{211363C9-9784-48C0-80D3-DFF329281289}">
      <dgm:prSet/>
      <dgm:spPr/>
      <dgm:t>
        <a:bodyPr/>
        <a:lstStyle/>
        <a:p>
          <a:r>
            <a:rPr lang="en-US"/>
            <a:t>Ms. McKenzie – Learner Support Teacher</a:t>
          </a:r>
        </a:p>
      </dgm:t>
    </dgm:pt>
    <dgm:pt modelId="{961BACE3-1596-4FEC-BC6E-9A2BAB7FDFA7}" type="parTrans" cxnId="{AD273499-F604-4AE7-B97D-FF3DF2F87C82}">
      <dgm:prSet/>
      <dgm:spPr/>
      <dgm:t>
        <a:bodyPr/>
        <a:lstStyle/>
        <a:p>
          <a:endParaRPr lang="en-US"/>
        </a:p>
      </dgm:t>
    </dgm:pt>
    <dgm:pt modelId="{1CEE83DF-2A60-42CC-8DD0-C8CFC77D8A0C}" type="sibTrans" cxnId="{AD273499-F604-4AE7-B97D-FF3DF2F87C82}">
      <dgm:prSet/>
      <dgm:spPr/>
      <dgm:t>
        <a:bodyPr/>
        <a:lstStyle/>
        <a:p>
          <a:endParaRPr lang="en-US"/>
        </a:p>
      </dgm:t>
    </dgm:pt>
    <dgm:pt modelId="{214383E7-F9E3-4FC7-8103-F00D788B03AF}">
      <dgm:prSet/>
      <dgm:spPr/>
      <dgm:t>
        <a:bodyPr/>
        <a:lstStyle/>
        <a:p>
          <a:r>
            <a:rPr lang="en-US"/>
            <a:t>Ms. Fett – Learner Support Teacher</a:t>
          </a:r>
        </a:p>
      </dgm:t>
    </dgm:pt>
    <dgm:pt modelId="{00789D68-C4AD-4BCE-A75B-4C9AB92B22AA}" type="parTrans" cxnId="{DBEF03E4-117F-4217-9B25-A2C4D37E4B9A}">
      <dgm:prSet/>
      <dgm:spPr/>
      <dgm:t>
        <a:bodyPr/>
        <a:lstStyle/>
        <a:p>
          <a:endParaRPr lang="en-US"/>
        </a:p>
      </dgm:t>
    </dgm:pt>
    <dgm:pt modelId="{3420817B-772A-4216-8457-5D38C8C00D9D}" type="sibTrans" cxnId="{DBEF03E4-117F-4217-9B25-A2C4D37E4B9A}">
      <dgm:prSet/>
      <dgm:spPr/>
      <dgm:t>
        <a:bodyPr/>
        <a:lstStyle/>
        <a:p>
          <a:endParaRPr lang="en-US"/>
        </a:p>
      </dgm:t>
    </dgm:pt>
    <dgm:pt modelId="{E3D6110B-0D93-4CD5-B99E-15B690F6B3A7}">
      <dgm:prSet/>
      <dgm:spPr/>
      <dgm:t>
        <a:bodyPr/>
        <a:lstStyle/>
        <a:p>
          <a:r>
            <a:rPr lang="en-US"/>
            <a:t>Ms. Vaillancourt – Indigenous Support Worker </a:t>
          </a:r>
        </a:p>
      </dgm:t>
    </dgm:pt>
    <dgm:pt modelId="{62A4C20F-02DC-480B-B3D0-692346BB444F}" type="parTrans" cxnId="{FA9724D0-EF9D-4774-9E3C-6A10DC1ABC80}">
      <dgm:prSet/>
      <dgm:spPr/>
      <dgm:t>
        <a:bodyPr/>
        <a:lstStyle/>
        <a:p>
          <a:endParaRPr lang="en-US"/>
        </a:p>
      </dgm:t>
    </dgm:pt>
    <dgm:pt modelId="{7653B324-69E1-4DED-9903-1A3C51E83009}" type="sibTrans" cxnId="{FA9724D0-EF9D-4774-9E3C-6A10DC1ABC80}">
      <dgm:prSet/>
      <dgm:spPr/>
      <dgm:t>
        <a:bodyPr/>
        <a:lstStyle/>
        <a:p>
          <a:endParaRPr lang="en-US"/>
        </a:p>
      </dgm:t>
    </dgm:pt>
    <dgm:pt modelId="{C9A14C7B-FB3F-4D28-B12E-430B78BA3609}">
      <dgm:prSet phldr="0"/>
      <dgm:spPr/>
      <dgm:t>
        <a:bodyPr/>
        <a:lstStyle/>
        <a:p>
          <a:pPr rtl="0"/>
          <a:r>
            <a:rPr lang="en-US">
              <a:latin typeface="Arial" panose="020B0604020202020204"/>
            </a:rPr>
            <a:t>Ms. </a:t>
          </a:r>
          <a:r>
            <a:rPr lang="en-US" err="1">
              <a:latin typeface="Arial" panose="020B0604020202020204"/>
            </a:rPr>
            <a:t>Avetisan</a:t>
          </a:r>
          <a:r>
            <a:rPr lang="en-US">
              <a:latin typeface="Arial" panose="020B0604020202020204"/>
            </a:rPr>
            <a:t> – Integration Support Teacher</a:t>
          </a:r>
        </a:p>
      </dgm:t>
    </dgm:pt>
    <dgm:pt modelId="{7B6B61E6-4992-49D8-BBF7-23CCB707FB73}" type="parTrans" cxnId="{67EB4FD8-E777-4901-A8AE-5C034290A353}">
      <dgm:prSet/>
      <dgm:spPr/>
    </dgm:pt>
    <dgm:pt modelId="{ECEE1B34-DC79-4C92-ADA3-D24C53AF432C}" type="sibTrans" cxnId="{67EB4FD8-E777-4901-A8AE-5C034290A353}">
      <dgm:prSet/>
      <dgm:spPr/>
      <dgm:t>
        <a:bodyPr/>
        <a:lstStyle/>
        <a:p>
          <a:endParaRPr lang="en-US"/>
        </a:p>
        <a:p>
          <a:endParaRPr lang="en-US"/>
        </a:p>
      </dgm:t>
    </dgm:pt>
    <dgm:pt modelId="{1DE79DBE-7645-4ED0-ABB5-D553175D13EA}">
      <dgm:prSet phldr="0"/>
      <dgm:spPr/>
      <dgm:t>
        <a:bodyPr/>
        <a:lstStyle/>
        <a:p>
          <a:pPr rtl="0"/>
          <a:r>
            <a:rPr lang="en-US">
              <a:latin typeface="Arial" panose="020B0604020202020204"/>
            </a:rPr>
            <a:t>Ms. Donaldson – Integration Support Teacher</a:t>
          </a:r>
        </a:p>
      </dgm:t>
    </dgm:pt>
    <dgm:pt modelId="{ABE3A029-1B7D-4B9E-AEAD-318504C757CA}" type="parTrans" cxnId="{C9B9B55E-D93E-426B-9CC3-CAB6ED6B00A4}">
      <dgm:prSet/>
      <dgm:spPr/>
    </dgm:pt>
    <dgm:pt modelId="{B0D28BC9-FDAD-4BD2-A55C-206AEAF627D9}" type="sibTrans" cxnId="{C9B9B55E-D93E-426B-9CC3-CAB6ED6B00A4}">
      <dgm:prSet/>
      <dgm:spPr/>
      <dgm:t>
        <a:bodyPr/>
        <a:lstStyle/>
        <a:p>
          <a:endParaRPr lang="en-US"/>
        </a:p>
        <a:p>
          <a:endParaRPr lang="en-US"/>
        </a:p>
      </dgm:t>
    </dgm:pt>
    <dgm:pt modelId="{5B3EF9DB-77F3-4769-8C6A-80D72B155A39}">
      <dgm:prSet phldr="0"/>
      <dgm:spPr/>
      <dgm:t>
        <a:bodyPr/>
        <a:lstStyle/>
        <a:p>
          <a:pPr rtl="0"/>
          <a:r>
            <a:rPr lang="en-US">
              <a:latin typeface="Arial" panose="020B0604020202020204"/>
            </a:rPr>
            <a:t>Ms. Sahota – Integration Support Teacher </a:t>
          </a:r>
        </a:p>
      </dgm:t>
    </dgm:pt>
    <dgm:pt modelId="{53FA8F27-7BF1-40C7-8E7A-85D1AC07F21E}" type="parTrans" cxnId="{44AD1B45-3053-4584-854F-B070A43C5F45}">
      <dgm:prSet/>
      <dgm:spPr/>
    </dgm:pt>
    <dgm:pt modelId="{545009A1-F0A4-41E2-BCEF-C8FB28B6D141}" type="sibTrans" cxnId="{44AD1B45-3053-4584-854F-B070A43C5F45}">
      <dgm:prSet/>
      <dgm:spPr/>
      <dgm:t>
        <a:bodyPr/>
        <a:lstStyle/>
        <a:p>
          <a:endParaRPr lang="en-US"/>
        </a:p>
        <a:p>
          <a:endParaRPr lang="en-US"/>
        </a:p>
      </dgm:t>
    </dgm:pt>
    <dgm:pt modelId="{A6C44C4E-F631-4A9E-AC01-69B3253AE518}">
      <dgm:prSet phldr="0"/>
      <dgm:spPr/>
      <dgm:t>
        <a:bodyPr/>
        <a:lstStyle/>
        <a:p>
          <a:pPr rtl="0"/>
          <a:r>
            <a:rPr lang="en-US">
              <a:latin typeface="Arial" panose="020B0604020202020204"/>
            </a:rPr>
            <a:t>Ms. Starr – Teacher Librarian</a:t>
          </a:r>
        </a:p>
      </dgm:t>
    </dgm:pt>
    <dgm:pt modelId="{A94FFACA-BFDD-4002-90C8-357E84AE2C24}" type="parTrans" cxnId="{F2059510-1748-4EB3-A3C8-E2F7CE028CFF}">
      <dgm:prSet/>
      <dgm:spPr/>
    </dgm:pt>
    <dgm:pt modelId="{BC0EB32A-F3F5-4973-863C-55F003B5C3E8}" type="sibTrans" cxnId="{F2059510-1748-4EB3-A3C8-E2F7CE028CFF}">
      <dgm:prSet/>
      <dgm:spPr/>
      <dgm:t>
        <a:bodyPr/>
        <a:lstStyle/>
        <a:p>
          <a:endParaRPr lang="en-US"/>
        </a:p>
        <a:p>
          <a:endParaRPr lang="en-US"/>
        </a:p>
      </dgm:t>
    </dgm:pt>
    <dgm:pt modelId="{ABB27AF2-B67C-4BBC-88DE-734865BE73F9}" type="pres">
      <dgm:prSet presAssocID="{4263A09C-ACBD-450B-89C4-6AA03F6598A6}" presName="Name0" presStyleCnt="0">
        <dgm:presLayoutVars>
          <dgm:dir/>
          <dgm:resizeHandles val="exact"/>
        </dgm:presLayoutVars>
      </dgm:prSet>
      <dgm:spPr/>
    </dgm:pt>
    <dgm:pt modelId="{AD4D624F-22C0-46CD-8649-C87546B25CF7}" type="pres">
      <dgm:prSet presAssocID="{429964C3-5655-4C36-8F2A-F3BC2562A232}" presName="node" presStyleLbl="node1" presStyleIdx="0" presStyleCnt="11">
        <dgm:presLayoutVars>
          <dgm:bulletEnabled val="1"/>
        </dgm:presLayoutVars>
      </dgm:prSet>
      <dgm:spPr/>
    </dgm:pt>
    <dgm:pt modelId="{C3D1511C-5909-4AE9-9346-D8AE6F9C395E}" type="pres">
      <dgm:prSet presAssocID="{3E7F2653-DEFB-4C73-A970-59056780E045}" presName="sibTrans" presStyleLbl="sibTrans1D1" presStyleIdx="0" presStyleCnt="10"/>
      <dgm:spPr/>
    </dgm:pt>
    <dgm:pt modelId="{627A9B20-B640-4BEE-98A1-1046444BED5F}" type="pres">
      <dgm:prSet presAssocID="{3E7F2653-DEFB-4C73-A970-59056780E045}" presName="connectorText" presStyleLbl="sibTrans1D1" presStyleIdx="0" presStyleCnt="10"/>
      <dgm:spPr/>
    </dgm:pt>
    <dgm:pt modelId="{ED76F645-8BD5-4300-9833-FB488FEC0389}" type="pres">
      <dgm:prSet presAssocID="{95513712-2A48-4B0D-B4BD-F69EECEAD853}" presName="node" presStyleLbl="node1" presStyleIdx="1" presStyleCnt="11">
        <dgm:presLayoutVars>
          <dgm:bulletEnabled val="1"/>
        </dgm:presLayoutVars>
      </dgm:prSet>
      <dgm:spPr/>
    </dgm:pt>
    <dgm:pt modelId="{CBF2BC0E-C789-4D35-B434-47CF8A259F79}" type="pres">
      <dgm:prSet presAssocID="{9521CAF8-ABD2-48FD-99F2-15C18F823932}" presName="sibTrans" presStyleLbl="sibTrans1D1" presStyleIdx="1" presStyleCnt="10"/>
      <dgm:spPr/>
    </dgm:pt>
    <dgm:pt modelId="{93751527-1EBE-4E6B-9AD0-51A4F261D5FA}" type="pres">
      <dgm:prSet presAssocID="{9521CAF8-ABD2-48FD-99F2-15C18F823932}" presName="connectorText" presStyleLbl="sibTrans1D1" presStyleIdx="1" presStyleCnt="10"/>
      <dgm:spPr/>
    </dgm:pt>
    <dgm:pt modelId="{A28C6261-63E5-4C8E-9448-4D8C72DD741B}" type="pres">
      <dgm:prSet presAssocID="{5C18836C-716F-4685-87DF-0629F0E8BD13}" presName="node" presStyleLbl="node1" presStyleIdx="2" presStyleCnt="11">
        <dgm:presLayoutVars>
          <dgm:bulletEnabled val="1"/>
        </dgm:presLayoutVars>
      </dgm:prSet>
      <dgm:spPr/>
    </dgm:pt>
    <dgm:pt modelId="{CC446A0C-336E-4AF0-86E3-D6CC752446B3}" type="pres">
      <dgm:prSet presAssocID="{92DC7B46-B6F2-460E-9516-A2F55121B415}" presName="sibTrans" presStyleLbl="sibTrans1D1" presStyleIdx="2" presStyleCnt="10"/>
      <dgm:spPr/>
    </dgm:pt>
    <dgm:pt modelId="{7F2A0FB7-846B-44C8-AADE-628169FBDADF}" type="pres">
      <dgm:prSet presAssocID="{92DC7B46-B6F2-460E-9516-A2F55121B415}" presName="connectorText" presStyleLbl="sibTrans1D1" presStyleIdx="2" presStyleCnt="10"/>
      <dgm:spPr/>
    </dgm:pt>
    <dgm:pt modelId="{7E273C30-FEC3-4C15-B82D-6E9641C3827C}" type="pres">
      <dgm:prSet presAssocID="{9541B182-F249-45EA-BD9B-195BDF8B61D1}" presName="node" presStyleLbl="node1" presStyleIdx="3" presStyleCnt="11">
        <dgm:presLayoutVars>
          <dgm:bulletEnabled val="1"/>
        </dgm:presLayoutVars>
      </dgm:prSet>
      <dgm:spPr/>
    </dgm:pt>
    <dgm:pt modelId="{96E68BF5-DD5E-42E4-A0D1-498FF38B3F67}" type="pres">
      <dgm:prSet presAssocID="{825DD73E-D2C5-4F92-A574-64D3EC68D3D3}" presName="sibTrans" presStyleLbl="sibTrans1D1" presStyleIdx="3" presStyleCnt="10"/>
      <dgm:spPr/>
    </dgm:pt>
    <dgm:pt modelId="{DB8BEE80-E211-4936-957D-DB908ABFB992}" type="pres">
      <dgm:prSet presAssocID="{825DD73E-D2C5-4F92-A574-64D3EC68D3D3}" presName="connectorText" presStyleLbl="sibTrans1D1" presStyleIdx="3" presStyleCnt="10"/>
      <dgm:spPr/>
    </dgm:pt>
    <dgm:pt modelId="{CB353B82-961D-4C26-952A-0354C605E1D0}" type="pres">
      <dgm:prSet presAssocID="{211363C9-9784-48C0-80D3-DFF329281289}" presName="node" presStyleLbl="node1" presStyleIdx="4" presStyleCnt="11">
        <dgm:presLayoutVars>
          <dgm:bulletEnabled val="1"/>
        </dgm:presLayoutVars>
      </dgm:prSet>
      <dgm:spPr/>
    </dgm:pt>
    <dgm:pt modelId="{1A429AA0-54EE-4981-9EF4-5B1FA6A344CB}" type="pres">
      <dgm:prSet presAssocID="{1CEE83DF-2A60-42CC-8DD0-C8CFC77D8A0C}" presName="sibTrans" presStyleLbl="sibTrans1D1" presStyleIdx="4" presStyleCnt="10"/>
      <dgm:spPr/>
    </dgm:pt>
    <dgm:pt modelId="{DD088B19-5A64-4994-8E60-74F5E1ED0CD3}" type="pres">
      <dgm:prSet presAssocID="{1CEE83DF-2A60-42CC-8DD0-C8CFC77D8A0C}" presName="connectorText" presStyleLbl="sibTrans1D1" presStyleIdx="4" presStyleCnt="10"/>
      <dgm:spPr/>
    </dgm:pt>
    <dgm:pt modelId="{B9EAD48D-CD99-4FF3-8BC4-5EE729891CDC}" type="pres">
      <dgm:prSet presAssocID="{214383E7-F9E3-4FC7-8103-F00D788B03AF}" presName="node" presStyleLbl="node1" presStyleIdx="5" presStyleCnt="11">
        <dgm:presLayoutVars>
          <dgm:bulletEnabled val="1"/>
        </dgm:presLayoutVars>
      </dgm:prSet>
      <dgm:spPr/>
    </dgm:pt>
    <dgm:pt modelId="{A14B11CD-EB49-4913-8319-B493EB82F1D8}" type="pres">
      <dgm:prSet presAssocID="{3420817B-772A-4216-8457-5D38C8C00D9D}" presName="sibTrans" presStyleLbl="sibTrans1D1" presStyleIdx="5" presStyleCnt="10"/>
      <dgm:spPr/>
    </dgm:pt>
    <dgm:pt modelId="{46D6875C-5BB7-415C-A07E-46B3BA4A81E4}" type="pres">
      <dgm:prSet presAssocID="{3420817B-772A-4216-8457-5D38C8C00D9D}" presName="connectorText" presStyleLbl="sibTrans1D1" presStyleIdx="5" presStyleCnt="10"/>
      <dgm:spPr/>
    </dgm:pt>
    <dgm:pt modelId="{87A4C086-1505-4044-AAF4-0C05975E1980}" type="pres">
      <dgm:prSet presAssocID="{A6C44C4E-F631-4A9E-AC01-69B3253AE518}" presName="node" presStyleLbl="node1" presStyleIdx="6" presStyleCnt="11">
        <dgm:presLayoutVars>
          <dgm:bulletEnabled val="1"/>
        </dgm:presLayoutVars>
      </dgm:prSet>
      <dgm:spPr/>
    </dgm:pt>
    <dgm:pt modelId="{6BCEA8B2-ABA2-4BE7-A922-B3B358E3F0DB}" type="pres">
      <dgm:prSet presAssocID="{BC0EB32A-F3F5-4973-863C-55F003B5C3E8}" presName="sibTrans" presStyleLbl="sibTrans1D1" presStyleIdx="6" presStyleCnt="10"/>
      <dgm:spPr/>
    </dgm:pt>
    <dgm:pt modelId="{104768DA-C534-44AD-8157-2EBBEFCBA0D3}" type="pres">
      <dgm:prSet presAssocID="{BC0EB32A-F3F5-4973-863C-55F003B5C3E8}" presName="connectorText" presStyleLbl="sibTrans1D1" presStyleIdx="6" presStyleCnt="10"/>
      <dgm:spPr/>
    </dgm:pt>
    <dgm:pt modelId="{0AB73CF7-E317-47C8-AD5D-AAC18647C194}" type="pres">
      <dgm:prSet presAssocID="{C9A14C7B-FB3F-4D28-B12E-430B78BA3609}" presName="node" presStyleLbl="node1" presStyleIdx="7" presStyleCnt="11">
        <dgm:presLayoutVars>
          <dgm:bulletEnabled val="1"/>
        </dgm:presLayoutVars>
      </dgm:prSet>
      <dgm:spPr/>
    </dgm:pt>
    <dgm:pt modelId="{9327E686-1C92-4414-BC6C-2BC8C774CE4B}" type="pres">
      <dgm:prSet presAssocID="{ECEE1B34-DC79-4C92-ADA3-D24C53AF432C}" presName="sibTrans" presStyleLbl="sibTrans1D1" presStyleIdx="7" presStyleCnt="10"/>
      <dgm:spPr/>
    </dgm:pt>
    <dgm:pt modelId="{B3389AEF-2BDC-48B1-B42F-69F0200E1E95}" type="pres">
      <dgm:prSet presAssocID="{ECEE1B34-DC79-4C92-ADA3-D24C53AF432C}" presName="connectorText" presStyleLbl="sibTrans1D1" presStyleIdx="7" presStyleCnt="10"/>
      <dgm:spPr/>
    </dgm:pt>
    <dgm:pt modelId="{83ED25ED-A3D5-4EEA-9903-048F3509858E}" type="pres">
      <dgm:prSet presAssocID="{1DE79DBE-7645-4ED0-ABB5-D553175D13EA}" presName="node" presStyleLbl="node1" presStyleIdx="8" presStyleCnt="11">
        <dgm:presLayoutVars>
          <dgm:bulletEnabled val="1"/>
        </dgm:presLayoutVars>
      </dgm:prSet>
      <dgm:spPr/>
    </dgm:pt>
    <dgm:pt modelId="{182D0050-95AD-48A6-BEFA-75B827AC65DD}" type="pres">
      <dgm:prSet presAssocID="{B0D28BC9-FDAD-4BD2-A55C-206AEAF627D9}" presName="sibTrans" presStyleLbl="sibTrans1D1" presStyleIdx="8" presStyleCnt="10"/>
      <dgm:spPr/>
    </dgm:pt>
    <dgm:pt modelId="{5DD68E52-119C-4961-A6C5-F3D3593E771C}" type="pres">
      <dgm:prSet presAssocID="{B0D28BC9-FDAD-4BD2-A55C-206AEAF627D9}" presName="connectorText" presStyleLbl="sibTrans1D1" presStyleIdx="8" presStyleCnt="10"/>
      <dgm:spPr/>
    </dgm:pt>
    <dgm:pt modelId="{38C0D77E-3FA9-4D40-99E7-16BED4F404F9}" type="pres">
      <dgm:prSet presAssocID="{5B3EF9DB-77F3-4769-8C6A-80D72B155A39}" presName="node" presStyleLbl="node1" presStyleIdx="9" presStyleCnt="11">
        <dgm:presLayoutVars>
          <dgm:bulletEnabled val="1"/>
        </dgm:presLayoutVars>
      </dgm:prSet>
      <dgm:spPr/>
    </dgm:pt>
    <dgm:pt modelId="{6D0DFAA4-D381-4DF3-AC77-E5658A1FB94D}" type="pres">
      <dgm:prSet presAssocID="{545009A1-F0A4-41E2-BCEF-C8FB28B6D141}" presName="sibTrans" presStyleLbl="sibTrans1D1" presStyleIdx="9" presStyleCnt="10"/>
      <dgm:spPr/>
    </dgm:pt>
    <dgm:pt modelId="{C0962B4D-7E89-4845-8912-10AE9E2C8E9D}" type="pres">
      <dgm:prSet presAssocID="{545009A1-F0A4-41E2-BCEF-C8FB28B6D141}" presName="connectorText" presStyleLbl="sibTrans1D1" presStyleIdx="9" presStyleCnt="10"/>
      <dgm:spPr/>
    </dgm:pt>
    <dgm:pt modelId="{B4B7614F-1ABA-4176-8FCE-F44196026124}" type="pres">
      <dgm:prSet presAssocID="{E3D6110B-0D93-4CD5-B99E-15B690F6B3A7}" presName="node" presStyleLbl="node1" presStyleIdx="10" presStyleCnt="11">
        <dgm:presLayoutVars>
          <dgm:bulletEnabled val="1"/>
        </dgm:presLayoutVars>
      </dgm:prSet>
      <dgm:spPr/>
    </dgm:pt>
  </dgm:ptLst>
  <dgm:cxnLst>
    <dgm:cxn modelId="{C5AFA007-8960-48B5-B265-B7CBCFB8383B}" type="presOf" srcId="{C9A14C7B-FB3F-4D28-B12E-430B78BA3609}" destId="{0AB73CF7-E317-47C8-AD5D-AAC18647C194}" srcOrd="0" destOrd="0" presId="urn:microsoft.com/office/officeart/2016/7/layout/RepeatingBendingProcessNew"/>
    <dgm:cxn modelId="{8D6BB30E-924D-47EE-86B3-76F80A8C719A}" type="presOf" srcId="{BC0EB32A-F3F5-4973-863C-55F003B5C3E8}" destId="{104768DA-C534-44AD-8157-2EBBEFCBA0D3}" srcOrd="1" destOrd="0" presId="urn:microsoft.com/office/officeart/2016/7/layout/RepeatingBendingProcessNew"/>
    <dgm:cxn modelId="{F2059510-1748-4EB3-A3C8-E2F7CE028CFF}" srcId="{4263A09C-ACBD-450B-89C4-6AA03F6598A6}" destId="{A6C44C4E-F631-4A9E-AC01-69B3253AE518}" srcOrd="6" destOrd="0" parTransId="{A94FFACA-BFDD-4002-90C8-357E84AE2C24}" sibTransId="{BC0EB32A-F3F5-4973-863C-55F003B5C3E8}"/>
    <dgm:cxn modelId="{EF34CA11-6842-4F0C-948E-3E11DE9055E3}" type="presOf" srcId="{545009A1-F0A4-41E2-BCEF-C8FB28B6D141}" destId="{C0962B4D-7E89-4845-8912-10AE9E2C8E9D}" srcOrd="1" destOrd="0" presId="urn:microsoft.com/office/officeart/2016/7/layout/RepeatingBendingProcessNew"/>
    <dgm:cxn modelId="{5262C215-09DB-4B16-8D75-4084BBD1EC47}" type="presOf" srcId="{A6C44C4E-F631-4A9E-AC01-69B3253AE518}" destId="{87A4C086-1505-4044-AAF4-0C05975E1980}" srcOrd="0" destOrd="0" presId="urn:microsoft.com/office/officeart/2016/7/layout/RepeatingBendingProcessNew"/>
    <dgm:cxn modelId="{44F79A16-E56E-40D6-9EA0-52ABFF6C152E}" type="presOf" srcId="{9521CAF8-ABD2-48FD-99F2-15C18F823932}" destId="{93751527-1EBE-4E6B-9AD0-51A4F261D5FA}" srcOrd="1" destOrd="0" presId="urn:microsoft.com/office/officeart/2016/7/layout/RepeatingBendingProcessNew"/>
    <dgm:cxn modelId="{AB089B17-4D80-4DCE-B1BD-6F8A0F71E1B7}" type="presOf" srcId="{B0D28BC9-FDAD-4BD2-A55C-206AEAF627D9}" destId="{182D0050-95AD-48A6-BEFA-75B827AC65DD}" srcOrd="0" destOrd="0" presId="urn:microsoft.com/office/officeart/2016/7/layout/RepeatingBendingProcessNew"/>
    <dgm:cxn modelId="{BDED0820-B5C2-4D84-B887-A432B79C4480}" srcId="{4263A09C-ACBD-450B-89C4-6AA03F6598A6}" destId="{9541B182-F249-45EA-BD9B-195BDF8B61D1}" srcOrd="3" destOrd="0" parTransId="{AD8D3353-A990-44E7-A3BD-0B57BA1B9FCC}" sibTransId="{825DD73E-D2C5-4F92-A574-64D3EC68D3D3}"/>
    <dgm:cxn modelId="{FED3E822-A5BD-4210-BEDD-9581562971EE}" srcId="{4263A09C-ACBD-450B-89C4-6AA03F6598A6}" destId="{95513712-2A48-4B0D-B4BD-F69EECEAD853}" srcOrd="1" destOrd="0" parTransId="{E11D42F9-FD36-41CF-8F27-F05E049CE4B6}" sibTransId="{9521CAF8-ABD2-48FD-99F2-15C18F823932}"/>
    <dgm:cxn modelId="{00D76023-25BA-490C-B323-89798A6C8250}" type="presOf" srcId="{95513712-2A48-4B0D-B4BD-F69EECEAD853}" destId="{ED76F645-8BD5-4300-9833-FB488FEC0389}" srcOrd="0" destOrd="0" presId="urn:microsoft.com/office/officeart/2016/7/layout/RepeatingBendingProcessNew"/>
    <dgm:cxn modelId="{75BB0429-FB02-4B67-BCC1-3D76A2553009}" type="presOf" srcId="{5C18836C-716F-4685-87DF-0629F0E8BD13}" destId="{A28C6261-63E5-4C8E-9448-4D8C72DD741B}" srcOrd="0" destOrd="0" presId="urn:microsoft.com/office/officeart/2016/7/layout/RepeatingBendingProcessNew"/>
    <dgm:cxn modelId="{E0A00B43-742A-4E3D-9C27-96EB8E3286F3}" type="presOf" srcId="{3420817B-772A-4216-8457-5D38C8C00D9D}" destId="{A14B11CD-EB49-4913-8319-B493EB82F1D8}" srcOrd="0" destOrd="0" presId="urn:microsoft.com/office/officeart/2016/7/layout/RepeatingBendingProcessNew"/>
    <dgm:cxn modelId="{B849E344-6ECE-4C77-A21A-C0D3E4C05391}" type="presOf" srcId="{92DC7B46-B6F2-460E-9516-A2F55121B415}" destId="{CC446A0C-336E-4AF0-86E3-D6CC752446B3}" srcOrd="0" destOrd="0" presId="urn:microsoft.com/office/officeart/2016/7/layout/RepeatingBendingProcessNew"/>
    <dgm:cxn modelId="{44AD1B45-3053-4584-854F-B070A43C5F45}" srcId="{4263A09C-ACBD-450B-89C4-6AA03F6598A6}" destId="{5B3EF9DB-77F3-4769-8C6A-80D72B155A39}" srcOrd="9" destOrd="0" parTransId="{53FA8F27-7BF1-40C7-8E7A-85D1AC07F21E}" sibTransId="{545009A1-F0A4-41E2-BCEF-C8FB28B6D141}"/>
    <dgm:cxn modelId="{2DEC2847-CB36-43DE-99BA-F1BDF8E3B687}" type="presOf" srcId="{4263A09C-ACBD-450B-89C4-6AA03F6598A6}" destId="{ABB27AF2-B67C-4BBC-88DE-734865BE73F9}" srcOrd="0" destOrd="0" presId="urn:microsoft.com/office/officeart/2016/7/layout/RepeatingBendingProcessNew"/>
    <dgm:cxn modelId="{3816B759-DDAA-4737-8EDB-F7995C0D598E}" type="presOf" srcId="{825DD73E-D2C5-4F92-A574-64D3EC68D3D3}" destId="{96E68BF5-DD5E-42E4-A0D1-498FF38B3F67}" srcOrd="0" destOrd="0" presId="urn:microsoft.com/office/officeart/2016/7/layout/RepeatingBendingProcessNew"/>
    <dgm:cxn modelId="{C9B9B55E-D93E-426B-9CC3-CAB6ED6B00A4}" srcId="{4263A09C-ACBD-450B-89C4-6AA03F6598A6}" destId="{1DE79DBE-7645-4ED0-ABB5-D553175D13EA}" srcOrd="8" destOrd="0" parTransId="{ABE3A029-1B7D-4B9E-AEAD-318504C757CA}" sibTransId="{B0D28BC9-FDAD-4BD2-A55C-206AEAF627D9}"/>
    <dgm:cxn modelId="{0DEFCD69-D20A-4141-B0BA-E63D70B80FAF}" type="presOf" srcId="{9521CAF8-ABD2-48FD-99F2-15C18F823932}" destId="{CBF2BC0E-C789-4D35-B434-47CF8A259F79}" srcOrd="0" destOrd="0" presId="urn:microsoft.com/office/officeart/2016/7/layout/RepeatingBendingProcessNew"/>
    <dgm:cxn modelId="{A0AD8E6E-142D-4223-A4C6-9A783EB8C7E1}" type="presOf" srcId="{825DD73E-D2C5-4F92-A574-64D3EC68D3D3}" destId="{DB8BEE80-E211-4936-957D-DB908ABFB992}" srcOrd="1" destOrd="0" presId="urn:microsoft.com/office/officeart/2016/7/layout/RepeatingBendingProcessNew"/>
    <dgm:cxn modelId="{8D19E67B-85E6-4510-B7EB-6264CE3E878C}" type="presOf" srcId="{545009A1-F0A4-41E2-BCEF-C8FB28B6D141}" destId="{6D0DFAA4-D381-4DF3-AC77-E5658A1FB94D}" srcOrd="0" destOrd="0" presId="urn:microsoft.com/office/officeart/2016/7/layout/RepeatingBendingProcessNew"/>
    <dgm:cxn modelId="{893EE47C-3E10-403E-9B83-A467D0DDF09E}" srcId="{4263A09C-ACBD-450B-89C4-6AA03F6598A6}" destId="{5C18836C-716F-4685-87DF-0629F0E8BD13}" srcOrd="2" destOrd="0" parTransId="{67F57C1D-4DC0-46EA-B05C-AE3F8013522A}" sibTransId="{92DC7B46-B6F2-460E-9516-A2F55121B415}"/>
    <dgm:cxn modelId="{1A3D1986-721A-4C33-80C5-1D307A246018}" type="presOf" srcId="{E3D6110B-0D93-4CD5-B99E-15B690F6B3A7}" destId="{B4B7614F-1ABA-4176-8FCE-F44196026124}" srcOrd="0" destOrd="0" presId="urn:microsoft.com/office/officeart/2016/7/layout/RepeatingBendingProcessNew"/>
    <dgm:cxn modelId="{AD6BB08D-2E22-4DBD-B738-593D4C8EF627}" type="presOf" srcId="{3E7F2653-DEFB-4C73-A970-59056780E045}" destId="{C3D1511C-5909-4AE9-9346-D8AE6F9C395E}" srcOrd="0" destOrd="0" presId="urn:microsoft.com/office/officeart/2016/7/layout/RepeatingBendingProcessNew"/>
    <dgm:cxn modelId="{507C328E-1A9E-46FD-84E8-800E308039C8}" type="presOf" srcId="{1CEE83DF-2A60-42CC-8DD0-C8CFC77D8A0C}" destId="{1A429AA0-54EE-4981-9EF4-5B1FA6A344CB}" srcOrd="0" destOrd="0" presId="urn:microsoft.com/office/officeart/2016/7/layout/RepeatingBendingProcessNew"/>
    <dgm:cxn modelId="{AD273499-F604-4AE7-B97D-FF3DF2F87C82}" srcId="{4263A09C-ACBD-450B-89C4-6AA03F6598A6}" destId="{211363C9-9784-48C0-80D3-DFF329281289}" srcOrd="4" destOrd="0" parTransId="{961BACE3-1596-4FEC-BC6E-9A2BAB7FDFA7}" sibTransId="{1CEE83DF-2A60-42CC-8DD0-C8CFC77D8A0C}"/>
    <dgm:cxn modelId="{6B6DA4A5-F073-47D1-9F4D-CD4BE55AB529}" type="presOf" srcId="{1CEE83DF-2A60-42CC-8DD0-C8CFC77D8A0C}" destId="{DD088B19-5A64-4994-8E60-74F5E1ED0CD3}" srcOrd="1" destOrd="0" presId="urn:microsoft.com/office/officeart/2016/7/layout/RepeatingBendingProcessNew"/>
    <dgm:cxn modelId="{3CC56AAB-852E-4675-927A-14E4F7BB774A}" type="presOf" srcId="{211363C9-9784-48C0-80D3-DFF329281289}" destId="{CB353B82-961D-4C26-952A-0354C605E1D0}" srcOrd="0" destOrd="0" presId="urn:microsoft.com/office/officeart/2016/7/layout/RepeatingBendingProcessNew"/>
    <dgm:cxn modelId="{6F287EB6-2836-4EFE-BE07-BF699A77A272}" type="presOf" srcId="{214383E7-F9E3-4FC7-8103-F00D788B03AF}" destId="{B9EAD48D-CD99-4FF3-8BC4-5EE729891CDC}" srcOrd="0" destOrd="0" presId="urn:microsoft.com/office/officeart/2016/7/layout/RepeatingBendingProcessNew"/>
    <dgm:cxn modelId="{78B27CBA-0258-4174-92DC-56BB0F7C0897}" type="presOf" srcId="{3420817B-772A-4216-8457-5D38C8C00D9D}" destId="{46D6875C-5BB7-415C-A07E-46B3BA4A81E4}" srcOrd="1" destOrd="0" presId="urn:microsoft.com/office/officeart/2016/7/layout/RepeatingBendingProcessNew"/>
    <dgm:cxn modelId="{A88F33BD-2349-4CD5-B95A-AD05309EE9C9}" type="presOf" srcId="{BC0EB32A-F3F5-4973-863C-55F003B5C3E8}" destId="{6BCEA8B2-ABA2-4BE7-A922-B3B358E3F0DB}" srcOrd="0" destOrd="0" presId="urn:microsoft.com/office/officeart/2016/7/layout/RepeatingBendingProcessNew"/>
    <dgm:cxn modelId="{D81C57BE-942B-4B70-B1D9-FFA53D767E68}" srcId="{4263A09C-ACBD-450B-89C4-6AA03F6598A6}" destId="{429964C3-5655-4C36-8F2A-F3BC2562A232}" srcOrd="0" destOrd="0" parTransId="{7B9A9EA1-D1B5-45F4-95BB-7A944DEE23E4}" sibTransId="{3E7F2653-DEFB-4C73-A970-59056780E045}"/>
    <dgm:cxn modelId="{F4BAD5C6-E70D-4D95-B7BA-08CC6059AEDA}" type="presOf" srcId="{429964C3-5655-4C36-8F2A-F3BC2562A232}" destId="{AD4D624F-22C0-46CD-8649-C87546B25CF7}" srcOrd="0" destOrd="0" presId="urn:microsoft.com/office/officeart/2016/7/layout/RepeatingBendingProcessNew"/>
    <dgm:cxn modelId="{FA9724D0-EF9D-4774-9E3C-6A10DC1ABC80}" srcId="{4263A09C-ACBD-450B-89C4-6AA03F6598A6}" destId="{E3D6110B-0D93-4CD5-B99E-15B690F6B3A7}" srcOrd="10" destOrd="0" parTransId="{62A4C20F-02DC-480B-B3D0-692346BB444F}" sibTransId="{7653B324-69E1-4DED-9903-1A3C51E83009}"/>
    <dgm:cxn modelId="{B74FC4D3-83D9-47F5-AC03-AA78BED9051F}" type="presOf" srcId="{B0D28BC9-FDAD-4BD2-A55C-206AEAF627D9}" destId="{5DD68E52-119C-4961-A6C5-F3D3593E771C}" srcOrd="1" destOrd="0" presId="urn:microsoft.com/office/officeart/2016/7/layout/RepeatingBendingProcessNew"/>
    <dgm:cxn modelId="{44D377D4-BE6F-4C38-90DB-7FBA745C17E2}" type="presOf" srcId="{ECEE1B34-DC79-4C92-ADA3-D24C53AF432C}" destId="{9327E686-1C92-4414-BC6C-2BC8C774CE4B}" srcOrd="0" destOrd="0" presId="urn:microsoft.com/office/officeart/2016/7/layout/RepeatingBendingProcessNew"/>
    <dgm:cxn modelId="{67EB4FD8-E777-4901-A8AE-5C034290A353}" srcId="{4263A09C-ACBD-450B-89C4-6AA03F6598A6}" destId="{C9A14C7B-FB3F-4D28-B12E-430B78BA3609}" srcOrd="7" destOrd="0" parTransId="{7B6B61E6-4992-49D8-BBF7-23CCB707FB73}" sibTransId="{ECEE1B34-DC79-4C92-ADA3-D24C53AF432C}"/>
    <dgm:cxn modelId="{0F49DEDD-C6E4-4420-8482-851CE0A75DDF}" type="presOf" srcId="{9541B182-F249-45EA-BD9B-195BDF8B61D1}" destId="{7E273C30-FEC3-4C15-B82D-6E9641C3827C}" srcOrd="0" destOrd="0" presId="urn:microsoft.com/office/officeart/2016/7/layout/RepeatingBendingProcessNew"/>
    <dgm:cxn modelId="{4B3340E2-F46A-4FEF-9D7A-4E0F17D5CCFD}" type="presOf" srcId="{3E7F2653-DEFB-4C73-A970-59056780E045}" destId="{627A9B20-B640-4BEE-98A1-1046444BED5F}" srcOrd="1" destOrd="0" presId="urn:microsoft.com/office/officeart/2016/7/layout/RepeatingBendingProcessNew"/>
    <dgm:cxn modelId="{ADA35EE3-557C-4DD1-BFD5-EBF41EDEE21D}" type="presOf" srcId="{1DE79DBE-7645-4ED0-ABB5-D553175D13EA}" destId="{83ED25ED-A3D5-4EEA-9903-048F3509858E}" srcOrd="0" destOrd="0" presId="urn:microsoft.com/office/officeart/2016/7/layout/RepeatingBendingProcessNew"/>
    <dgm:cxn modelId="{DBEF03E4-117F-4217-9B25-A2C4D37E4B9A}" srcId="{4263A09C-ACBD-450B-89C4-6AA03F6598A6}" destId="{214383E7-F9E3-4FC7-8103-F00D788B03AF}" srcOrd="5" destOrd="0" parTransId="{00789D68-C4AD-4BCE-A75B-4C9AB92B22AA}" sibTransId="{3420817B-772A-4216-8457-5D38C8C00D9D}"/>
    <dgm:cxn modelId="{3E9989E9-D1EC-4D9D-A594-145F3495F7FB}" type="presOf" srcId="{ECEE1B34-DC79-4C92-ADA3-D24C53AF432C}" destId="{B3389AEF-2BDC-48B1-B42F-69F0200E1E95}" srcOrd="1" destOrd="0" presId="urn:microsoft.com/office/officeart/2016/7/layout/RepeatingBendingProcessNew"/>
    <dgm:cxn modelId="{EFFF71F1-2311-486B-B303-F952EB1F308A}" type="presOf" srcId="{92DC7B46-B6F2-460E-9516-A2F55121B415}" destId="{7F2A0FB7-846B-44C8-AADE-628169FBDADF}" srcOrd="1" destOrd="0" presId="urn:microsoft.com/office/officeart/2016/7/layout/RepeatingBendingProcessNew"/>
    <dgm:cxn modelId="{342D3EFF-ED40-4044-8220-62A07EA7A17A}" type="presOf" srcId="{5B3EF9DB-77F3-4769-8C6A-80D72B155A39}" destId="{38C0D77E-3FA9-4D40-99E7-16BED4F404F9}" srcOrd="0" destOrd="0" presId="urn:microsoft.com/office/officeart/2016/7/layout/RepeatingBendingProcessNew"/>
    <dgm:cxn modelId="{9227B66F-C50C-4956-89BB-5B9469D59B21}" type="presParOf" srcId="{ABB27AF2-B67C-4BBC-88DE-734865BE73F9}" destId="{AD4D624F-22C0-46CD-8649-C87546B25CF7}" srcOrd="0" destOrd="0" presId="urn:microsoft.com/office/officeart/2016/7/layout/RepeatingBendingProcessNew"/>
    <dgm:cxn modelId="{3C4E315A-4E2C-498A-B7B4-C14824D4DB5B}" type="presParOf" srcId="{ABB27AF2-B67C-4BBC-88DE-734865BE73F9}" destId="{C3D1511C-5909-4AE9-9346-D8AE6F9C395E}" srcOrd="1" destOrd="0" presId="urn:microsoft.com/office/officeart/2016/7/layout/RepeatingBendingProcessNew"/>
    <dgm:cxn modelId="{38197426-93FB-43CA-AF92-DFCC50A2C945}" type="presParOf" srcId="{C3D1511C-5909-4AE9-9346-D8AE6F9C395E}" destId="{627A9B20-B640-4BEE-98A1-1046444BED5F}" srcOrd="0" destOrd="0" presId="urn:microsoft.com/office/officeart/2016/7/layout/RepeatingBendingProcessNew"/>
    <dgm:cxn modelId="{904F1C42-C16E-4861-A5B1-4C617F15EE27}" type="presParOf" srcId="{ABB27AF2-B67C-4BBC-88DE-734865BE73F9}" destId="{ED76F645-8BD5-4300-9833-FB488FEC0389}" srcOrd="2" destOrd="0" presId="urn:microsoft.com/office/officeart/2016/7/layout/RepeatingBendingProcessNew"/>
    <dgm:cxn modelId="{58971A03-9226-417C-BDEB-FE2DB46A13A9}" type="presParOf" srcId="{ABB27AF2-B67C-4BBC-88DE-734865BE73F9}" destId="{CBF2BC0E-C789-4D35-B434-47CF8A259F79}" srcOrd="3" destOrd="0" presId="urn:microsoft.com/office/officeart/2016/7/layout/RepeatingBendingProcessNew"/>
    <dgm:cxn modelId="{66DCF06C-7BDC-4993-A1E5-3F5665F4D742}" type="presParOf" srcId="{CBF2BC0E-C789-4D35-B434-47CF8A259F79}" destId="{93751527-1EBE-4E6B-9AD0-51A4F261D5FA}" srcOrd="0" destOrd="0" presId="urn:microsoft.com/office/officeart/2016/7/layout/RepeatingBendingProcessNew"/>
    <dgm:cxn modelId="{3B44AE3F-7396-4C15-9732-7AEA2DFB0DA6}" type="presParOf" srcId="{ABB27AF2-B67C-4BBC-88DE-734865BE73F9}" destId="{A28C6261-63E5-4C8E-9448-4D8C72DD741B}" srcOrd="4" destOrd="0" presId="urn:microsoft.com/office/officeart/2016/7/layout/RepeatingBendingProcessNew"/>
    <dgm:cxn modelId="{865D3FF5-F3BA-43F6-94DC-A5D93B9194ED}" type="presParOf" srcId="{ABB27AF2-B67C-4BBC-88DE-734865BE73F9}" destId="{CC446A0C-336E-4AF0-86E3-D6CC752446B3}" srcOrd="5" destOrd="0" presId="urn:microsoft.com/office/officeart/2016/7/layout/RepeatingBendingProcessNew"/>
    <dgm:cxn modelId="{1C4AEC64-96EA-4744-80D3-F3C65E3A4197}" type="presParOf" srcId="{CC446A0C-336E-4AF0-86E3-D6CC752446B3}" destId="{7F2A0FB7-846B-44C8-AADE-628169FBDADF}" srcOrd="0" destOrd="0" presId="urn:microsoft.com/office/officeart/2016/7/layout/RepeatingBendingProcessNew"/>
    <dgm:cxn modelId="{16043055-9E64-40B9-A95B-236E51E30855}" type="presParOf" srcId="{ABB27AF2-B67C-4BBC-88DE-734865BE73F9}" destId="{7E273C30-FEC3-4C15-B82D-6E9641C3827C}" srcOrd="6" destOrd="0" presId="urn:microsoft.com/office/officeart/2016/7/layout/RepeatingBendingProcessNew"/>
    <dgm:cxn modelId="{A0D39D56-23A2-4003-8F72-267D7101D12D}" type="presParOf" srcId="{ABB27AF2-B67C-4BBC-88DE-734865BE73F9}" destId="{96E68BF5-DD5E-42E4-A0D1-498FF38B3F67}" srcOrd="7" destOrd="0" presId="urn:microsoft.com/office/officeart/2016/7/layout/RepeatingBendingProcessNew"/>
    <dgm:cxn modelId="{C539505F-7602-40E4-A1F7-501DECE84549}" type="presParOf" srcId="{96E68BF5-DD5E-42E4-A0D1-498FF38B3F67}" destId="{DB8BEE80-E211-4936-957D-DB908ABFB992}" srcOrd="0" destOrd="0" presId="urn:microsoft.com/office/officeart/2016/7/layout/RepeatingBendingProcessNew"/>
    <dgm:cxn modelId="{29AE9A5F-0859-40CE-BE55-115F62BB9976}" type="presParOf" srcId="{ABB27AF2-B67C-4BBC-88DE-734865BE73F9}" destId="{CB353B82-961D-4C26-952A-0354C605E1D0}" srcOrd="8" destOrd="0" presId="urn:microsoft.com/office/officeart/2016/7/layout/RepeatingBendingProcessNew"/>
    <dgm:cxn modelId="{8619EC1D-239A-465E-807F-116BB2790A03}" type="presParOf" srcId="{ABB27AF2-B67C-4BBC-88DE-734865BE73F9}" destId="{1A429AA0-54EE-4981-9EF4-5B1FA6A344CB}" srcOrd="9" destOrd="0" presId="urn:microsoft.com/office/officeart/2016/7/layout/RepeatingBendingProcessNew"/>
    <dgm:cxn modelId="{8EF38756-06CF-463F-AA31-24942F808FF2}" type="presParOf" srcId="{1A429AA0-54EE-4981-9EF4-5B1FA6A344CB}" destId="{DD088B19-5A64-4994-8E60-74F5E1ED0CD3}" srcOrd="0" destOrd="0" presId="urn:microsoft.com/office/officeart/2016/7/layout/RepeatingBendingProcessNew"/>
    <dgm:cxn modelId="{CDC17E47-B111-4266-A358-B3D258ABAF9A}" type="presParOf" srcId="{ABB27AF2-B67C-4BBC-88DE-734865BE73F9}" destId="{B9EAD48D-CD99-4FF3-8BC4-5EE729891CDC}" srcOrd="10" destOrd="0" presId="urn:microsoft.com/office/officeart/2016/7/layout/RepeatingBendingProcessNew"/>
    <dgm:cxn modelId="{4320516C-76BA-4DA6-8433-FA94EA358C90}" type="presParOf" srcId="{ABB27AF2-B67C-4BBC-88DE-734865BE73F9}" destId="{A14B11CD-EB49-4913-8319-B493EB82F1D8}" srcOrd="11" destOrd="0" presId="urn:microsoft.com/office/officeart/2016/7/layout/RepeatingBendingProcessNew"/>
    <dgm:cxn modelId="{C4595C42-0F13-406F-BBB1-BB318483E8B4}" type="presParOf" srcId="{A14B11CD-EB49-4913-8319-B493EB82F1D8}" destId="{46D6875C-5BB7-415C-A07E-46B3BA4A81E4}" srcOrd="0" destOrd="0" presId="urn:microsoft.com/office/officeart/2016/7/layout/RepeatingBendingProcessNew"/>
    <dgm:cxn modelId="{7D8F0204-3F4A-4F03-B7C3-587B60279586}" type="presParOf" srcId="{ABB27AF2-B67C-4BBC-88DE-734865BE73F9}" destId="{87A4C086-1505-4044-AAF4-0C05975E1980}" srcOrd="12" destOrd="0" presId="urn:microsoft.com/office/officeart/2016/7/layout/RepeatingBendingProcessNew"/>
    <dgm:cxn modelId="{F6BC04B2-2A2D-4DFC-A21E-AD7C5926AE55}" type="presParOf" srcId="{ABB27AF2-B67C-4BBC-88DE-734865BE73F9}" destId="{6BCEA8B2-ABA2-4BE7-A922-B3B358E3F0DB}" srcOrd="13" destOrd="0" presId="urn:microsoft.com/office/officeart/2016/7/layout/RepeatingBendingProcessNew"/>
    <dgm:cxn modelId="{831BBDEF-60E3-410E-82EC-3BE161637B34}" type="presParOf" srcId="{6BCEA8B2-ABA2-4BE7-A922-B3B358E3F0DB}" destId="{104768DA-C534-44AD-8157-2EBBEFCBA0D3}" srcOrd="0" destOrd="0" presId="urn:microsoft.com/office/officeart/2016/7/layout/RepeatingBendingProcessNew"/>
    <dgm:cxn modelId="{BDD399CC-11CD-464E-BA0F-52EFC5B8FA40}" type="presParOf" srcId="{ABB27AF2-B67C-4BBC-88DE-734865BE73F9}" destId="{0AB73CF7-E317-47C8-AD5D-AAC18647C194}" srcOrd="14" destOrd="0" presId="urn:microsoft.com/office/officeart/2016/7/layout/RepeatingBendingProcessNew"/>
    <dgm:cxn modelId="{9E43778D-901D-4751-A0C7-3A249A2A6906}" type="presParOf" srcId="{ABB27AF2-B67C-4BBC-88DE-734865BE73F9}" destId="{9327E686-1C92-4414-BC6C-2BC8C774CE4B}" srcOrd="15" destOrd="0" presId="urn:microsoft.com/office/officeart/2016/7/layout/RepeatingBendingProcessNew"/>
    <dgm:cxn modelId="{AD36E048-4DF9-44CD-9BD6-B54F568385E5}" type="presParOf" srcId="{9327E686-1C92-4414-BC6C-2BC8C774CE4B}" destId="{B3389AEF-2BDC-48B1-B42F-69F0200E1E95}" srcOrd="0" destOrd="0" presId="urn:microsoft.com/office/officeart/2016/7/layout/RepeatingBendingProcessNew"/>
    <dgm:cxn modelId="{630C4691-47B0-40EA-A8B2-6774B262FBEB}" type="presParOf" srcId="{ABB27AF2-B67C-4BBC-88DE-734865BE73F9}" destId="{83ED25ED-A3D5-4EEA-9903-048F3509858E}" srcOrd="16" destOrd="0" presId="urn:microsoft.com/office/officeart/2016/7/layout/RepeatingBendingProcessNew"/>
    <dgm:cxn modelId="{E757139C-3AC8-4D33-89C0-10EF1DBF8C8E}" type="presParOf" srcId="{ABB27AF2-B67C-4BBC-88DE-734865BE73F9}" destId="{182D0050-95AD-48A6-BEFA-75B827AC65DD}" srcOrd="17" destOrd="0" presId="urn:microsoft.com/office/officeart/2016/7/layout/RepeatingBendingProcessNew"/>
    <dgm:cxn modelId="{801897C7-7909-4EC0-A622-BC7B4058CE57}" type="presParOf" srcId="{182D0050-95AD-48A6-BEFA-75B827AC65DD}" destId="{5DD68E52-119C-4961-A6C5-F3D3593E771C}" srcOrd="0" destOrd="0" presId="urn:microsoft.com/office/officeart/2016/7/layout/RepeatingBendingProcessNew"/>
    <dgm:cxn modelId="{E5877507-88A6-4FFD-AA2C-E14F269A4F2A}" type="presParOf" srcId="{ABB27AF2-B67C-4BBC-88DE-734865BE73F9}" destId="{38C0D77E-3FA9-4D40-99E7-16BED4F404F9}" srcOrd="18" destOrd="0" presId="urn:microsoft.com/office/officeart/2016/7/layout/RepeatingBendingProcessNew"/>
    <dgm:cxn modelId="{F36DB25D-8098-45AC-8D34-2423A0D202EA}" type="presParOf" srcId="{ABB27AF2-B67C-4BBC-88DE-734865BE73F9}" destId="{6D0DFAA4-D381-4DF3-AC77-E5658A1FB94D}" srcOrd="19" destOrd="0" presId="urn:microsoft.com/office/officeart/2016/7/layout/RepeatingBendingProcessNew"/>
    <dgm:cxn modelId="{10AFC6E7-0C53-4D16-AAD8-83D49BC70594}" type="presParOf" srcId="{6D0DFAA4-D381-4DF3-AC77-E5658A1FB94D}" destId="{C0962B4D-7E89-4845-8912-10AE9E2C8E9D}" srcOrd="0" destOrd="0" presId="urn:microsoft.com/office/officeart/2016/7/layout/RepeatingBendingProcessNew"/>
    <dgm:cxn modelId="{F4CB84CD-DE70-4DA5-87B3-C3F2502987E0}" type="presParOf" srcId="{ABB27AF2-B67C-4BBC-88DE-734865BE73F9}" destId="{B4B7614F-1ABA-4176-8FCE-F44196026124}" srcOrd="2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1BCB5-2958-42B1-BC3F-E59E7471FFF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78E6BD9-35CE-48C5-85EF-6AE3C0E14686}">
      <dgm:prSet phldrT="[Text]" phldr="0"/>
      <dgm:spPr>
        <a:solidFill>
          <a:schemeClr val="accent2">
            <a:lumMod val="50000"/>
          </a:schemeClr>
        </a:solidFill>
      </dgm:spPr>
      <dgm:t>
        <a:bodyPr/>
        <a:lstStyle/>
        <a:p>
          <a:pPr rtl="0"/>
          <a:r>
            <a:rPr lang="en-US">
              <a:latin typeface="Calibri"/>
              <a:cs typeface="Calibri"/>
            </a:rPr>
            <a:t>6 YEARS</a:t>
          </a:r>
        </a:p>
      </dgm:t>
    </dgm:pt>
    <dgm:pt modelId="{F86A017D-4A5F-44A7-85CA-3D76731547D9}" type="parTrans" cxnId="{DE5B3A40-B793-4A0A-96B3-245CA671D2FC}">
      <dgm:prSet/>
      <dgm:spPr/>
      <dgm:t>
        <a:bodyPr/>
        <a:lstStyle/>
        <a:p>
          <a:endParaRPr lang="en-US"/>
        </a:p>
      </dgm:t>
    </dgm:pt>
    <dgm:pt modelId="{50D73576-7D5B-44D7-856B-238E51760F35}" type="sibTrans" cxnId="{DE5B3A40-B793-4A0A-96B3-245CA671D2FC}">
      <dgm:prSet/>
      <dgm:spPr/>
      <dgm:t>
        <a:bodyPr/>
        <a:lstStyle/>
        <a:p>
          <a:endParaRPr lang="en-US"/>
        </a:p>
      </dgm:t>
    </dgm:pt>
    <dgm:pt modelId="{CA9358CE-7DC8-40B5-8F81-B49C0593E52D}">
      <dgm:prSet phldrT="[Text]" phldr="0"/>
      <dgm:spPr/>
      <dgm:t>
        <a:bodyPr/>
        <a:lstStyle/>
        <a:p>
          <a:pPr rtl="0"/>
          <a:r>
            <a:rPr lang="en-US" b="1">
              <a:latin typeface="Calibri"/>
              <a:cs typeface="Calibri"/>
            </a:rPr>
            <a:t>th (voiceless)</a:t>
          </a:r>
        </a:p>
      </dgm:t>
    </dgm:pt>
    <dgm:pt modelId="{802192D8-7510-4F46-86A1-64853109B356}" type="parTrans" cxnId="{006DDF97-6F24-40B0-93CF-4140FDFD0299}">
      <dgm:prSet/>
      <dgm:spPr/>
      <dgm:t>
        <a:bodyPr/>
        <a:lstStyle/>
        <a:p>
          <a:endParaRPr lang="en-US"/>
        </a:p>
      </dgm:t>
    </dgm:pt>
    <dgm:pt modelId="{7A35DC01-5C89-470E-9115-34B6E4550C1A}" type="sibTrans" cxnId="{006DDF97-6F24-40B0-93CF-4140FDFD0299}">
      <dgm:prSet/>
      <dgm:spPr/>
      <dgm:t>
        <a:bodyPr/>
        <a:lstStyle/>
        <a:p>
          <a:endParaRPr lang="en-US"/>
        </a:p>
      </dgm:t>
    </dgm:pt>
    <dgm:pt modelId="{6B3BABDD-0962-4B21-9271-449108AA8BEE}">
      <dgm:prSet phldrT="[Text]" phldr="0"/>
      <dgm:spPr>
        <a:solidFill>
          <a:schemeClr val="accent2">
            <a:lumMod val="50000"/>
          </a:schemeClr>
        </a:solidFill>
      </dgm:spPr>
      <dgm:t>
        <a:bodyPr/>
        <a:lstStyle/>
        <a:p>
          <a:pPr rtl="0"/>
          <a:r>
            <a:rPr lang="en-US">
              <a:latin typeface="Calibri"/>
              <a:cs typeface="Calibri"/>
            </a:rPr>
            <a:t> 5 YEARS</a:t>
          </a:r>
        </a:p>
      </dgm:t>
    </dgm:pt>
    <dgm:pt modelId="{71BDAF96-3F0B-497B-8960-AD353E332BBF}" type="parTrans" cxnId="{B3C5D3D0-F487-4C5A-8D1F-FB6F96FDBD42}">
      <dgm:prSet/>
      <dgm:spPr/>
      <dgm:t>
        <a:bodyPr/>
        <a:lstStyle/>
        <a:p>
          <a:endParaRPr lang="en-US"/>
        </a:p>
      </dgm:t>
    </dgm:pt>
    <dgm:pt modelId="{1C21BC10-BE0B-4456-9CA4-DE682EB35185}" type="sibTrans" cxnId="{B3C5D3D0-F487-4C5A-8D1F-FB6F96FDBD42}">
      <dgm:prSet/>
      <dgm:spPr/>
      <dgm:t>
        <a:bodyPr/>
        <a:lstStyle/>
        <a:p>
          <a:endParaRPr lang="en-US"/>
        </a:p>
      </dgm:t>
    </dgm:pt>
    <dgm:pt modelId="{F4C50FF0-F685-4036-950F-14A4B37323DA}">
      <dgm:prSet phldrT="[Text]" phldr="0"/>
      <dgm:spPr/>
      <dgm:t>
        <a:bodyPr/>
        <a:lstStyle/>
        <a:p>
          <a:pPr rtl="0"/>
          <a:r>
            <a:rPr lang="en-US">
              <a:latin typeface="Calibri"/>
              <a:cs typeface="Calibri"/>
            </a:rPr>
            <a:t> </a:t>
          </a:r>
          <a:r>
            <a:rPr lang="en-US" b="1">
              <a:latin typeface="Calibri"/>
              <a:cs typeface="Calibri"/>
            </a:rPr>
            <a:t>r, zh, th (voiced)</a:t>
          </a:r>
        </a:p>
      </dgm:t>
    </dgm:pt>
    <dgm:pt modelId="{A3BD61BD-6D76-427B-92FF-CD5FC9679957}" type="parTrans" cxnId="{30580113-1FE8-483E-9023-42EC1A5F3C23}">
      <dgm:prSet/>
      <dgm:spPr/>
      <dgm:t>
        <a:bodyPr/>
        <a:lstStyle/>
        <a:p>
          <a:endParaRPr lang="en-US"/>
        </a:p>
      </dgm:t>
    </dgm:pt>
    <dgm:pt modelId="{B0229358-125F-4489-A62E-61E8B65E9F18}" type="sibTrans" cxnId="{30580113-1FE8-483E-9023-42EC1A5F3C23}">
      <dgm:prSet/>
      <dgm:spPr/>
      <dgm:t>
        <a:bodyPr/>
        <a:lstStyle/>
        <a:p>
          <a:endParaRPr lang="en-US"/>
        </a:p>
      </dgm:t>
    </dgm:pt>
    <dgm:pt modelId="{BB84678D-2BA8-4B24-A1EB-F2BC8DD2CB4E}">
      <dgm:prSet phldrT="[Text]" phldr="0"/>
      <dgm:spPr>
        <a:solidFill>
          <a:schemeClr val="accent2">
            <a:lumMod val="50000"/>
          </a:schemeClr>
        </a:solidFill>
      </dgm:spPr>
      <dgm:t>
        <a:bodyPr/>
        <a:lstStyle/>
        <a:p>
          <a:pPr rtl="0"/>
          <a:r>
            <a:rPr lang="en-US">
              <a:latin typeface="Calibri"/>
              <a:cs typeface="Calibri"/>
            </a:rPr>
            <a:t> 4 YEARS </a:t>
          </a:r>
        </a:p>
      </dgm:t>
    </dgm:pt>
    <dgm:pt modelId="{83E3C4D9-872F-4776-B3A2-3C08BEE0AB7B}" type="parTrans" cxnId="{F58DB1FE-20B5-4AEF-9EE8-C68F3754848C}">
      <dgm:prSet/>
      <dgm:spPr/>
      <dgm:t>
        <a:bodyPr/>
        <a:lstStyle/>
        <a:p>
          <a:endParaRPr lang="en-US"/>
        </a:p>
      </dgm:t>
    </dgm:pt>
    <dgm:pt modelId="{4CF2F565-78AE-4500-9D51-034104169D8C}" type="sibTrans" cxnId="{F58DB1FE-20B5-4AEF-9EE8-C68F3754848C}">
      <dgm:prSet/>
      <dgm:spPr/>
      <dgm:t>
        <a:bodyPr/>
        <a:lstStyle/>
        <a:p>
          <a:endParaRPr lang="en-US"/>
        </a:p>
      </dgm:t>
    </dgm:pt>
    <dgm:pt modelId="{795D84D4-9C28-412B-8987-45F4A063BECB}">
      <dgm:prSet phldrT="[Text]" phldr="0"/>
      <dgm:spPr>
        <a:solidFill>
          <a:schemeClr val="accent2">
            <a:lumMod val="50000"/>
          </a:schemeClr>
        </a:solidFill>
      </dgm:spPr>
      <dgm:t>
        <a:bodyPr/>
        <a:lstStyle/>
        <a:p>
          <a:pPr rtl="0"/>
          <a:r>
            <a:rPr lang="en-US">
              <a:latin typeface="Calibri"/>
              <a:cs typeface="Calibri"/>
            </a:rPr>
            <a:t>2-3 YEARS</a:t>
          </a:r>
        </a:p>
      </dgm:t>
    </dgm:pt>
    <dgm:pt modelId="{56A2FD96-D313-4C62-8F91-91414ED78A87}" type="parTrans" cxnId="{755798B4-23B8-4E7F-ABA4-D01300298BB7}">
      <dgm:prSet/>
      <dgm:spPr/>
      <dgm:t>
        <a:bodyPr/>
        <a:lstStyle/>
        <a:p>
          <a:endParaRPr lang="en-US"/>
        </a:p>
      </dgm:t>
    </dgm:pt>
    <dgm:pt modelId="{EA62B7AE-FC52-4E26-9764-43C286858F99}" type="sibTrans" cxnId="{755798B4-23B8-4E7F-ABA4-D01300298BB7}">
      <dgm:prSet/>
      <dgm:spPr/>
      <dgm:t>
        <a:bodyPr/>
        <a:lstStyle/>
        <a:p>
          <a:endParaRPr lang="en-US"/>
        </a:p>
      </dgm:t>
    </dgm:pt>
    <dgm:pt modelId="{58207E27-5B5F-4FF2-9BEE-14373C22A509}">
      <dgm:prSet phldr="0"/>
      <dgm:spPr/>
      <dgm:t>
        <a:bodyPr/>
        <a:lstStyle/>
        <a:p>
          <a:pPr rtl="0"/>
          <a:endParaRPr lang="en-US">
            <a:latin typeface="Calibri"/>
            <a:cs typeface="Calibri"/>
          </a:endParaRPr>
        </a:p>
      </dgm:t>
    </dgm:pt>
    <dgm:pt modelId="{590F7992-54BE-4AD8-8405-A58353D8D512}" type="parTrans" cxnId="{3798EBB9-07EB-4DF6-9E15-BDC0AC9136D2}">
      <dgm:prSet/>
      <dgm:spPr/>
    </dgm:pt>
    <dgm:pt modelId="{CF538627-B6C4-45C5-AEEC-12E31F9467BD}" type="sibTrans" cxnId="{3798EBB9-07EB-4DF6-9E15-BDC0AC9136D2}">
      <dgm:prSet/>
      <dgm:spPr/>
    </dgm:pt>
    <dgm:pt modelId="{BBD994B1-40DB-4602-97D4-CC29F94CB040}">
      <dgm:prSet phldr="0"/>
      <dgm:spPr/>
      <dgm:t>
        <a:bodyPr/>
        <a:lstStyle/>
        <a:p>
          <a:pPr rtl="0"/>
          <a:r>
            <a:rPr lang="en-US" err="1">
              <a:latin typeface="Calibri"/>
              <a:cs typeface="Calibri"/>
            </a:rPr>
            <a:t>Eg.</a:t>
          </a:r>
          <a:r>
            <a:rPr lang="en-US">
              <a:latin typeface="Calibri"/>
              <a:cs typeface="Calibri"/>
            </a:rPr>
            <a:t> </a:t>
          </a:r>
          <a:r>
            <a:rPr lang="en-US">
              <a:solidFill>
                <a:srgbClr val="242424"/>
              </a:solidFill>
            </a:rPr>
            <a:t>thank you, thumb, bathroom,</a:t>
          </a:r>
          <a:r>
            <a:rPr lang="en-US">
              <a:solidFill>
                <a:srgbClr val="242424"/>
              </a:solidFill>
              <a:latin typeface="Calibri Light" panose="020F0302020204030204"/>
            </a:rPr>
            <a:t> teeth</a:t>
          </a:r>
          <a:endParaRPr lang="en-US" b="1">
            <a:solidFill>
              <a:srgbClr val="242424"/>
            </a:solidFill>
          </a:endParaRPr>
        </a:p>
      </dgm:t>
    </dgm:pt>
    <dgm:pt modelId="{8F919EC0-F90E-4B30-A545-5ABADB42AF7B}" type="parTrans" cxnId="{B3315555-9C6C-4CFA-B78A-871E1E864B7D}">
      <dgm:prSet/>
      <dgm:spPr/>
    </dgm:pt>
    <dgm:pt modelId="{6F205FA1-49E3-4E28-9F2D-0D816156463D}" type="sibTrans" cxnId="{B3315555-9C6C-4CFA-B78A-871E1E864B7D}">
      <dgm:prSet/>
      <dgm:spPr/>
    </dgm:pt>
    <dgm:pt modelId="{F843530B-64D5-4D2A-8589-7E3A3949C52C}">
      <dgm:prSet phldr="0"/>
      <dgm:spPr/>
      <dgm:t>
        <a:bodyPr/>
        <a:lstStyle/>
        <a:p>
          <a:pPr rtl="0"/>
          <a:r>
            <a:rPr lang="en-US" err="1">
              <a:latin typeface="Calibri"/>
              <a:cs typeface="Calibri"/>
            </a:rPr>
            <a:t>Eg.</a:t>
          </a:r>
          <a:r>
            <a:rPr lang="en-US">
              <a:latin typeface="Calibri"/>
              <a:cs typeface="Calibri"/>
            </a:rPr>
            <a:t> </a:t>
          </a:r>
          <a:r>
            <a:rPr lang="en-US">
              <a:solidFill>
                <a:srgbClr val="242424"/>
              </a:solidFill>
            </a:rPr>
            <a:t>this, feather, breathe</a:t>
          </a:r>
        </a:p>
      </dgm:t>
    </dgm:pt>
    <dgm:pt modelId="{E5C93D02-956A-455B-8265-E9A7E5CB834F}" type="parTrans" cxnId="{668F604B-E339-4500-A4ED-2BAFF632E998}">
      <dgm:prSet/>
      <dgm:spPr/>
    </dgm:pt>
    <dgm:pt modelId="{7A4BE46C-BF8A-4ECE-A6C2-3F53376A7ACF}" type="sibTrans" cxnId="{668F604B-E339-4500-A4ED-2BAFF632E998}">
      <dgm:prSet/>
      <dgm:spPr/>
    </dgm:pt>
    <dgm:pt modelId="{2C9E7C75-BC24-47E9-B144-6B434DB1692A}" type="pres">
      <dgm:prSet presAssocID="{5A51BCB5-2958-42B1-BC3F-E59E7471FFF3}" presName="linearFlow" presStyleCnt="0">
        <dgm:presLayoutVars>
          <dgm:dir/>
          <dgm:animLvl val="lvl"/>
          <dgm:resizeHandles val="exact"/>
        </dgm:presLayoutVars>
      </dgm:prSet>
      <dgm:spPr/>
    </dgm:pt>
    <dgm:pt modelId="{06161658-A937-4D34-A4E2-897047D9387F}" type="pres">
      <dgm:prSet presAssocID="{478E6BD9-35CE-48C5-85EF-6AE3C0E14686}" presName="composite" presStyleCnt="0"/>
      <dgm:spPr/>
    </dgm:pt>
    <dgm:pt modelId="{9FEA325E-E05E-4F3F-9E71-C0A6DFBB80E1}" type="pres">
      <dgm:prSet presAssocID="{478E6BD9-35CE-48C5-85EF-6AE3C0E14686}" presName="parentText" presStyleLbl="alignNode1" presStyleIdx="0" presStyleCnt="4">
        <dgm:presLayoutVars>
          <dgm:chMax val="1"/>
          <dgm:bulletEnabled val="1"/>
        </dgm:presLayoutVars>
      </dgm:prSet>
      <dgm:spPr/>
    </dgm:pt>
    <dgm:pt modelId="{1EC583BE-97AB-4575-9D19-D2D5698234F5}" type="pres">
      <dgm:prSet presAssocID="{478E6BD9-35CE-48C5-85EF-6AE3C0E14686}" presName="descendantText" presStyleLbl="alignAcc1" presStyleIdx="0" presStyleCnt="4">
        <dgm:presLayoutVars>
          <dgm:bulletEnabled val="1"/>
        </dgm:presLayoutVars>
      </dgm:prSet>
      <dgm:spPr/>
    </dgm:pt>
    <dgm:pt modelId="{82FE9CB5-4C80-4CFD-81CB-869C87E80266}" type="pres">
      <dgm:prSet presAssocID="{50D73576-7D5B-44D7-856B-238E51760F35}" presName="sp" presStyleCnt="0"/>
      <dgm:spPr/>
    </dgm:pt>
    <dgm:pt modelId="{8EE626A0-32A4-47FF-A777-684BDD97166A}" type="pres">
      <dgm:prSet presAssocID="{6B3BABDD-0962-4B21-9271-449108AA8BEE}" presName="composite" presStyleCnt="0"/>
      <dgm:spPr/>
    </dgm:pt>
    <dgm:pt modelId="{83DEC144-C86E-47C9-B3E1-A19CA3766B17}" type="pres">
      <dgm:prSet presAssocID="{6B3BABDD-0962-4B21-9271-449108AA8BEE}" presName="parentText" presStyleLbl="alignNode1" presStyleIdx="1" presStyleCnt="4">
        <dgm:presLayoutVars>
          <dgm:chMax val="1"/>
          <dgm:bulletEnabled val="1"/>
        </dgm:presLayoutVars>
      </dgm:prSet>
      <dgm:spPr/>
    </dgm:pt>
    <dgm:pt modelId="{8B5EB954-DBCA-43C7-9219-889DC146C0AD}" type="pres">
      <dgm:prSet presAssocID="{6B3BABDD-0962-4B21-9271-449108AA8BEE}" presName="descendantText" presStyleLbl="alignAcc1" presStyleIdx="1" presStyleCnt="4">
        <dgm:presLayoutVars>
          <dgm:bulletEnabled val="1"/>
        </dgm:presLayoutVars>
      </dgm:prSet>
      <dgm:spPr/>
    </dgm:pt>
    <dgm:pt modelId="{FAA35B9E-8EB0-48F7-B6DE-7E27FB86E2AA}" type="pres">
      <dgm:prSet presAssocID="{1C21BC10-BE0B-4456-9CA4-DE682EB35185}" presName="sp" presStyleCnt="0"/>
      <dgm:spPr/>
    </dgm:pt>
    <dgm:pt modelId="{A54C2D61-379C-4F07-A559-B65059ACC3AF}" type="pres">
      <dgm:prSet presAssocID="{BB84678D-2BA8-4B24-A1EB-F2BC8DD2CB4E}" presName="composite" presStyleCnt="0"/>
      <dgm:spPr/>
    </dgm:pt>
    <dgm:pt modelId="{E0D3826D-BD3F-48A9-BDE3-D34C0D18B50F}" type="pres">
      <dgm:prSet presAssocID="{BB84678D-2BA8-4B24-A1EB-F2BC8DD2CB4E}" presName="parentText" presStyleLbl="alignNode1" presStyleIdx="2" presStyleCnt="4">
        <dgm:presLayoutVars>
          <dgm:chMax val="1"/>
          <dgm:bulletEnabled val="1"/>
        </dgm:presLayoutVars>
      </dgm:prSet>
      <dgm:spPr/>
    </dgm:pt>
    <dgm:pt modelId="{99635A0C-D3A6-4C0F-8207-C1422CEE0960}" type="pres">
      <dgm:prSet presAssocID="{BB84678D-2BA8-4B24-A1EB-F2BC8DD2CB4E}" presName="descendantText" presStyleLbl="alignAcc1" presStyleIdx="2" presStyleCnt="4">
        <dgm:presLayoutVars>
          <dgm:bulletEnabled val="1"/>
        </dgm:presLayoutVars>
      </dgm:prSet>
      <dgm:spPr/>
    </dgm:pt>
    <dgm:pt modelId="{231B983A-3F35-42D7-B4CB-1738EA983CB2}" type="pres">
      <dgm:prSet presAssocID="{4CF2F565-78AE-4500-9D51-034104169D8C}" presName="sp" presStyleCnt="0"/>
      <dgm:spPr/>
    </dgm:pt>
    <dgm:pt modelId="{FF3124CB-11B3-4AE3-9E34-27EB53747103}" type="pres">
      <dgm:prSet presAssocID="{795D84D4-9C28-412B-8987-45F4A063BECB}" presName="composite" presStyleCnt="0"/>
      <dgm:spPr/>
    </dgm:pt>
    <dgm:pt modelId="{D13E2AF1-AA6B-42E0-AC10-CAC51149A0E9}" type="pres">
      <dgm:prSet presAssocID="{795D84D4-9C28-412B-8987-45F4A063BECB}" presName="parentText" presStyleLbl="alignNode1" presStyleIdx="3" presStyleCnt="4">
        <dgm:presLayoutVars>
          <dgm:chMax val="1"/>
          <dgm:bulletEnabled val="1"/>
        </dgm:presLayoutVars>
      </dgm:prSet>
      <dgm:spPr/>
    </dgm:pt>
    <dgm:pt modelId="{63B31321-CBA1-40E0-85BC-477839522825}" type="pres">
      <dgm:prSet presAssocID="{795D84D4-9C28-412B-8987-45F4A063BECB}" presName="descendantText" presStyleLbl="alignAcc1" presStyleIdx="3" presStyleCnt="4">
        <dgm:presLayoutVars>
          <dgm:bulletEnabled val="1"/>
        </dgm:presLayoutVars>
      </dgm:prSet>
      <dgm:spPr/>
    </dgm:pt>
  </dgm:ptLst>
  <dgm:cxnLst>
    <dgm:cxn modelId="{7A1FDB07-7731-40E2-9991-A344250CB519}" type="presOf" srcId="{BBD994B1-40DB-4602-97D4-CC29F94CB040}" destId="{1EC583BE-97AB-4575-9D19-D2D5698234F5}" srcOrd="0" destOrd="1" presId="urn:microsoft.com/office/officeart/2005/8/layout/chevron2"/>
    <dgm:cxn modelId="{8FF5AC08-110D-4AD3-9DDF-2116AD0CA59F}" type="presOf" srcId="{6B3BABDD-0962-4B21-9271-449108AA8BEE}" destId="{83DEC144-C86E-47C9-B3E1-A19CA3766B17}" srcOrd="0" destOrd="0" presId="urn:microsoft.com/office/officeart/2005/8/layout/chevron2"/>
    <dgm:cxn modelId="{B01B850D-FFA9-45EC-AEDE-C1E9DA4889C1}" type="presOf" srcId="{BB84678D-2BA8-4B24-A1EB-F2BC8DD2CB4E}" destId="{E0D3826D-BD3F-48A9-BDE3-D34C0D18B50F}" srcOrd="0" destOrd="0" presId="urn:microsoft.com/office/officeart/2005/8/layout/chevron2"/>
    <dgm:cxn modelId="{30580113-1FE8-483E-9023-42EC1A5F3C23}" srcId="{6B3BABDD-0962-4B21-9271-449108AA8BEE}" destId="{F4C50FF0-F685-4036-950F-14A4B37323DA}" srcOrd="0" destOrd="0" parTransId="{A3BD61BD-6D76-427B-92FF-CD5FC9679957}" sibTransId="{B0229358-125F-4489-A62E-61E8B65E9F18}"/>
    <dgm:cxn modelId="{73C4E317-9110-457A-88CE-FA8CE5D4EDF5}" type="presOf" srcId="{F843530B-64D5-4D2A-8589-7E3A3949C52C}" destId="{8B5EB954-DBCA-43C7-9219-889DC146C0AD}" srcOrd="0" destOrd="1" presId="urn:microsoft.com/office/officeart/2005/8/layout/chevron2"/>
    <dgm:cxn modelId="{5B930D1D-EE53-42AF-8926-6DA1807EC892}" type="presOf" srcId="{478E6BD9-35CE-48C5-85EF-6AE3C0E14686}" destId="{9FEA325E-E05E-4F3F-9E71-C0A6DFBB80E1}" srcOrd="0" destOrd="0" presId="urn:microsoft.com/office/officeart/2005/8/layout/chevron2"/>
    <dgm:cxn modelId="{D9E19F38-603D-4972-96FA-8397F466327A}" type="presOf" srcId="{CA9358CE-7DC8-40B5-8F81-B49C0593E52D}" destId="{1EC583BE-97AB-4575-9D19-D2D5698234F5}" srcOrd="0" destOrd="0" presId="urn:microsoft.com/office/officeart/2005/8/layout/chevron2"/>
    <dgm:cxn modelId="{DE5B3A40-B793-4A0A-96B3-245CA671D2FC}" srcId="{5A51BCB5-2958-42B1-BC3F-E59E7471FFF3}" destId="{478E6BD9-35CE-48C5-85EF-6AE3C0E14686}" srcOrd="0" destOrd="0" parTransId="{F86A017D-4A5F-44A7-85CA-3D76731547D9}" sibTransId="{50D73576-7D5B-44D7-856B-238E51760F35}"/>
    <dgm:cxn modelId="{6A3C4944-E26F-4AB8-BB6D-BFCE91167B01}" type="presOf" srcId="{F4C50FF0-F685-4036-950F-14A4B37323DA}" destId="{8B5EB954-DBCA-43C7-9219-889DC146C0AD}" srcOrd="0" destOrd="0" presId="urn:microsoft.com/office/officeart/2005/8/layout/chevron2"/>
    <dgm:cxn modelId="{668F604B-E339-4500-A4ED-2BAFF632E998}" srcId="{6B3BABDD-0962-4B21-9271-449108AA8BEE}" destId="{F843530B-64D5-4D2A-8589-7E3A3949C52C}" srcOrd="1" destOrd="0" parTransId="{E5C93D02-956A-455B-8265-E9A7E5CB834F}" sibTransId="{7A4BE46C-BF8A-4ECE-A6C2-3F53376A7ACF}"/>
    <dgm:cxn modelId="{B3315555-9C6C-4CFA-B78A-871E1E864B7D}" srcId="{478E6BD9-35CE-48C5-85EF-6AE3C0E14686}" destId="{BBD994B1-40DB-4602-97D4-CC29F94CB040}" srcOrd="1" destOrd="0" parTransId="{8F919EC0-F90E-4B30-A545-5ABADB42AF7B}" sibTransId="{6F205FA1-49E3-4E28-9F2D-0D816156463D}"/>
    <dgm:cxn modelId="{62E6E362-D117-43A8-A1D7-4E149A3F3FCA}" type="presOf" srcId="{795D84D4-9C28-412B-8987-45F4A063BECB}" destId="{D13E2AF1-AA6B-42E0-AC10-CAC51149A0E9}" srcOrd="0" destOrd="0" presId="urn:microsoft.com/office/officeart/2005/8/layout/chevron2"/>
    <dgm:cxn modelId="{2778F18D-B265-4C74-85BD-BE3E40CAC280}" type="presOf" srcId="{5A51BCB5-2958-42B1-BC3F-E59E7471FFF3}" destId="{2C9E7C75-BC24-47E9-B144-6B434DB1692A}" srcOrd="0" destOrd="0" presId="urn:microsoft.com/office/officeart/2005/8/layout/chevron2"/>
    <dgm:cxn modelId="{006DDF97-6F24-40B0-93CF-4140FDFD0299}" srcId="{478E6BD9-35CE-48C5-85EF-6AE3C0E14686}" destId="{CA9358CE-7DC8-40B5-8F81-B49C0593E52D}" srcOrd="0" destOrd="0" parTransId="{802192D8-7510-4F46-86A1-64853109B356}" sibTransId="{7A35DC01-5C89-470E-9115-34B6E4550C1A}"/>
    <dgm:cxn modelId="{DF910BA5-A0B3-4BBE-A28A-BBA0B6A50604}" type="presOf" srcId="{58207E27-5B5F-4FF2-9BEE-14373C22A509}" destId="{63B31321-CBA1-40E0-85BC-477839522825}" srcOrd="0" destOrd="0" presId="urn:microsoft.com/office/officeart/2005/8/layout/chevron2"/>
    <dgm:cxn modelId="{755798B4-23B8-4E7F-ABA4-D01300298BB7}" srcId="{5A51BCB5-2958-42B1-BC3F-E59E7471FFF3}" destId="{795D84D4-9C28-412B-8987-45F4A063BECB}" srcOrd="3" destOrd="0" parTransId="{56A2FD96-D313-4C62-8F91-91414ED78A87}" sibTransId="{EA62B7AE-FC52-4E26-9764-43C286858F99}"/>
    <dgm:cxn modelId="{3798EBB9-07EB-4DF6-9E15-BDC0AC9136D2}" srcId="{795D84D4-9C28-412B-8987-45F4A063BECB}" destId="{58207E27-5B5F-4FF2-9BEE-14373C22A509}" srcOrd="0" destOrd="0" parTransId="{590F7992-54BE-4AD8-8405-A58353D8D512}" sibTransId="{CF538627-B6C4-45C5-AEEC-12E31F9467BD}"/>
    <dgm:cxn modelId="{B3C5D3D0-F487-4C5A-8D1F-FB6F96FDBD42}" srcId="{5A51BCB5-2958-42B1-BC3F-E59E7471FFF3}" destId="{6B3BABDD-0962-4B21-9271-449108AA8BEE}" srcOrd="1" destOrd="0" parTransId="{71BDAF96-3F0B-497B-8960-AD353E332BBF}" sibTransId="{1C21BC10-BE0B-4456-9CA4-DE682EB35185}"/>
    <dgm:cxn modelId="{F58DB1FE-20B5-4AEF-9EE8-C68F3754848C}" srcId="{5A51BCB5-2958-42B1-BC3F-E59E7471FFF3}" destId="{BB84678D-2BA8-4B24-A1EB-F2BC8DD2CB4E}" srcOrd="2" destOrd="0" parTransId="{83E3C4D9-872F-4776-B3A2-3C08BEE0AB7B}" sibTransId="{4CF2F565-78AE-4500-9D51-034104169D8C}"/>
    <dgm:cxn modelId="{E71F77F5-F0AA-446A-BE49-044419A2FFD6}" type="presParOf" srcId="{2C9E7C75-BC24-47E9-B144-6B434DB1692A}" destId="{06161658-A937-4D34-A4E2-897047D9387F}" srcOrd="0" destOrd="0" presId="urn:microsoft.com/office/officeart/2005/8/layout/chevron2"/>
    <dgm:cxn modelId="{65B6487A-A83C-4586-B152-B0A492D37C90}" type="presParOf" srcId="{06161658-A937-4D34-A4E2-897047D9387F}" destId="{9FEA325E-E05E-4F3F-9E71-C0A6DFBB80E1}" srcOrd="0" destOrd="0" presId="urn:microsoft.com/office/officeart/2005/8/layout/chevron2"/>
    <dgm:cxn modelId="{7F1DA88A-6F31-4CC0-847E-5A16B6813509}" type="presParOf" srcId="{06161658-A937-4D34-A4E2-897047D9387F}" destId="{1EC583BE-97AB-4575-9D19-D2D5698234F5}" srcOrd="1" destOrd="0" presId="urn:microsoft.com/office/officeart/2005/8/layout/chevron2"/>
    <dgm:cxn modelId="{EADB0CD1-A2F5-4CFC-936F-C903486975D0}" type="presParOf" srcId="{2C9E7C75-BC24-47E9-B144-6B434DB1692A}" destId="{82FE9CB5-4C80-4CFD-81CB-869C87E80266}" srcOrd="1" destOrd="0" presId="urn:microsoft.com/office/officeart/2005/8/layout/chevron2"/>
    <dgm:cxn modelId="{3815E8F7-15C9-4269-BE97-75D86CEE12B9}" type="presParOf" srcId="{2C9E7C75-BC24-47E9-B144-6B434DB1692A}" destId="{8EE626A0-32A4-47FF-A777-684BDD97166A}" srcOrd="2" destOrd="0" presId="urn:microsoft.com/office/officeart/2005/8/layout/chevron2"/>
    <dgm:cxn modelId="{71C86AC4-3754-4728-AE49-6A860A36B54C}" type="presParOf" srcId="{8EE626A0-32A4-47FF-A777-684BDD97166A}" destId="{83DEC144-C86E-47C9-B3E1-A19CA3766B17}" srcOrd="0" destOrd="0" presId="urn:microsoft.com/office/officeart/2005/8/layout/chevron2"/>
    <dgm:cxn modelId="{609CA362-7967-4C85-BAE6-AEF88E47B4F6}" type="presParOf" srcId="{8EE626A0-32A4-47FF-A777-684BDD97166A}" destId="{8B5EB954-DBCA-43C7-9219-889DC146C0AD}" srcOrd="1" destOrd="0" presId="urn:microsoft.com/office/officeart/2005/8/layout/chevron2"/>
    <dgm:cxn modelId="{642488F9-E6E2-4503-9BBA-CE0D7E8B9FBC}" type="presParOf" srcId="{2C9E7C75-BC24-47E9-B144-6B434DB1692A}" destId="{FAA35B9E-8EB0-48F7-B6DE-7E27FB86E2AA}" srcOrd="3" destOrd="0" presId="urn:microsoft.com/office/officeart/2005/8/layout/chevron2"/>
    <dgm:cxn modelId="{95375589-D27F-4976-BC6C-F18003C06D70}" type="presParOf" srcId="{2C9E7C75-BC24-47E9-B144-6B434DB1692A}" destId="{A54C2D61-379C-4F07-A559-B65059ACC3AF}" srcOrd="4" destOrd="0" presId="urn:microsoft.com/office/officeart/2005/8/layout/chevron2"/>
    <dgm:cxn modelId="{43D855AA-05C9-4374-ACAB-DBE24E1BB64B}" type="presParOf" srcId="{A54C2D61-379C-4F07-A559-B65059ACC3AF}" destId="{E0D3826D-BD3F-48A9-BDE3-D34C0D18B50F}" srcOrd="0" destOrd="0" presId="urn:microsoft.com/office/officeart/2005/8/layout/chevron2"/>
    <dgm:cxn modelId="{85C2DCEE-7EF3-40B3-BBC2-3A6C02DBAEC9}" type="presParOf" srcId="{A54C2D61-379C-4F07-A559-B65059ACC3AF}" destId="{99635A0C-D3A6-4C0F-8207-C1422CEE0960}" srcOrd="1" destOrd="0" presId="urn:microsoft.com/office/officeart/2005/8/layout/chevron2"/>
    <dgm:cxn modelId="{B5D7B251-762C-4703-AC01-0B5A06F87C93}" type="presParOf" srcId="{2C9E7C75-BC24-47E9-B144-6B434DB1692A}" destId="{231B983A-3F35-42D7-B4CB-1738EA983CB2}" srcOrd="5" destOrd="0" presId="urn:microsoft.com/office/officeart/2005/8/layout/chevron2"/>
    <dgm:cxn modelId="{D54F684B-FF5F-4A8A-8D5A-B27710B0DD02}" type="presParOf" srcId="{2C9E7C75-BC24-47E9-B144-6B434DB1692A}" destId="{FF3124CB-11B3-4AE3-9E34-27EB53747103}" srcOrd="6" destOrd="0" presId="urn:microsoft.com/office/officeart/2005/8/layout/chevron2"/>
    <dgm:cxn modelId="{22B85108-D4F9-4C38-BA9C-EF10B979152A}" type="presParOf" srcId="{FF3124CB-11B3-4AE3-9E34-27EB53747103}" destId="{D13E2AF1-AA6B-42E0-AC10-CAC51149A0E9}" srcOrd="0" destOrd="0" presId="urn:microsoft.com/office/officeart/2005/8/layout/chevron2"/>
    <dgm:cxn modelId="{97560D5B-5FC2-4229-B4F8-055A9D90FBB4}" type="presParOf" srcId="{FF3124CB-11B3-4AE3-9E34-27EB53747103}" destId="{63B31321-CBA1-40E0-85BC-47783952282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4EF1BA-F6E0-45FA-AE7A-0338FEC5105C}" type="doc">
      <dgm:prSet loTypeId="urn:microsoft.com/office/officeart/2016/7/layout/ChevronBlockProcess" loCatId="process" qsTypeId="urn:microsoft.com/office/officeart/2005/8/quickstyle/simple4" qsCatId="simple" csTypeId="urn:microsoft.com/office/officeart/2005/8/colors/accent2_2" csCatId="accent2" phldr="1"/>
      <dgm:spPr/>
      <dgm:t>
        <a:bodyPr/>
        <a:lstStyle/>
        <a:p>
          <a:endParaRPr lang="en-US"/>
        </a:p>
      </dgm:t>
    </dgm:pt>
    <dgm:pt modelId="{15FA8359-9A63-44D5-90B2-F4FED889EE65}">
      <dgm:prSet/>
      <dgm:spPr/>
      <dgm:t>
        <a:bodyPr/>
        <a:lstStyle/>
        <a:p>
          <a:r>
            <a:rPr lang="en-US"/>
            <a:t>Sign up</a:t>
          </a:r>
        </a:p>
      </dgm:t>
    </dgm:pt>
    <dgm:pt modelId="{4427F0AD-5E3B-411D-A0EF-494733196500}" type="parTrans" cxnId="{75935ED1-8522-4E53-AD79-2F6F021114E9}">
      <dgm:prSet/>
      <dgm:spPr/>
      <dgm:t>
        <a:bodyPr/>
        <a:lstStyle/>
        <a:p>
          <a:endParaRPr lang="en-US"/>
        </a:p>
      </dgm:t>
    </dgm:pt>
    <dgm:pt modelId="{59EE7637-5F0E-4555-85F7-C18FD43FABC1}" type="sibTrans" cxnId="{75935ED1-8522-4E53-AD79-2F6F021114E9}">
      <dgm:prSet/>
      <dgm:spPr/>
      <dgm:t>
        <a:bodyPr/>
        <a:lstStyle/>
        <a:p>
          <a:endParaRPr lang="en-US"/>
        </a:p>
      </dgm:t>
    </dgm:pt>
    <dgm:pt modelId="{845D4CAA-1383-4568-97B3-880EF45B22FD}">
      <dgm:prSet/>
      <dgm:spPr/>
      <dgm:t>
        <a:bodyPr/>
        <a:lstStyle/>
        <a:p>
          <a:r>
            <a:rPr lang="en-US"/>
            <a:t>Please sign up for the Surrey Schools App</a:t>
          </a:r>
        </a:p>
      </dgm:t>
    </dgm:pt>
    <dgm:pt modelId="{48B4BD98-50F7-4A6D-A75B-C75F5E5333CF}" type="parTrans" cxnId="{C98D35EE-B217-4F22-97E3-EF6EA76A270B}">
      <dgm:prSet/>
      <dgm:spPr/>
      <dgm:t>
        <a:bodyPr/>
        <a:lstStyle/>
        <a:p>
          <a:endParaRPr lang="en-US"/>
        </a:p>
      </dgm:t>
    </dgm:pt>
    <dgm:pt modelId="{C57E31D4-65FC-4F1F-8B63-F9FBE4811AAF}" type="sibTrans" cxnId="{C98D35EE-B217-4F22-97E3-EF6EA76A270B}">
      <dgm:prSet/>
      <dgm:spPr/>
      <dgm:t>
        <a:bodyPr/>
        <a:lstStyle/>
        <a:p>
          <a:endParaRPr lang="en-US"/>
        </a:p>
      </dgm:t>
    </dgm:pt>
    <dgm:pt modelId="{46767D57-3C9E-447C-8E71-A81B5F0E4950}">
      <dgm:prSet/>
      <dgm:spPr/>
      <dgm:t>
        <a:bodyPr/>
        <a:lstStyle/>
        <a:p>
          <a:r>
            <a:rPr lang="en-US"/>
            <a:t>Check</a:t>
          </a:r>
        </a:p>
      </dgm:t>
    </dgm:pt>
    <dgm:pt modelId="{18D1D280-614B-43DD-96BD-1CBD41D7EB70}" type="parTrans" cxnId="{91A76FA4-4F57-4F74-AFF4-E848DE22CC22}">
      <dgm:prSet/>
      <dgm:spPr/>
      <dgm:t>
        <a:bodyPr/>
        <a:lstStyle/>
        <a:p>
          <a:endParaRPr lang="en-US"/>
        </a:p>
      </dgm:t>
    </dgm:pt>
    <dgm:pt modelId="{2995DD99-CCF8-43D1-A5EB-C4AB56005B74}" type="sibTrans" cxnId="{91A76FA4-4F57-4F74-AFF4-E848DE22CC22}">
      <dgm:prSet/>
      <dgm:spPr/>
      <dgm:t>
        <a:bodyPr/>
        <a:lstStyle/>
        <a:p>
          <a:endParaRPr lang="en-US"/>
        </a:p>
      </dgm:t>
    </dgm:pt>
    <dgm:pt modelId="{E666E006-9098-4379-AC59-FE9D044DA543}">
      <dgm:prSet/>
      <dgm:spPr/>
      <dgm:t>
        <a:bodyPr/>
        <a:lstStyle/>
        <a:p>
          <a:r>
            <a:rPr lang="en-US"/>
            <a:t>Check the Latimer Road Website for all important information</a:t>
          </a:r>
        </a:p>
      </dgm:t>
    </dgm:pt>
    <dgm:pt modelId="{172EC3F9-5A60-4EDD-A127-FA89716E7442}" type="parTrans" cxnId="{8D75F596-59B9-4945-8821-114A84B23420}">
      <dgm:prSet/>
      <dgm:spPr/>
      <dgm:t>
        <a:bodyPr/>
        <a:lstStyle/>
        <a:p>
          <a:endParaRPr lang="en-US"/>
        </a:p>
      </dgm:t>
    </dgm:pt>
    <dgm:pt modelId="{9AF46B5D-F5FD-4A05-855C-7C0D672A3D31}" type="sibTrans" cxnId="{8D75F596-59B9-4945-8821-114A84B23420}">
      <dgm:prSet/>
      <dgm:spPr/>
      <dgm:t>
        <a:bodyPr/>
        <a:lstStyle/>
        <a:p>
          <a:endParaRPr lang="en-US"/>
        </a:p>
      </dgm:t>
    </dgm:pt>
    <dgm:pt modelId="{B11E7B57-4E27-485C-BF38-05D9BFD7D64E}">
      <dgm:prSet/>
      <dgm:spPr/>
      <dgm:t>
        <a:bodyPr/>
        <a:lstStyle/>
        <a:p>
          <a:r>
            <a:rPr lang="en-US"/>
            <a:t>Receive</a:t>
          </a:r>
        </a:p>
      </dgm:t>
    </dgm:pt>
    <dgm:pt modelId="{069EBB1B-0E6C-4A4A-99EF-C59281CE418E}" type="parTrans" cxnId="{0CA190E0-0A4C-4A5A-A712-0C78F0DC270E}">
      <dgm:prSet/>
      <dgm:spPr/>
      <dgm:t>
        <a:bodyPr/>
        <a:lstStyle/>
        <a:p>
          <a:endParaRPr lang="en-US"/>
        </a:p>
      </dgm:t>
    </dgm:pt>
    <dgm:pt modelId="{4BDCAB6A-353A-4299-8136-71007BBC8507}" type="sibTrans" cxnId="{0CA190E0-0A4C-4A5A-A712-0C78F0DC270E}">
      <dgm:prSet/>
      <dgm:spPr/>
      <dgm:t>
        <a:bodyPr/>
        <a:lstStyle/>
        <a:p>
          <a:endParaRPr lang="en-US"/>
        </a:p>
      </dgm:t>
    </dgm:pt>
    <dgm:pt modelId="{9009A734-CE13-43BB-A0DD-146A73AA4C15}">
      <dgm:prSet/>
      <dgm:spPr/>
      <dgm:t>
        <a:bodyPr/>
        <a:lstStyle/>
        <a:p>
          <a:r>
            <a:rPr lang="en-US"/>
            <a:t>In June you will receive a package for your child's first weeks of kindergarten</a:t>
          </a:r>
        </a:p>
      </dgm:t>
    </dgm:pt>
    <dgm:pt modelId="{FB50245B-C753-4E62-9286-B50333014FC5}" type="parTrans" cxnId="{B0A61858-D5E5-47F1-95B2-1EA53F64EE33}">
      <dgm:prSet/>
      <dgm:spPr/>
      <dgm:t>
        <a:bodyPr/>
        <a:lstStyle/>
        <a:p>
          <a:endParaRPr lang="en-US"/>
        </a:p>
      </dgm:t>
    </dgm:pt>
    <dgm:pt modelId="{979105A8-4965-43C1-B2DB-A2B3B73633D1}" type="sibTrans" cxnId="{B0A61858-D5E5-47F1-95B2-1EA53F64EE33}">
      <dgm:prSet/>
      <dgm:spPr/>
      <dgm:t>
        <a:bodyPr/>
        <a:lstStyle/>
        <a:p>
          <a:endParaRPr lang="en-US"/>
        </a:p>
      </dgm:t>
    </dgm:pt>
    <dgm:pt modelId="{83510568-8A40-4EDE-B93B-94EE2F2B2753}">
      <dgm:prSet/>
      <dgm:spPr/>
      <dgm:t>
        <a:bodyPr/>
        <a:lstStyle/>
        <a:p>
          <a:r>
            <a:rPr lang="en-US"/>
            <a:t>Gradual Entry Calendar</a:t>
          </a:r>
        </a:p>
      </dgm:t>
    </dgm:pt>
    <dgm:pt modelId="{875E4333-9164-40FD-8AF3-C9262A0C7EEA}" type="parTrans" cxnId="{E0075FD3-F11F-49AD-97B4-80C99B9637A2}">
      <dgm:prSet/>
      <dgm:spPr/>
      <dgm:t>
        <a:bodyPr/>
        <a:lstStyle/>
        <a:p>
          <a:endParaRPr lang="en-US"/>
        </a:p>
      </dgm:t>
    </dgm:pt>
    <dgm:pt modelId="{BCA71615-E976-43BD-B581-9746E1C410CE}" type="sibTrans" cxnId="{E0075FD3-F11F-49AD-97B4-80C99B9637A2}">
      <dgm:prSet/>
      <dgm:spPr/>
      <dgm:t>
        <a:bodyPr/>
        <a:lstStyle/>
        <a:p>
          <a:endParaRPr lang="en-US"/>
        </a:p>
      </dgm:t>
    </dgm:pt>
    <dgm:pt modelId="{9F434A2F-2B77-4D5D-B779-3977C869CA32}">
      <dgm:prSet/>
      <dgm:spPr/>
      <dgm:t>
        <a:bodyPr/>
        <a:lstStyle/>
        <a:p>
          <a:r>
            <a:rPr lang="en-US"/>
            <a:t>Grouping Information for your child</a:t>
          </a:r>
        </a:p>
      </dgm:t>
    </dgm:pt>
    <dgm:pt modelId="{E963DC62-313D-4C7D-82C2-8D8EE1EE0087}" type="parTrans" cxnId="{AE619683-A1B2-4F63-A732-74CEB9A4C8D8}">
      <dgm:prSet/>
      <dgm:spPr/>
      <dgm:t>
        <a:bodyPr/>
        <a:lstStyle/>
        <a:p>
          <a:endParaRPr lang="en-US"/>
        </a:p>
      </dgm:t>
    </dgm:pt>
    <dgm:pt modelId="{0A0F6D48-7380-46B9-961D-CD1885141C67}" type="sibTrans" cxnId="{AE619683-A1B2-4F63-A732-74CEB9A4C8D8}">
      <dgm:prSet/>
      <dgm:spPr/>
      <dgm:t>
        <a:bodyPr/>
        <a:lstStyle/>
        <a:p>
          <a:endParaRPr lang="en-US"/>
        </a:p>
      </dgm:t>
    </dgm:pt>
    <dgm:pt modelId="{EF1A6647-1CF3-4DC3-9456-C276F815636A}">
      <dgm:prSet/>
      <dgm:spPr/>
      <dgm:t>
        <a:bodyPr/>
        <a:lstStyle/>
        <a:p>
          <a:r>
            <a:rPr lang="en-US"/>
            <a:t>School Supply list</a:t>
          </a:r>
        </a:p>
      </dgm:t>
    </dgm:pt>
    <dgm:pt modelId="{2C7B73BC-8178-4716-9359-DB17A3DB2845}" type="parTrans" cxnId="{454A5611-3FEF-49FE-808C-72EB8B1D3712}">
      <dgm:prSet/>
      <dgm:spPr/>
      <dgm:t>
        <a:bodyPr/>
        <a:lstStyle/>
        <a:p>
          <a:endParaRPr lang="en-US"/>
        </a:p>
      </dgm:t>
    </dgm:pt>
    <dgm:pt modelId="{329A5FBD-7D7C-4B82-858A-6C077EE17209}" type="sibTrans" cxnId="{454A5611-3FEF-49FE-808C-72EB8B1D3712}">
      <dgm:prSet/>
      <dgm:spPr/>
      <dgm:t>
        <a:bodyPr/>
        <a:lstStyle/>
        <a:p>
          <a:endParaRPr lang="en-US"/>
        </a:p>
      </dgm:t>
    </dgm:pt>
    <dgm:pt modelId="{7A96C79A-70D7-437D-AAD7-9A7E18DF3B80}">
      <dgm:prSet/>
      <dgm:spPr/>
      <dgm:t>
        <a:bodyPr/>
        <a:lstStyle/>
        <a:p>
          <a:r>
            <a:rPr lang="en-US"/>
            <a:t>Bell Schedule</a:t>
          </a:r>
        </a:p>
      </dgm:t>
    </dgm:pt>
    <dgm:pt modelId="{2B805107-E1B6-4998-A75F-B0B050FE0AD1}" type="parTrans" cxnId="{8D54A538-8DE4-40D0-A482-CB3481E05180}">
      <dgm:prSet/>
      <dgm:spPr/>
      <dgm:t>
        <a:bodyPr/>
        <a:lstStyle/>
        <a:p>
          <a:endParaRPr lang="en-US"/>
        </a:p>
      </dgm:t>
    </dgm:pt>
    <dgm:pt modelId="{DBF88289-7182-435E-A068-948F712791A4}" type="sibTrans" cxnId="{8D54A538-8DE4-40D0-A482-CB3481E05180}">
      <dgm:prSet/>
      <dgm:spPr/>
      <dgm:t>
        <a:bodyPr/>
        <a:lstStyle/>
        <a:p>
          <a:endParaRPr lang="en-US"/>
        </a:p>
      </dgm:t>
    </dgm:pt>
    <dgm:pt modelId="{C8D32F4B-B9A9-4BCD-97A1-7D3C2437A33E}">
      <dgm:prSet phldr="0"/>
      <dgm:spPr/>
      <dgm:t>
        <a:bodyPr/>
        <a:lstStyle/>
        <a:p>
          <a:endParaRPr lang="en-US">
            <a:latin typeface="Calibri Light" panose="020F0302020204030204"/>
          </a:endParaRPr>
        </a:p>
      </dgm:t>
    </dgm:pt>
    <dgm:pt modelId="{C9EA4925-429A-4BF6-90C5-A2CAD6E016D7}" type="parTrans" cxnId="{E2D72DD4-0C02-492B-B499-76AC33D0B6E7}">
      <dgm:prSet/>
      <dgm:spPr/>
    </dgm:pt>
    <dgm:pt modelId="{383AD3F7-37F8-4070-BED1-72D8CF34CADA}" type="sibTrans" cxnId="{E2D72DD4-0C02-492B-B499-76AC33D0B6E7}">
      <dgm:prSet/>
      <dgm:spPr/>
    </dgm:pt>
    <dgm:pt modelId="{538BCB12-D7C7-4641-943C-99BF39741788}" type="pres">
      <dgm:prSet presAssocID="{E54EF1BA-F6E0-45FA-AE7A-0338FEC5105C}" presName="Name0" presStyleCnt="0">
        <dgm:presLayoutVars>
          <dgm:dir/>
          <dgm:animLvl val="lvl"/>
          <dgm:resizeHandles val="exact"/>
        </dgm:presLayoutVars>
      </dgm:prSet>
      <dgm:spPr/>
    </dgm:pt>
    <dgm:pt modelId="{2ADFFDBF-3418-4A06-AF07-92E0843B4BF5}" type="pres">
      <dgm:prSet presAssocID="{15FA8359-9A63-44D5-90B2-F4FED889EE65}" presName="composite" presStyleCnt="0"/>
      <dgm:spPr/>
    </dgm:pt>
    <dgm:pt modelId="{CC5EFCBA-2589-4564-BBCF-26AC4C2C943D}" type="pres">
      <dgm:prSet presAssocID="{15FA8359-9A63-44D5-90B2-F4FED889EE65}" presName="parTx" presStyleLbl="alignNode1" presStyleIdx="0" presStyleCnt="3">
        <dgm:presLayoutVars>
          <dgm:chMax val="0"/>
          <dgm:chPref val="0"/>
        </dgm:presLayoutVars>
      </dgm:prSet>
      <dgm:spPr/>
    </dgm:pt>
    <dgm:pt modelId="{F6F62D8E-0E0C-4FE1-9845-D95A1D865692}" type="pres">
      <dgm:prSet presAssocID="{15FA8359-9A63-44D5-90B2-F4FED889EE65}" presName="desTx" presStyleLbl="alignAccFollowNode1" presStyleIdx="0" presStyleCnt="3">
        <dgm:presLayoutVars/>
      </dgm:prSet>
      <dgm:spPr/>
    </dgm:pt>
    <dgm:pt modelId="{30EBFA83-DCB9-455E-A50F-E76EADE2DE3C}" type="pres">
      <dgm:prSet presAssocID="{59EE7637-5F0E-4555-85F7-C18FD43FABC1}" presName="space" presStyleCnt="0"/>
      <dgm:spPr/>
    </dgm:pt>
    <dgm:pt modelId="{F7E5DA48-2AEA-4BD5-A0F0-617972C617C0}" type="pres">
      <dgm:prSet presAssocID="{46767D57-3C9E-447C-8E71-A81B5F0E4950}" presName="composite" presStyleCnt="0"/>
      <dgm:spPr/>
    </dgm:pt>
    <dgm:pt modelId="{1D2AF5A2-7338-487F-A70D-ECF76C10DC40}" type="pres">
      <dgm:prSet presAssocID="{46767D57-3C9E-447C-8E71-A81B5F0E4950}" presName="parTx" presStyleLbl="alignNode1" presStyleIdx="1" presStyleCnt="3">
        <dgm:presLayoutVars>
          <dgm:chMax val="0"/>
          <dgm:chPref val="0"/>
        </dgm:presLayoutVars>
      </dgm:prSet>
      <dgm:spPr/>
    </dgm:pt>
    <dgm:pt modelId="{EF35F324-9F02-44D8-B634-A328A766976C}" type="pres">
      <dgm:prSet presAssocID="{46767D57-3C9E-447C-8E71-A81B5F0E4950}" presName="desTx" presStyleLbl="alignAccFollowNode1" presStyleIdx="1" presStyleCnt="3">
        <dgm:presLayoutVars/>
      </dgm:prSet>
      <dgm:spPr/>
    </dgm:pt>
    <dgm:pt modelId="{7CDABB71-3FEC-449A-A492-28C80300179A}" type="pres">
      <dgm:prSet presAssocID="{2995DD99-CCF8-43D1-A5EB-C4AB56005B74}" presName="space" presStyleCnt="0"/>
      <dgm:spPr/>
    </dgm:pt>
    <dgm:pt modelId="{F4522E33-F199-42E7-9FF4-38BDB486F035}" type="pres">
      <dgm:prSet presAssocID="{B11E7B57-4E27-485C-BF38-05D9BFD7D64E}" presName="composite" presStyleCnt="0"/>
      <dgm:spPr/>
    </dgm:pt>
    <dgm:pt modelId="{171D07ED-8879-45F5-A19B-9A11DC331D36}" type="pres">
      <dgm:prSet presAssocID="{B11E7B57-4E27-485C-BF38-05D9BFD7D64E}" presName="parTx" presStyleLbl="alignNode1" presStyleIdx="2" presStyleCnt="3">
        <dgm:presLayoutVars>
          <dgm:chMax val="0"/>
          <dgm:chPref val="0"/>
        </dgm:presLayoutVars>
      </dgm:prSet>
      <dgm:spPr/>
    </dgm:pt>
    <dgm:pt modelId="{4C96C503-FDCB-4C39-B02F-26D435A58F1B}" type="pres">
      <dgm:prSet presAssocID="{B11E7B57-4E27-485C-BF38-05D9BFD7D64E}" presName="desTx" presStyleLbl="alignAccFollowNode1" presStyleIdx="2" presStyleCnt="3">
        <dgm:presLayoutVars/>
      </dgm:prSet>
      <dgm:spPr/>
    </dgm:pt>
  </dgm:ptLst>
  <dgm:cxnLst>
    <dgm:cxn modelId="{E882DF05-8098-46AE-BF2E-31C017AB6CC5}" type="presOf" srcId="{C8D32F4B-B9A9-4BCD-97A1-7D3C2437A33E}" destId="{F6F62D8E-0E0C-4FE1-9845-D95A1D865692}" srcOrd="0" destOrd="1" presId="urn:microsoft.com/office/officeart/2016/7/layout/ChevronBlockProcess"/>
    <dgm:cxn modelId="{548F3F0D-9247-475F-9D91-9E2513171A36}" type="presOf" srcId="{E666E006-9098-4379-AC59-FE9D044DA543}" destId="{EF35F324-9F02-44D8-B634-A328A766976C}" srcOrd="0" destOrd="0" presId="urn:microsoft.com/office/officeart/2016/7/layout/ChevronBlockProcess"/>
    <dgm:cxn modelId="{454A5611-3FEF-49FE-808C-72EB8B1D3712}" srcId="{9009A734-CE13-43BB-A0DD-146A73AA4C15}" destId="{EF1A6647-1CF3-4DC3-9456-C276F815636A}" srcOrd="2" destOrd="0" parTransId="{2C7B73BC-8178-4716-9359-DB17A3DB2845}" sibTransId="{329A5FBD-7D7C-4B82-858A-6C077EE17209}"/>
    <dgm:cxn modelId="{294D0035-34F5-4378-A52A-1BA353286C1B}" type="presOf" srcId="{EF1A6647-1CF3-4DC3-9456-C276F815636A}" destId="{4C96C503-FDCB-4C39-B02F-26D435A58F1B}" srcOrd="0" destOrd="3" presId="urn:microsoft.com/office/officeart/2016/7/layout/ChevronBlockProcess"/>
    <dgm:cxn modelId="{8D54A538-8DE4-40D0-A482-CB3481E05180}" srcId="{9009A734-CE13-43BB-A0DD-146A73AA4C15}" destId="{7A96C79A-70D7-437D-AAD7-9A7E18DF3B80}" srcOrd="3" destOrd="0" parTransId="{2B805107-E1B6-4998-A75F-B0B050FE0AD1}" sibTransId="{DBF88289-7182-435E-A068-948F712791A4}"/>
    <dgm:cxn modelId="{B0A61858-D5E5-47F1-95B2-1EA53F64EE33}" srcId="{B11E7B57-4E27-485C-BF38-05D9BFD7D64E}" destId="{9009A734-CE13-43BB-A0DD-146A73AA4C15}" srcOrd="0" destOrd="0" parTransId="{FB50245B-C753-4E62-9286-B50333014FC5}" sibTransId="{979105A8-4965-43C1-B2DB-A2B3B73633D1}"/>
    <dgm:cxn modelId="{A2B79E59-8522-4917-82A5-E6EDFB389687}" type="presOf" srcId="{845D4CAA-1383-4568-97B3-880EF45B22FD}" destId="{F6F62D8E-0E0C-4FE1-9845-D95A1D865692}" srcOrd="0" destOrd="0" presId="urn:microsoft.com/office/officeart/2016/7/layout/ChevronBlockProcess"/>
    <dgm:cxn modelId="{922BCE5B-A75A-4343-B6F8-A7A2EF6E0DD0}" type="presOf" srcId="{83510568-8A40-4EDE-B93B-94EE2F2B2753}" destId="{4C96C503-FDCB-4C39-B02F-26D435A58F1B}" srcOrd="0" destOrd="1" presId="urn:microsoft.com/office/officeart/2016/7/layout/ChevronBlockProcess"/>
    <dgm:cxn modelId="{8F699771-82D0-4EC8-BE1D-CECE1AEA3850}" type="presOf" srcId="{B11E7B57-4E27-485C-BF38-05D9BFD7D64E}" destId="{171D07ED-8879-45F5-A19B-9A11DC331D36}" srcOrd="0" destOrd="0" presId="urn:microsoft.com/office/officeart/2016/7/layout/ChevronBlockProcess"/>
    <dgm:cxn modelId="{D547EF76-49D0-40B7-B047-319646757F86}" type="presOf" srcId="{E54EF1BA-F6E0-45FA-AE7A-0338FEC5105C}" destId="{538BCB12-D7C7-4641-943C-99BF39741788}" srcOrd="0" destOrd="0" presId="urn:microsoft.com/office/officeart/2016/7/layout/ChevronBlockProcess"/>
    <dgm:cxn modelId="{AE619683-A1B2-4F63-A732-74CEB9A4C8D8}" srcId="{9009A734-CE13-43BB-A0DD-146A73AA4C15}" destId="{9F434A2F-2B77-4D5D-B779-3977C869CA32}" srcOrd="1" destOrd="0" parTransId="{E963DC62-313D-4C7D-82C2-8D8EE1EE0087}" sibTransId="{0A0F6D48-7380-46B9-961D-CD1885141C67}"/>
    <dgm:cxn modelId="{B3D95F87-D403-4EB1-ADCC-7465AE3AA9AF}" type="presOf" srcId="{15FA8359-9A63-44D5-90B2-F4FED889EE65}" destId="{CC5EFCBA-2589-4564-BBCF-26AC4C2C943D}" srcOrd="0" destOrd="0" presId="urn:microsoft.com/office/officeart/2016/7/layout/ChevronBlockProcess"/>
    <dgm:cxn modelId="{3563268C-7A70-4D9B-BB01-D984B9BF21F5}" type="presOf" srcId="{9F434A2F-2B77-4D5D-B779-3977C869CA32}" destId="{4C96C503-FDCB-4C39-B02F-26D435A58F1B}" srcOrd="0" destOrd="2" presId="urn:microsoft.com/office/officeart/2016/7/layout/ChevronBlockProcess"/>
    <dgm:cxn modelId="{ADA0B48D-2FA8-4F26-9ED9-4CE79C589280}" type="presOf" srcId="{7A96C79A-70D7-437D-AAD7-9A7E18DF3B80}" destId="{4C96C503-FDCB-4C39-B02F-26D435A58F1B}" srcOrd="0" destOrd="4" presId="urn:microsoft.com/office/officeart/2016/7/layout/ChevronBlockProcess"/>
    <dgm:cxn modelId="{6D1F078E-BFC0-4341-87E9-C6508880E829}" type="presOf" srcId="{9009A734-CE13-43BB-A0DD-146A73AA4C15}" destId="{4C96C503-FDCB-4C39-B02F-26D435A58F1B}" srcOrd="0" destOrd="0" presId="urn:microsoft.com/office/officeart/2016/7/layout/ChevronBlockProcess"/>
    <dgm:cxn modelId="{8D75F596-59B9-4945-8821-114A84B23420}" srcId="{46767D57-3C9E-447C-8E71-A81B5F0E4950}" destId="{E666E006-9098-4379-AC59-FE9D044DA543}" srcOrd="0" destOrd="0" parTransId="{172EC3F9-5A60-4EDD-A127-FA89716E7442}" sibTransId="{9AF46B5D-F5FD-4A05-855C-7C0D672A3D31}"/>
    <dgm:cxn modelId="{91A76FA4-4F57-4F74-AFF4-E848DE22CC22}" srcId="{E54EF1BA-F6E0-45FA-AE7A-0338FEC5105C}" destId="{46767D57-3C9E-447C-8E71-A81B5F0E4950}" srcOrd="1" destOrd="0" parTransId="{18D1D280-614B-43DD-96BD-1CBD41D7EB70}" sibTransId="{2995DD99-CCF8-43D1-A5EB-C4AB56005B74}"/>
    <dgm:cxn modelId="{0DD022B6-A299-4C86-A7E3-1AB84C5FCFC1}" type="presOf" srcId="{46767D57-3C9E-447C-8E71-A81B5F0E4950}" destId="{1D2AF5A2-7338-487F-A70D-ECF76C10DC40}" srcOrd="0" destOrd="0" presId="urn:microsoft.com/office/officeart/2016/7/layout/ChevronBlockProcess"/>
    <dgm:cxn modelId="{75935ED1-8522-4E53-AD79-2F6F021114E9}" srcId="{E54EF1BA-F6E0-45FA-AE7A-0338FEC5105C}" destId="{15FA8359-9A63-44D5-90B2-F4FED889EE65}" srcOrd="0" destOrd="0" parTransId="{4427F0AD-5E3B-411D-A0EF-494733196500}" sibTransId="{59EE7637-5F0E-4555-85F7-C18FD43FABC1}"/>
    <dgm:cxn modelId="{E0075FD3-F11F-49AD-97B4-80C99B9637A2}" srcId="{9009A734-CE13-43BB-A0DD-146A73AA4C15}" destId="{83510568-8A40-4EDE-B93B-94EE2F2B2753}" srcOrd="0" destOrd="0" parTransId="{875E4333-9164-40FD-8AF3-C9262A0C7EEA}" sibTransId="{BCA71615-E976-43BD-B581-9746E1C410CE}"/>
    <dgm:cxn modelId="{E2D72DD4-0C02-492B-B499-76AC33D0B6E7}" srcId="{15FA8359-9A63-44D5-90B2-F4FED889EE65}" destId="{C8D32F4B-B9A9-4BCD-97A1-7D3C2437A33E}" srcOrd="1" destOrd="0" parTransId="{C9EA4925-429A-4BF6-90C5-A2CAD6E016D7}" sibTransId="{383AD3F7-37F8-4070-BED1-72D8CF34CADA}"/>
    <dgm:cxn modelId="{0CA190E0-0A4C-4A5A-A712-0C78F0DC270E}" srcId="{E54EF1BA-F6E0-45FA-AE7A-0338FEC5105C}" destId="{B11E7B57-4E27-485C-BF38-05D9BFD7D64E}" srcOrd="2" destOrd="0" parTransId="{069EBB1B-0E6C-4A4A-99EF-C59281CE418E}" sibTransId="{4BDCAB6A-353A-4299-8136-71007BBC8507}"/>
    <dgm:cxn modelId="{C98D35EE-B217-4F22-97E3-EF6EA76A270B}" srcId="{15FA8359-9A63-44D5-90B2-F4FED889EE65}" destId="{845D4CAA-1383-4568-97B3-880EF45B22FD}" srcOrd="0" destOrd="0" parTransId="{48B4BD98-50F7-4A6D-A75B-C75F5E5333CF}" sibTransId="{C57E31D4-65FC-4F1F-8B63-F9FBE4811AAF}"/>
    <dgm:cxn modelId="{DBBD4A09-FC5F-476B-8438-10B33493A634}" type="presParOf" srcId="{538BCB12-D7C7-4641-943C-99BF39741788}" destId="{2ADFFDBF-3418-4A06-AF07-92E0843B4BF5}" srcOrd="0" destOrd="0" presId="urn:microsoft.com/office/officeart/2016/7/layout/ChevronBlockProcess"/>
    <dgm:cxn modelId="{5861A4F9-4969-4A65-B244-E4515541E728}" type="presParOf" srcId="{2ADFFDBF-3418-4A06-AF07-92E0843B4BF5}" destId="{CC5EFCBA-2589-4564-BBCF-26AC4C2C943D}" srcOrd="0" destOrd="0" presId="urn:microsoft.com/office/officeart/2016/7/layout/ChevronBlockProcess"/>
    <dgm:cxn modelId="{BCB184EA-7055-4B3E-8C53-A94AF7D626DD}" type="presParOf" srcId="{2ADFFDBF-3418-4A06-AF07-92E0843B4BF5}" destId="{F6F62D8E-0E0C-4FE1-9845-D95A1D865692}" srcOrd="1" destOrd="0" presId="urn:microsoft.com/office/officeart/2016/7/layout/ChevronBlockProcess"/>
    <dgm:cxn modelId="{C79A4D99-F831-4B17-84EA-E597EAC94276}" type="presParOf" srcId="{538BCB12-D7C7-4641-943C-99BF39741788}" destId="{30EBFA83-DCB9-455E-A50F-E76EADE2DE3C}" srcOrd="1" destOrd="0" presId="urn:microsoft.com/office/officeart/2016/7/layout/ChevronBlockProcess"/>
    <dgm:cxn modelId="{E1AAC2E8-9237-4482-91C4-6DA660CCD21E}" type="presParOf" srcId="{538BCB12-D7C7-4641-943C-99BF39741788}" destId="{F7E5DA48-2AEA-4BD5-A0F0-617972C617C0}" srcOrd="2" destOrd="0" presId="urn:microsoft.com/office/officeart/2016/7/layout/ChevronBlockProcess"/>
    <dgm:cxn modelId="{45E9571F-E011-42B5-BE48-23ECE1A82DB5}" type="presParOf" srcId="{F7E5DA48-2AEA-4BD5-A0F0-617972C617C0}" destId="{1D2AF5A2-7338-487F-A70D-ECF76C10DC40}" srcOrd="0" destOrd="0" presId="urn:microsoft.com/office/officeart/2016/7/layout/ChevronBlockProcess"/>
    <dgm:cxn modelId="{91470294-5CE1-441A-AE23-9D0248E22C36}" type="presParOf" srcId="{F7E5DA48-2AEA-4BD5-A0F0-617972C617C0}" destId="{EF35F324-9F02-44D8-B634-A328A766976C}" srcOrd="1" destOrd="0" presId="urn:microsoft.com/office/officeart/2016/7/layout/ChevronBlockProcess"/>
    <dgm:cxn modelId="{37C54DFB-2958-45D3-A34B-0DF1BB753177}" type="presParOf" srcId="{538BCB12-D7C7-4641-943C-99BF39741788}" destId="{7CDABB71-3FEC-449A-A492-28C80300179A}" srcOrd="3" destOrd="0" presId="urn:microsoft.com/office/officeart/2016/7/layout/ChevronBlockProcess"/>
    <dgm:cxn modelId="{28EFDCA0-24EE-4705-BAFF-807802D2F016}" type="presParOf" srcId="{538BCB12-D7C7-4641-943C-99BF39741788}" destId="{F4522E33-F199-42E7-9FF4-38BDB486F035}" srcOrd="4" destOrd="0" presId="urn:microsoft.com/office/officeart/2016/7/layout/ChevronBlockProcess"/>
    <dgm:cxn modelId="{AC940E43-350E-43C2-BD80-E92660F11CD5}" type="presParOf" srcId="{F4522E33-F199-42E7-9FF4-38BDB486F035}" destId="{171D07ED-8879-45F5-A19B-9A11DC331D36}" srcOrd="0" destOrd="0" presId="urn:microsoft.com/office/officeart/2016/7/layout/ChevronBlockProcess"/>
    <dgm:cxn modelId="{56FB3F33-8F68-462B-A81F-BF4F557BB5DB}" type="presParOf" srcId="{F4522E33-F199-42E7-9FF4-38BDB486F035}" destId="{4C96C503-FDCB-4C39-B02F-26D435A58F1B}"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1511C-5909-4AE9-9346-D8AE6F9C395E}">
      <dsp:nvSpPr>
        <dsp:cNvPr id="0" name=""/>
        <dsp:cNvSpPr/>
      </dsp:nvSpPr>
      <dsp:spPr>
        <a:xfrm>
          <a:off x="1975600" y="402407"/>
          <a:ext cx="311709" cy="91440"/>
        </a:xfrm>
        <a:custGeom>
          <a:avLst/>
          <a:gdLst/>
          <a:ahLst/>
          <a:cxnLst/>
          <a:rect l="0" t="0" r="0" b="0"/>
          <a:pathLst>
            <a:path>
              <a:moveTo>
                <a:pt x="0" y="45720"/>
              </a:moveTo>
              <a:lnTo>
                <a:pt x="31170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122897" y="446415"/>
        <a:ext cx="17115" cy="3423"/>
      </dsp:txXfrm>
    </dsp:sp>
    <dsp:sp modelId="{AD4D624F-22C0-46CD-8649-C87546B25CF7}">
      <dsp:nvSpPr>
        <dsp:cNvPr id="0" name=""/>
        <dsp:cNvSpPr/>
      </dsp:nvSpPr>
      <dsp:spPr>
        <a:xfrm>
          <a:off x="489099" y="1636"/>
          <a:ext cx="1488300" cy="8929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McCracken – Kindergarten Teacher</a:t>
          </a:r>
        </a:p>
      </dsp:txBody>
      <dsp:txXfrm>
        <a:off x="489099" y="1636"/>
        <a:ext cx="1488300" cy="892980"/>
      </dsp:txXfrm>
    </dsp:sp>
    <dsp:sp modelId="{CBF2BC0E-C789-4D35-B434-47CF8A259F79}">
      <dsp:nvSpPr>
        <dsp:cNvPr id="0" name=""/>
        <dsp:cNvSpPr/>
      </dsp:nvSpPr>
      <dsp:spPr>
        <a:xfrm>
          <a:off x="3806210" y="402407"/>
          <a:ext cx="311709" cy="91440"/>
        </a:xfrm>
        <a:custGeom>
          <a:avLst/>
          <a:gdLst/>
          <a:ahLst/>
          <a:cxnLst/>
          <a:rect l="0" t="0" r="0" b="0"/>
          <a:pathLst>
            <a:path>
              <a:moveTo>
                <a:pt x="0" y="45720"/>
              </a:moveTo>
              <a:lnTo>
                <a:pt x="31170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953507" y="446415"/>
        <a:ext cx="17115" cy="3423"/>
      </dsp:txXfrm>
    </dsp:sp>
    <dsp:sp modelId="{ED76F645-8BD5-4300-9833-FB488FEC0389}">
      <dsp:nvSpPr>
        <dsp:cNvPr id="0" name=""/>
        <dsp:cNvSpPr/>
      </dsp:nvSpPr>
      <dsp:spPr>
        <a:xfrm>
          <a:off x="2319709" y="1636"/>
          <a:ext cx="1488300" cy="8929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Kavanagh – Kindergarten Teacher</a:t>
          </a:r>
        </a:p>
      </dsp:txBody>
      <dsp:txXfrm>
        <a:off x="2319709" y="1636"/>
        <a:ext cx="1488300" cy="892980"/>
      </dsp:txXfrm>
    </dsp:sp>
    <dsp:sp modelId="{CC446A0C-336E-4AF0-86E3-D6CC752446B3}">
      <dsp:nvSpPr>
        <dsp:cNvPr id="0" name=""/>
        <dsp:cNvSpPr/>
      </dsp:nvSpPr>
      <dsp:spPr>
        <a:xfrm>
          <a:off x="5636820" y="402407"/>
          <a:ext cx="311709" cy="91440"/>
        </a:xfrm>
        <a:custGeom>
          <a:avLst/>
          <a:gdLst/>
          <a:ahLst/>
          <a:cxnLst/>
          <a:rect l="0" t="0" r="0" b="0"/>
          <a:pathLst>
            <a:path>
              <a:moveTo>
                <a:pt x="0" y="45720"/>
              </a:moveTo>
              <a:lnTo>
                <a:pt x="311709"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784117" y="446415"/>
        <a:ext cx="17115" cy="3423"/>
      </dsp:txXfrm>
    </dsp:sp>
    <dsp:sp modelId="{A28C6261-63E5-4C8E-9448-4D8C72DD741B}">
      <dsp:nvSpPr>
        <dsp:cNvPr id="0" name=""/>
        <dsp:cNvSpPr/>
      </dsp:nvSpPr>
      <dsp:spPr>
        <a:xfrm>
          <a:off x="4150319" y="1636"/>
          <a:ext cx="1488300" cy="89298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Losse – Kindergarten Teacher</a:t>
          </a:r>
        </a:p>
      </dsp:txBody>
      <dsp:txXfrm>
        <a:off x="4150319" y="1636"/>
        <a:ext cx="1488300" cy="892980"/>
      </dsp:txXfrm>
    </dsp:sp>
    <dsp:sp modelId="{96E68BF5-DD5E-42E4-A0D1-498FF38B3F67}">
      <dsp:nvSpPr>
        <dsp:cNvPr id="0" name=""/>
        <dsp:cNvSpPr/>
      </dsp:nvSpPr>
      <dsp:spPr>
        <a:xfrm>
          <a:off x="1233249" y="892817"/>
          <a:ext cx="5491830" cy="311709"/>
        </a:xfrm>
        <a:custGeom>
          <a:avLst/>
          <a:gdLst/>
          <a:ahLst/>
          <a:cxnLst/>
          <a:rect l="0" t="0" r="0" b="0"/>
          <a:pathLst>
            <a:path>
              <a:moveTo>
                <a:pt x="5491830" y="0"/>
              </a:moveTo>
              <a:lnTo>
                <a:pt x="5491830" y="172954"/>
              </a:lnTo>
              <a:lnTo>
                <a:pt x="0" y="172954"/>
              </a:lnTo>
              <a:lnTo>
                <a:pt x="0" y="311709"/>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841602" y="1046960"/>
        <a:ext cx="275124" cy="3423"/>
      </dsp:txXfrm>
    </dsp:sp>
    <dsp:sp modelId="{7E273C30-FEC3-4C15-B82D-6E9641C3827C}">
      <dsp:nvSpPr>
        <dsp:cNvPr id="0" name=""/>
        <dsp:cNvSpPr/>
      </dsp:nvSpPr>
      <dsp:spPr>
        <a:xfrm>
          <a:off x="5980929" y="1636"/>
          <a:ext cx="1488300" cy="89298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Cox and Ms. Oliver – Kindergarten/Grade One Teachers</a:t>
          </a:r>
        </a:p>
      </dsp:txBody>
      <dsp:txXfrm>
        <a:off x="5980929" y="1636"/>
        <a:ext cx="1488300" cy="892980"/>
      </dsp:txXfrm>
    </dsp:sp>
    <dsp:sp modelId="{1A429AA0-54EE-4981-9EF4-5B1FA6A344CB}">
      <dsp:nvSpPr>
        <dsp:cNvPr id="0" name=""/>
        <dsp:cNvSpPr/>
      </dsp:nvSpPr>
      <dsp:spPr>
        <a:xfrm>
          <a:off x="1975600" y="1637697"/>
          <a:ext cx="311709" cy="91440"/>
        </a:xfrm>
        <a:custGeom>
          <a:avLst/>
          <a:gdLst/>
          <a:ahLst/>
          <a:cxnLst/>
          <a:rect l="0" t="0" r="0" b="0"/>
          <a:pathLst>
            <a:path>
              <a:moveTo>
                <a:pt x="0" y="45720"/>
              </a:moveTo>
              <a:lnTo>
                <a:pt x="31170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122897" y="1681705"/>
        <a:ext cx="17115" cy="3423"/>
      </dsp:txXfrm>
    </dsp:sp>
    <dsp:sp modelId="{CB353B82-961D-4C26-952A-0354C605E1D0}">
      <dsp:nvSpPr>
        <dsp:cNvPr id="0" name=""/>
        <dsp:cNvSpPr/>
      </dsp:nvSpPr>
      <dsp:spPr>
        <a:xfrm>
          <a:off x="489099" y="1236926"/>
          <a:ext cx="1488300" cy="89298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McKenzie – Learner Support Teacher</a:t>
          </a:r>
        </a:p>
      </dsp:txBody>
      <dsp:txXfrm>
        <a:off x="489099" y="1236926"/>
        <a:ext cx="1488300" cy="892980"/>
      </dsp:txXfrm>
    </dsp:sp>
    <dsp:sp modelId="{A14B11CD-EB49-4913-8319-B493EB82F1D8}">
      <dsp:nvSpPr>
        <dsp:cNvPr id="0" name=""/>
        <dsp:cNvSpPr/>
      </dsp:nvSpPr>
      <dsp:spPr>
        <a:xfrm>
          <a:off x="3806210" y="1637697"/>
          <a:ext cx="311709" cy="91440"/>
        </a:xfrm>
        <a:custGeom>
          <a:avLst/>
          <a:gdLst/>
          <a:ahLst/>
          <a:cxnLst/>
          <a:rect l="0" t="0" r="0" b="0"/>
          <a:pathLst>
            <a:path>
              <a:moveTo>
                <a:pt x="0" y="45720"/>
              </a:moveTo>
              <a:lnTo>
                <a:pt x="31170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953507" y="1681705"/>
        <a:ext cx="17115" cy="3423"/>
      </dsp:txXfrm>
    </dsp:sp>
    <dsp:sp modelId="{B9EAD48D-CD99-4FF3-8BC4-5EE729891CDC}">
      <dsp:nvSpPr>
        <dsp:cNvPr id="0" name=""/>
        <dsp:cNvSpPr/>
      </dsp:nvSpPr>
      <dsp:spPr>
        <a:xfrm>
          <a:off x="2319709" y="1236926"/>
          <a:ext cx="1488300" cy="8929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Fett – Learner Support Teacher</a:t>
          </a:r>
        </a:p>
      </dsp:txBody>
      <dsp:txXfrm>
        <a:off x="2319709" y="1236926"/>
        <a:ext cx="1488300" cy="892980"/>
      </dsp:txXfrm>
    </dsp:sp>
    <dsp:sp modelId="{6BCEA8B2-ABA2-4BE7-A922-B3B358E3F0DB}">
      <dsp:nvSpPr>
        <dsp:cNvPr id="0" name=""/>
        <dsp:cNvSpPr/>
      </dsp:nvSpPr>
      <dsp:spPr>
        <a:xfrm>
          <a:off x="5636820" y="1637697"/>
          <a:ext cx="311709" cy="91440"/>
        </a:xfrm>
        <a:custGeom>
          <a:avLst/>
          <a:gdLst/>
          <a:ahLst/>
          <a:cxnLst/>
          <a:rect l="0" t="0" r="0" b="0"/>
          <a:pathLst>
            <a:path>
              <a:moveTo>
                <a:pt x="0" y="45720"/>
              </a:moveTo>
              <a:lnTo>
                <a:pt x="147296" y="45720"/>
              </a:lnTo>
            </a:path>
            <a:path>
              <a:moveTo>
                <a:pt x="164412" y="45720"/>
              </a:moveTo>
              <a:lnTo>
                <a:pt x="31170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a:p>
          <a:pPr marL="0" lvl="0" indent="0" algn="ctr" defTabSz="266700">
            <a:lnSpc>
              <a:spcPct val="90000"/>
            </a:lnSpc>
            <a:spcBef>
              <a:spcPct val="0"/>
            </a:spcBef>
            <a:spcAft>
              <a:spcPct val="35000"/>
            </a:spcAft>
            <a:buNone/>
          </a:pPr>
          <a:endParaRPr lang="en-US" sz="600" kern="1200"/>
        </a:p>
      </dsp:txBody>
      <dsp:txXfrm>
        <a:off x="5784117" y="1580724"/>
        <a:ext cx="17115" cy="205385"/>
      </dsp:txXfrm>
    </dsp:sp>
    <dsp:sp modelId="{87A4C086-1505-4044-AAF4-0C05975E1980}">
      <dsp:nvSpPr>
        <dsp:cNvPr id="0" name=""/>
        <dsp:cNvSpPr/>
      </dsp:nvSpPr>
      <dsp:spPr>
        <a:xfrm>
          <a:off x="4150319" y="1236926"/>
          <a:ext cx="1488300" cy="8929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panose="020B0604020202020204"/>
            </a:rPr>
            <a:t>Ms. Starr – Teacher Librarian</a:t>
          </a:r>
        </a:p>
      </dsp:txBody>
      <dsp:txXfrm>
        <a:off x="4150319" y="1236926"/>
        <a:ext cx="1488300" cy="892980"/>
      </dsp:txXfrm>
    </dsp:sp>
    <dsp:sp modelId="{9327E686-1C92-4414-BC6C-2BC8C774CE4B}">
      <dsp:nvSpPr>
        <dsp:cNvPr id="0" name=""/>
        <dsp:cNvSpPr/>
      </dsp:nvSpPr>
      <dsp:spPr>
        <a:xfrm>
          <a:off x="1233249" y="2128107"/>
          <a:ext cx="5491830" cy="311709"/>
        </a:xfrm>
        <a:custGeom>
          <a:avLst/>
          <a:gdLst/>
          <a:ahLst/>
          <a:cxnLst/>
          <a:rect l="0" t="0" r="0" b="0"/>
          <a:pathLst>
            <a:path>
              <a:moveTo>
                <a:pt x="5491830" y="0"/>
              </a:moveTo>
              <a:lnTo>
                <a:pt x="5491830" y="172954"/>
              </a:lnTo>
              <a:lnTo>
                <a:pt x="0" y="172954"/>
              </a:lnTo>
              <a:lnTo>
                <a:pt x="0" y="311709"/>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a:p>
          <a:pPr marL="0" lvl="0" indent="0" algn="ctr" defTabSz="266700">
            <a:lnSpc>
              <a:spcPct val="90000"/>
            </a:lnSpc>
            <a:spcBef>
              <a:spcPct val="0"/>
            </a:spcBef>
            <a:spcAft>
              <a:spcPct val="35000"/>
            </a:spcAft>
            <a:buNone/>
          </a:pPr>
          <a:endParaRPr lang="en-US" sz="600" kern="1200"/>
        </a:p>
      </dsp:txBody>
      <dsp:txXfrm>
        <a:off x="3841602" y="2181269"/>
        <a:ext cx="275124" cy="205385"/>
      </dsp:txXfrm>
    </dsp:sp>
    <dsp:sp modelId="{0AB73CF7-E317-47C8-AD5D-AAC18647C194}">
      <dsp:nvSpPr>
        <dsp:cNvPr id="0" name=""/>
        <dsp:cNvSpPr/>
      </dsp:nvSpPr>
      <dsp:spPr>
        <a:xfrm>
          <a:off x="5980929" y="1236926"/>
          <a:ext cx="1488300" cy="89298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panose="020B0604020202020204"/>
            </a:rPr>
            <a:t>Ms. </a:t>
          </a:r>
          <a:r>
            <a:rPr lang="en-US" sz="1300" kern="1200" err="1">
              <a:latin typeface="Arial" panose="020B0604020202020204"/>
            </a:rPr>
            <a:t>Avetisan</a:t>
          </a:r>
          <a:r>
            <a:rPr lang="en-US" sz="1300" kern="1200">
              <a:latin typeface="Arial" panose="020B0604020202020204"/>
            </a:rPr>
            <a:t> – Integration Support Teacher</a:t>
          </a:r>
        </a:p>
      </dsp:txBody>
      <dsp:txXfrm>
        <a:off x="5980929" y="1236926"/>
        <a:ext cx="1488300" cy="892980"/>
      </dsp:txXfrm>
    </dsp:sp>
    <dsp:sp modelId="{182D0050-95AD-48A6-BEFA-75B827AC65DD}">
      <dsp:nvSpPr>
        <dsp:cNvPr id="0" name=""/>
        <dsp:cNvSpPr/>
      </dsp:nvSpPr>
      <dsp:spPr>
        <a:xfrm>
          <a:off x="1975600" y="2872986"/>
          <a:ext cx="311709" cy="91440"/>
        </a:xfrm>
        <a:custGeom>
          <a:avLst/>
          <a:gdLst/>
          <a:ahLst/>
          <a:cxnLst/>
          <a:rect l="0" t="0" r="0" b="0"/>
          <a:pathLst>
            <a:path>
              <a:moveTo>
                <a:pt x="0" y="45720"/>
              </a:moveTo>
              <a:lnTo>
                <a:pt x="147296" y="45719"/>
              </a:lnTo>
            </a:path>
            <a:path>
              <a:moveTo>
                <a:pt x="164412" y="45719"/>
              </a:moveTo>
              <a:lnTo>
                <a:pt x="311709"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a:p>
          <a:pPr marL="0" lvl="0" indent="0" algn="ctr" defTabSz="266700">
            <a:lnSpc>
              <a:spcPct val="90000"/>
            </a:lnSpc>
            <a:spcBef>
              <a:spcPct val="0"/>
            </a:spcBef>
            <a:spcAft>
              <a:spcPct val="35000"/>
            </a:spcAft>
            <a:buNone/>
          </a:pPr>
          <a:endParaRPr lang="en-US" sz="600" kern="1200"/>
        </a:p>
      </dsp:txBody>
      <dsp:txXfrm>
        <a:off x="2122897" y="2816014"/>
        <a:ext cx="17115" cy="205385"/>
      </dsp:txXfrm>
    </dsp:sp>
    <dsp:sp modelId="{83ED25ED-A3D5-4EEA-9903-048F3509858E}">
      <dsp:nvSpPr>
        <dsp:cNvPr id="0" name=""/>
        <dsp:cNvSpPr/>
      </dsp:nvSpPr>
      <dsp:spPr>
        <a:xfrm>
          <a:off x="489099" y="2472216"/>
          <a:ext cx="1488300" cy="89298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panose="020B0604020202020204"/>
            </a:rPr>
            <a:t>Ms. Donaldson – Integration Support Teacher</a:t>
          </a:r>
        </a:p>
      </dsp:txBody>
      <dsp:txXfrm>
        <a:off x="489099" y="2472216"/>
        <a:ext cx="1488300" cy="892980"/>
      </dsp:txXfrm>
    </dsp:sp>
    <dsp:sp modelId="{6D0DFAA4-D381-4DF3-AC77-E5658A1FB94D}">
      <dsp:nvSpPr>
        <dsp:cNvPr id="0" name=""/>
        <dsp:cNvSpPr/>
      </dsp:nvSpPr>
      <dsp:spPr>
        <a:xfrm>
          <a:off x="3806210" y="2872986"/>
          <a:ext cx="311709" cy="91440"/>
        </a:xfrm>
        <a:custGeom>
          <a:avLst/>
          <a:gdLst/>
          <a:ahLst/>
          <a:cxnLst/>
          <a:rect l="0" t="0" r="0" b="0"/>
          <a:pathLst>
            <a:path>
              <a:moveTo>
                <a:pt x="0" y="45720"/>
              </a:moveTo>
              <a:lnTo>
                <a:pt x="147296" y="45719"/>
              </a:lnTo>
            </a:path>
            <a:path>
              <a:moveTo>
                <a:pt x="164412" y="45719"/>
              </a:moveTo>
              <a:lnTo>
                <a:pt x="31170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a:p>
          <a:pPr marL="0" lvl="0" indent="0" algn="ctr" defTabSz="266700">
            <a:lnSpc>
              <a:spcPct val="90000"/>
            </a:lnSpc>
            <a:spcBef>
              <a:spcPct val="0"/>
            </a:spcBef>
            <a:spcAft>
              <a:spcPct val="35000"/>
            </a:spcAft>
            <a:buNone/>
          </a:pPr>
          <a:endParaRPr lang="en-US" sz="600" kern="1200"/>
        </a:p>
      </dsp:txBody>
      <dsp:txXfrm>
        <a:off x="3953507" y="2816014"/>
        <a:ext cx="17115" cy="205385"/>
      </dsp:txXfrm>
    </dsp:sp>
    <dsp:sp modelId="{38C0D77E-3FA9-4D40-99E7-16BED4F404F9}">
      <dsp:nvSpPr>
        <dsp:cNvPr id="0" name=""/>
        <dsp:cNvSpPr/>
      </dsp:nvSpPr>
      <dsp:spPr>
        <a:xfrm>
          <a:off x="2319709" y="2472216"/>
          <a:ext cx="1488300" cy="89298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panose="020B0604020202020204"/>
            </a:rPr>
            <a:t>Ms. Sahota – Integration Support Teacher </a:t>
          </a:r>
        </a:p>
      </dsp:txBody>
      <dsp:txXfrm>
        <a:off x="2319709" y="2472216"/>
        <a:ext cx="1488300" cy="892980"/>
      </dsp:txXfrm>
    </dsp:sp>
    <dsp:sp modelId="{B4B7614F-1ABA-4176-8FCE-F44196026124}">
      <dsp:nvSpPr>
        <dsp:cNvPr id="0" name=""/>
        <dsp:cNvSpPr/>
      </dsp:nvSpPr>
      <dsp:spPr>
        <a:xfrm>
          <a:off x="4150319" y="2472216"/>
          <a:ext cx="1488300" cy="8929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28" tIns="76551" rIns="72928" bIns="76551" numCol="1" spcCol="1270" anchor="ctr" anchorCtr="0">
          <a:noAutofit/>
        </a:bodyPr>
        <a:lstStyle/>
        <a:p>
          <a:pPr marL="0" lvl="0" indent="0" algn="ctr" defTabSz="577850">
            <a:lnSpc>
              <a:spcPct val="90000"/>
            </a:lnSpc>
            <a:spcBef>
              <a:spcPct val="0"/>
            </a:spcBef>
            <a:spcAft>
              <a:spcPct val="35000"/>
            </a:spcAft>
            <a:buNone/>
          </a:pPr>
          <a:r>
            <a:rPr lang="en-US" sz="1300" kern="1200"/>
            <a:t>Ms. Vaillancourt – Indigenous Support Worker </a:t>
          </a:r>
        </a:p>
      </dsp:txBody>
      <dsp:txXfrm>
        <a:off x="4150319" y="2472216"/>
        <a:ext cx="1488300" cy="89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A325E-E05E-4F3F-9E71-C0A6DFBB80E1}">
      <dsp:nvSpPr>
        <dsp:cNvPr id="0" name=""/>
        <dsp:cNvSpPr/>
      </dsp:nvSpPr>
      <dsp:spPr>
        <a:xfrm rot="5400000">
          <a:off x="-176346" y="177457"/>
          <a:ext cx="1175643" cy="822950"/>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6 YEARS</a:t>
          </a:r>
        </a:p>
      </dsp:txBody>
      <dsp:txXfrm rot="-5400000">
        <a:off x="1" y="412585"/>
        <a:ext cx="822950" cy="352693"/>
      </dsp:txXfrm>
    </dsp:sp>
    <dsp:sp modelId="{1EC583BE-97AB-4575-9D19-D2D5698234F5}">
      <dsp:nvSpPr>
        <dsp:cNvPr id="0" name=""/>
        <dsp:cNvSpPr/>
      </dsp:nvSpPr>
      <dsp:spPr>
        <a:xfrm rot="5400000">
          <a:off x="3817824" y="-2993762"/>
          <a:ext cx="764168" cy="675391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a:latin typeface="Calibri"/>
              <a:cs typeface="Calibri"/>
            </a:rPr>
            <a:t>th (voiceless)</a:t>
          </a:r>
        </a:p>
        <a:p>
          <a:pPr marL="228600" lvl="1" indent="-228600" algn="l" defTabSz="933450" rtl="0">
            <a:lnSpc>
              <a:spcPct val="90000"/>
            </a:lnSpc>
            <a:spcBef>
              <a:spcPct val="0"/>
            </a:spcBef>
            <a:spcAft>
              <a:spcPct val="15000"/>
            </a:spcAft>
            <a:buChar char="•"/>
          </a:pPr>
          <a:r>
            <a:rPr lang="en-US" sz="2100" kern="1200" err="1">
              <a:latin typeface="Calibri"/>
              <a:cs typeface="Calibri"/>
            </a:rPr>
            <a:t>Eg.</a:t>
          </a:r>
          <a:r>
            <a:rPr lang="en-US" sz="2100" kern="1200">
              <a:latin typeface="Calibri"/>
              <a:cs typeface="Calibri"/>
            </a:rPr>
            <a:t> </a:t>
          </a:r>
          <a:r>
            <a:rPr lang="en-US" sz="2100" kern="1200">
              <a:solidFill>
                <a:srgbClr val="242424"/>
              </a:solidFill>
            </a:rPr>
            <a:t>thank you, thumb, bathroom,</a:t>
          </a:r>
          <a:r>
            <a:rPr lang="en-US" sz="2100" kern="1200">
              <a:solidFill>
                <a:srgbClr val="242424"/>
              </a:solidFill>
              <a:latin typeface="Calibri Light" panose="020F0302020204030204"/>
            </a:rPr>
            <a:t> teeth</a:t>
          </a:r>
          <a:endParaRPr lang="en-US" sz="2100" b="1" kern="1200">
            <a:solidFill>
              <a:srgbClr val="242424"/>
            </a:solidFill>
          </a:endParaRPr>
        </a:p>
      </dsp:txBody>
      <dsp:txXfrm rot="-5400000">
        <a:off x="822950" y="38416"/>
        <a:ext cx="6716612" cy="689560"/>
      </dsp:txXfrm>
    </dsp:sp>
    <dsp:sp modelId="{83DEC144-C86E-47C9-B3E1-A19CA3766B17}">
      <dsp:nvSpPr>
        <dsp:cNvPr id="0" name=""/>
        <dsp:cNvSpPr/>
      </dsp:nvSpPr>
      <dsp:spPr>
        <a:xfrm rot="5400000">
          <a:off x="-176346" y="1205318"/>
          <a:ext cx="1175643" cy="822950"/>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 5 YEARS</a:t>
          </a:r>
        </a:p>
      </dsp:txBody>
      <dsp:txXfrm rot="-5400000">
        <a:off x="1" y="1440446"/>
        <a:ext cx="822950" cy="352693"/>
      </dsp:txXfrm>
    </dsp:sp>
    <dsp:sp modelId="{8B5EB954-DBCA-43C7-9219-889DC146C0AD}">
      <dsp:nvSpPr>
        <dsp:cNvPr id="0" name=""/>
        <dsp:cNvSpPr/>
      </dsp:nvSpPr>
      <dsp:spPr>
        <a:xfrm rot="5400000">
          <a:off x="3817824" y="-1965901"/>
          <a:ext cx="764168" cy="675391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kern="1200">
              <a:latin typeface="Calibri"/>
              <a:cs typeface="Calibri"/>
            </a:rPr>
            <a:t> </a:t>
          </a:r>
          <a:r>
            <a:rPr lang="en-US" sz="2100" b="1" kern="1200">
              <a:latin typeface="Calibri"/>
              <a:cs typeface="Calibri"/>
            </a:rPr>
            <a:t>r, zh, th (voiced)</a:t>
          </a:r>
        </a:p>
        <a:p>
          <a:pPr marL="228600" lvl="1" indent="-228600" algn="l" defTabSz="933450" rtl="0">
            <a:lnSpc>
              <a:spcPct val="90000"/>
            </a:lnSpc>
            <a:spcBef>
              <a:spcPct val="0"/>
            </a:spcBef>
            <a:spcAft>
              <a:spcPct val="15000"/>
            </a:spcAft>
            <a:buChar char="•"/>
          </a:pPr>
          <a:r>
            <a:rPr lang="en-US" sz="2100" kern="1200" err="1">
              <a:latin typeface="Calibri"/>
              <a:cs typeface="Calibri"/>
            </a:rPr>
            <a:t>Eg.</a:t>
          </a:r>
          <a:r>
            <a:rPr lang="en-US" sz="2100" kern="1200">
              <a:latin typeface="Calibri"/>
              <a:cs typeface="Calibri"/>
            </a:rPr>
            <a:t> </a:t>
          </a:r>
          <a:r>
            <a:rPr lang="en-US" sz="2100" kern="1200">
              <a:solidFill>
                <a:srgbClr val="242424"/>
              </a:solidFill>
            </a:rPr>
            <a:t>this, feather, breathe</a:t>
          </a:r>
        </a:p>
      </dsp:txBody>
      <dsp:txXfrm rot="-5400000">
        <a:off x="822950" y="1066277"/>
        <a:ext cx="6716612" cy="689560"/>
      </dsp:txXfrm>
    </dsp:sp>
    <dsp:sp modelId="{E0D3826D-BD3F-48A9-BDE3-D34C0D18B50F}">
      <dsp:nvSpPr>
        <dsp:cNvPr id="0" name=""/>
        <dsp:cNvSpPr/>
      </dsp:nvSpPr>
      <dsp:spPr>
        <a:xfrm rot="5400000">
          <a:off x="-176346" y="2233179"/>
          <a:ext cx="1175643" cy="822950"/>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 4 YEARS </a:t>
          </a:r>
        </a:p>
      </dsp:txBody>
      <dsp:txXfrm rot="-5400000">
        <a:off x="1" y="2468307"/>
        <a:ext cx="822950" cy="352693"/>
      </dsp:txXfrm>
    </dsp:sp>
    <dsp:sp modelId="{99635A0C-D3A6-4C0F-8207-C1422CEE0960}">
      <dsp:nvSpPr>
        <dsp:cNvPr id="0" name=""/>
        <dsp:cNvSpPr/>
      </dsp:nvSpPr>
      <dsp:spPr>
        <a:xfrm rot="5400000">
          <a:off x="3817824" y="-938040"/>
          <a:ext cx="764168" cy="675391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E2AF1-AA6B-42E0-AC10-CAC51149A0E9}">
      <dsp:nvSpPr>
        <dsp:cNvPr id="0" name=""/>
        <dsp:cNvSpPr/>
      </dsp:nvSpPr>
      <dsp:spPr>
        <a:xfrm rot="5400000">
          <a:off x="-176346" y="3261040"/>
          <a:ext cx="1175643" cy="822950"/>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2-3 YEARS</a:t>
          </a:r>
        </a:p>
      </dsp:txBody>
      <dsp:txXfrm rot="-5400000">
        <a:off x="1" y="3496168"/>
        <a:ext cx="822950" cy="352693"/>
      </dsp:txXfrm>
    </dsp:sp>
    <dsp:sp modelId="{63B31321-CBA1-40E0-85BC-477839522825}">
      <dsp:nvSpPr>
        <dsp:cNvPr id="0" name=""/>
        <dsp:cNvSpPr/>
      </dsp:nvSpPr>
      <dsp:spPr>
        <a:xfrm rot="5400000">
          <a:off x="3817824" y="89820"/>
          <a:ext cx="764168" cy="675391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endParaRPr lang="en-US" sz="2100" kern="1200">
            <a:latin typeface="Calibri"/>
            <a:cs typeface="Calibri"/>
          </a:endParaRPr>
        </a:p>
      </dsp:txBody>
      <dsp:txXfrm rot="-5400000">
        <a:off x="822950" y="3121998"/>
        <a:ext cx="6716612" cy="689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CBA-2589-4564-BBCF-26AC4C2C943D}">
      <dsp:nvSpPr>
        <dsp:cNvPr id="0" name=""/>
        <dsp:cNvSpPr/>
      </dsp:nvSpPr>
      <dsp:spPr>
        <a:xfrm>
          <a:off x="3919" y="133926"/>
          <a:ext cx="1551007" cy="465302"/>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452" tIns="57452" rIns="57452" bIns="57452" numCol="1" spcCol="1270" anchor="ctr" anchorCtr="0">
          <a:noAutofit/>
        </a:bodyPr>
        <a:lstStyle/>
        <a:p>
          <a:pPr marL="0" lvl="0" indent="0" algn="ctr" defTabSz="1111250">
            <a:lnSpc>
              <a:spcPct val="90000"/>
            </a:lnSpc>
            <a:spcBef>
              <a:spcPct val="0"/>
            </a:spcBef>
            <a:spcAft>
              <a:spcPct val="35000"/>
            </a:spcAft>
            <a:buNone/>
          </a:pPr>
          <a:r>
            <a:rPr lang="en-US" sz="2500" kern="1200"/>
            <a:t>Sign up</a:t>
          </a:r>
        </a:p>
      </dsp:txBody>
      <dsp:txXfrm>
        <a:off x="143510" y="133926"/>
        <a:ext cx="1271825" cy="465302"/>
      </dsp:txXfrm>
    </dsp:sp>
    <dsp:sp modelId="{F6F62D8E-0E0C-4FE1-9845-D95A1D865692}">
      <dsp:nvSpPr>
        <dsp:cNvPr id="0" name=""/>
        <dsp:cNvSpPr/>
      </dsp:nvSpPr>
      <dsp:spPr>
        <a:xfrm>
          <a:off x="3919" y="599229"/>
          <a:ext cx="1411417" cy="3430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533" tIns="111533" rIns="111533" bIns="223067" numCol="1" spcCol="1270" anchor="t" anchorCtr="0">
          <a:noAutofit/>
        </a:bodyPr>
        <a:lstStyle/>
        <a:p>
          <a:pPr marL="0" lvl="0" indent="0" algn="l" defTabSz="755650">
            <a:lnSpc>
              <a:spcPct val="90000"/>
            </a:lnSpc>
            <a:spcBef>
              <a:spcPct val="0"/>
            </a:spcBef>
            <a:spcAft>
              <a:spcPct val="35000"/>
            </a:spcAft>
            <a:buNone/>
          </a:pPr>
          <a:r>
            <a:rPr lang="en-US" sz="1700" kern="1200"/>
            <a:t>Please sign up for the Surrey Schools App</a:t>
          </a:r>
        </a:p>
        <a:p>
          <a:pPr marL="0" lvl="0" indent="0" algn="l" defTabSz="755650">
            <a:lnSpc>
              <a:spcPct val="90000"/>
            </a:lnSpc>
            <a:spcBef>
              <a:spcPct val="0"/>
            </a:spcBef>
            <a:spcAft>
              <a:spcPct val="35000"/>
            </a:spcAft>
            <a:buNone/>
          </a:pPr>
          <a:endParaRPr lang="en-US" sz="1700" kern="1200">
            <a:latin typeface="Calibri Light" panose="020F0302020204030204"/>
          </a:endParaRPr>
        </a:p>
      </dsp:txBody>
      <dsp:txXfrm>
        <a:off x="3919" y="599229"/>
        <a:ext cx="1411417" cy="3430181"/>
      </dsp:txXfrm>
    </dsp:sp>
    <dsp:sp modelId="{1D2AF5A2-7338-487F-A70D-ECF76C10DC40}">
      <dsp:nvSpPr>
        <dsp:cNvPr id="0" name=""/>
        <dsp:cNvSpPr/>
      </dsp:nvSpPr>
      <dsp:spPr>
        <a:xfrm>
          <a:off x="1531875" y="133926"/>
          <a:ext cx="1551007" cy="465302"/>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452" tIns="57452" rIns="57452" bIns="57452" numCol="1" spcCol="1270" anchor="ctr" anchorCtr="0">
          <a:noAutofit/>
        </a:bodyPr>
        <a:lstStyle/>
        <a:p>
          <a:pPr marL="0" lvl="0" indent="0" algn="ctr" defTabSz="1111250">
            <a:lnSpc>
              <a:spcPct val="90000"/>
            </a:lnSpc>
            <a:spcBef>
              <a:spcPct val="0"/>
            </a:spcBef>
            <a:spcAft>
              <a:spcPct val="35000"/>
            </a:spcAft>
            <a:buNone/>
          </a:pPr>
          <a:r>
            <a:rPr lang="en-US" sz="2500" kern="1200"/>
            <a:t>Check</a:t>
          </a:r>
        </a:p>
      </dsp:txBody>
      <dsp:txXfrm>
        <a:off x="1671466" y="133926"/>
        <a:ext cx="1271825" cy="465302"/>
      </dsp:txXfrm>
    </dsp:sp>
    <dsp:sp modelId="{EF35F324-9F02-44D8-B634-A328A766976C}">
      <dsp:nvSpPr>
        <dsp:cNvPr id="0" name=""/>
        <dsp:cNvSpPr/>
      </dsp:nvSpPr>
      <dsp:spPr>
        <a:xfrm>
          <a:off x="1531875" y="599229"/>
          <a:ext cx="1411417" cy="3430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533" tIns="111533" rIns="111533" bIns="223067" numCol="1" spcCol="1270" anchor="t" anchorCtr="0">
          <a:noAutofit/>
        </a:bodyPr>
        <a:lstStyle/>
        <a:p>
          <a:pPr marL="0" lvl="0" indent="0" algn="l" defTabSz="755650">
            <a:lnSpc>
              <a:spcPct val="90000"/>
            </a:lnSpc>
            <a:spcBef>
              <a:spcPct val="0"/>
            </a:spcBef>
            <a:spcAft>
              <a:spcPct val="35000"/>
            </a:spcAft>
            <a:buNone/>
          </a:pPr>
          <a:r>
            <a:rPr lang="en-US" sz="1700" kern="1200"/>
            <a:t>Check the Latimer Road Website for all important information</a:t>
          </a:r>
        </a:p>
      </dsp:txBody>
      <dsp:txXfrm>
        <a:off x="1531875" y="599229"/>
        <a:ext cx="1411417" cy="3430181"/>
      </dsp:txXfrm>
    </dsp:sp>
    <dsp:sp modelId="{171D07ED-8879-45F5-A19B-9A11DC331D36}">
      <dsp:nvSpPr>
        <dsp:cNvPr id="0" name=""/>
        <dsp:cNvSpPr/>
      </dsp:nvSpPr>
      <dsp:spPr>
        <a:xfrm>
          <a:off x="3059832" y="133926"/>
          <a:ext cx="1551007" cy="465302"/>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452" tIns="57452" rIns="57452" bIns="57452" numCol="1" spcCol="1270" anchor="ctr" anchorCtr="0">
          <a:noAutofit/>
        </a:bodyPr>
        <a:lstStyle/>
        <a:p>
          <a:pPr marL="0" lvl="0" indent="0" algn="ctr" defTabSz="1111250">
            <a:lnSpc>
              <a:spcPct val="90000"/>
            </a:lnSpc>
            <a:spcBef>
              <a:spcPct val="0"/>
            </a:spcBef>
            <a:spcAft>
              <a:spcPct val="35000"/>
            </a:spcAft>
            <a:buNone/>
          </a:pPr>
          <a:r>
            <a:rPr lang="en-US" sz="2500" kern="1200"/>
            <a:t>Receive</a:t>
          </a:r>
        </a:p>
      </dsp:txBody>
      <dsp:txXfrm>
        <a:off x="3199423" y="133926"/>
        <a:ext cx="1271825" cy="465302"/>
      </dsp:txXfrm>
    </dsp:sp>
    <dsp:sp modelId="{4C96C503-FDCB-4C39-B02F-26D435A58F1B}">
      <dsp:nvSpPr>
        <dsp:cNvPr id="0" name=""/>
        <dsp:cNvSpPr/>
      </dsp:nvSpPr>
      <dsp:spPr>
        <a:xfrm>
          <a:off x="3059832" y="599229"/>
          <a:ext cx="1411417" cy="3430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533" tIns="111533" rIns="111533" bIns="223067" numCol="1" spcCol="1270" anchor="t" anchorCtr="0">
          <a:noAutofit/>
        </a:bodyPr>
        <a:lstStyle/>
        <a:p>
          <a:pPr marL="0" lvl="0" indent="0" algn="l" defTabSz="755650">
            <a:lnSpc>
              <a:spcPct val="90000"/>
            </a:lnSpc>
            <a:spcBef>
              <a:spcPct val="0"/>
            </a:spcBef>
            <a:spcAft>
              <a:spcPct val="35000"/>
            </a:spcAft>
            <a:buNone/>
          </a:pPr>
          <a:r>
            <a:rPr lang="en-US" sz="1700" kern="1200"/>
            <a:t>In June you will receive a package for your child's first weeks of kindergarten</a:t>
          </a:r>
        </a:p>
        <a:p>
          <a:pPr marL="114300" lvl="1" indent="-114300" algn="l" defTabSz="577850">
            <a:lnSpc>
              <a:spcPct val="90000"/>
            </a:lnSpc>
            <a:spcBef>
              <a:spcPct val="0"/>
            </a:spcBef>
            <a:spcAft>
              <a:spcPct val="15000"/>
            </a:spcAft>
            <a:buChar char="•"/>
          </a:pPr>
          <a:r>
            <a:rPr lang="en-US" sz="1300" kern="1200"/>
            <a:t>Gradual Entry Calendar</a:t>
          </a:r>
        </a:p>
        <a:p>
          <a:pPr marL="114300" lvl="1" indent="-114300" algn="l" defTabSz="577850">
            <a:lnSpc>
              <a:spcPct val="90000"/>
            </a:lnSpc>
            <a:spcBef>
              <a:spcPct val="0"/>
            </a:spcBef>
            <a:spcAft>
              <a:spcPct val="15000"/>
            </a:spcAft>
            <a:buChar char="•"/>
          </a:pPr>
          <a:r>
            <a:rPr lang="en-US" sz="1300" kern="1200"/>
            <a:t>Grouping Information for your child</a:t>
          </a:r>
        </a:p>
        <a:p>
          <a:pPr marL="114300" lvl="1" indent="-114300" algn="l" defTabSz="577850">
            <a:lnSpc>
              <a:spcPct val="90000"/>
            </a:lnSpc>
            <a:spcBef>
              <a:spcPct val="0"/>
            </a:spcBef>
            <a:spcAft>
              <a:spcPct val="15000"/>
            </a:spcAft>
            <a:buChar char="•"/>
          </a:pPr>
          <a:r>
            <a:rPr lang="en-US" sz="1300" kern="1200"/>
            <a:t>School Supply list</a:t>
          </a:r>
        </a:p>
        <a:p>
          <a:pPr marL="114300" lvl="1" indent="-114300" algn="l" defTabSz="577850">
            <a:lnSpc>
              <a:spcPct val="90000"/>
            </a:lnSpc>
            <a:spcBef>
              <a:spcPct val="0"/>
            </a:spcBef>
            <a:spcAft>
              <a:spcPct val="15000"/>
            </a:spcAft>
            <a:buChar char="•"/>
          </a:pPr>
          <a:r>
            <a:rPr lang="en-US" sz="1300" kern="1200"/>
            <a:t>Bell Schedule</a:t>
          </a:r>
        </a:p>
      </dsp:txBody>
      <dsp:txXfrm>
        <a:off x="3059832" y="599229"/>
        <a:ext cx="1411417" cy="343018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CFF47-F835-4172-8F16-42B0BEF4FC93}" type="datetimeFigureOut">
              <a:rPr lang="en-US"/>
              <a:t>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94CAA-8DFE-4F29-A1E5-0E7AF3080CEE}" type="slidenum">
              <a:rPr lang="en-US"/>
              <a:t>‹#›</a:t>
            </a:fld>
            <a:endParaRPr lang="en-US"/>
          </a:p>
        </p:txBody>
      </p:sp>
    </p:spTree>
    <p:extLst>
      <p:ext uri="{BB962C8B-B14F-4D97-AF65-F5344CB8AC3E}">
        <p14:creationId xmlns:p14="http://schemas.microsoft.com/office/powerpoint/2010/main" val="302698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94CAA-8DFE-4F29-A1E5-0E7AF3080CEE}" type="slidenum">
              <a:rPr lang="en-US"/>
              <a:t>1</a:t>
            </a:fld>
            <a:endParaRPr lang="en-US"/>
          </a:p>
        </p:txBody>
      </p:sp>
    </p:spTree>
    <p:extLst>
      <p:ext uri="{BB962C8B-B14F-4D97-AF65-F5344CB8AC3E}">
        <p14:creationId xmlns:p14="http://schemas.microsoft.com/office/powerpoint/2010/main" val="65146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panose="020F0502020204030204"/>
            </a:endParaRPr>
          </a:p>
          <a:p>
            <a:pPr marL="285750" indent="-285750">
              <a:lnSpc>
                <a:spcPct val="90000"/>
              </a:lnSpc>
              <a:spcBef>
                <a:spcPts val="1000"/>
              </a:spcBef>
              <a:buFont typeface="Arial"/>
              <a:buChar char="•"/>
            </a:pPr>
            <a:r>
              <a:rPr lang="en-US"/>
              <a:t>There will be a gradual entry process where each day your child attends for longer periods of time .  This can take different formats but the purpose is to have your child gradually adjust to their new environment in small group sessions.    Teachers will introduce children to classroom routines and procedures so they will feel comfortable and more at ease.</a:t>
            </a:r>
            <a:endParaRPr lang="en-US">
              <a:cs typeface="Calibri"/>
            </a:endParaRPr>
          </a:p>
          <a:p>
            <a:pPr marL="285750" indent="-285750">
              <a:lnSpc>
                <a:spcPct val="90000"/>
              </a:lnSpc>
              <a:spcBef>
                <a:spcPts val="1000"/>
              </a:spcBef>
              <a:buFont typeface="Arial"/>
              <a:buChar char="•"/>
            </a:pPr>
            <a:r>
              <a:rPr lang="en-US"/>
              <a:t>The teacher(s) will want to get to know you and your child – building relationships through welcoming conversations – </a:t>
            </a:r>
          </a:p>
          <a:p>
            <a:pPr marL="285750" indent="-285750">
              <a:lnSpc>
                <a:spcPct val="90000"/>
              </a:lnSpc>
              <a:spcBef>
                <a:spcPts val="1000"/>
              </a:spcBef>
              <a:buFont typeface="Arial"/>
              <a:buChar char="•"/>
            </a:pPr>
            <a:r>
              <a:rPr lang="en-US"/>
              <a:t>Your child will form a bond with teachers, other children, the school community</a:t>
            </a:r>
            <a:endParaRPr lang="en-US">
              <a:cs typeface="Calibri"/>
            </a:endParaRPr>
          </a:p>
          <a:p>
            <a:pPr marL="285750" indent="-285750">
              <a:lnSpc>
                <a:spcPct val="90000"/>
              </a:lnSpc>
              <a:spcBef>
                <a:spcPts val="1000"/>
              </a:spcBef>
              <a:buFont typeface="Arial"/>
              <a:buChar char="•"/>
            </a:pPr>
            <a:r>
              <a:rPr lang="en-US">
                <a:cs typeface="Calibri"/>
              </a:rPr>
              <a:t>The school is preparing for your child's arrival and you are integral to that process - </a:t>
            </a:r>
            <a:r>
              <a:rPr lang="en-US"/>
              <a:t>you are their first and most important teacher</a:t>
            </a:r>
          </a:p>
          <a:p>
            <a:pPr marL="285750" indent="-285750">
              <a:lnSpc>
                <a:spcPct val="90000"/>
              </a:lnSpc>
              <a:spcBef>
                <a:spcPts val="1000"/>
              </a:spcBef>
              <a:buFont typeface="Arial"/>
              <a:buChar char="•"/>
            </a:pPr>
            <a:r>
              <a:rPr lang="en-US">
                <a:cs typeface="Calibri"/>
              </a:rPr>
              <a:t>We are a team, and we are eagerly preparing for your little learners arrival</a:t>
            </a:r>
          </a:p>
          <a:p>
            <a:pPr marL="285750" indent="-285750">
              <a:lnSpc>
                <a:spcPct val="90000"/>
              </a:lnSpc>
              <a:spcBef>
                <a:spcPts val="1000"/>
              </a:spcBef>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20</a:t>
            </a:fld>
            <a:endParaRPr lang="en-US"/>
          </a:p>
        </p:txBody>
      </p:sp>
    </p:spTree>
    <p:extLst>
      <p:ext uri="{BB962C8B-B14F-4D97-AF65-F5344CB8AC3E}">
        <p14:creationId xmlns:p14="http://schemas.microsoft.com/office/powerpoint/2010/main" val="195862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Options - Provide early learning programs, resources and support for children and families. * Daycare, childcare, parenting support, counselling, family navigators.</a:t>
            </a:r>
            <a:endParaRPr lang="en-US">
              <a:cs typeface="Calibri"/>
            </a:endParaRPr>
          </a:p>
          <a:p>
            <a:r>
              <a:rPr lang="en-US"/>
              <a:t>First Steps - Provide resources, support, services and early years programs for refugee families.* Translation services, nutrition and health info, mental health counselling, settlement support.</a:t>
            </a:r>
            <a:endParaRPr lang="en-US">
              <a:cs typeface="Calibri"/>
            </a:endParaRPr>
          </a:p>
          <a:p>
            <a:r>
              <a:rPr lang="en-US"/>
              <a:t>Child Care Resource and Referral -Provide childcare information, services and support as well as early learning programs.* childcare benefits, parent education sessions, parent-child drop in, lending library, car seat clinics.</a:t>
            </a:r>
            <a:endParaRPr lang="en-US">
              <a:cs typeface="Calibri"/>
            </a:endParaRPr>
          </a:p>
          <a:p>
            <a:endParaRPr lang="en-US">
              <a:cs typeface="Calibri"/>
            </a:endParaRPr>
          </a:p>
          <a:p>
            <a:r>
              <a:rPr lang="en-US">
                <a:cs typeface="Calibri"/>
              </a:rPr>
              <a:t>FRAFCA –</a:t>
            </a:r>
            <a:r>
              <a:rPr lang="en-US"/>
              <a:t>- Provides resources, support, services and cultural connections for Indigenous families.  *Family Nights, Elders, cultural activities, preschool, parenting programs.</a:t>
            </a:r>
            <a:endParaRPr lang="en-US">
              <a:cs typeface="Calibri"/>
            </a:endParaRPr>
          </a:p>
          <a:p>
            <a:endParaRPr lang="en-US">
              <a:cs typeface="Calibri"/>
            </a:endParaRPr>
          </a:p>
          <a:p>
            <a:r>
              <a:rPr lang="en-US">
                <a:cs typeface="Calibri"/>
              </a:rPr>
              <a:t>Metis Nation BC - </a:t>
            </a:r>
            <a:r>
              <a:rPr lang="en-US"/>
              <a:t> Provide resources, support, services and literacy programs for Metis children and families.* Family connections, well-being program, funding opportunities, imagination library.</a:t>
            </a:r>
            <a:endParaRPr lang="en-US">
              <a:cs typeface="Calibri"/>
            </a:endParaRPr>
          </a:p>
          <a:p>
            <a:endParaRPr lang="en-US">
              <a:cs typeface="Calibri"/>
            </a:endParaRPr>
          </a:p>
          <a:p>
            <a:r>
              <a:rPr lang="en-US">
                <a:cs typeface="Calibri"/>
              </a:rPr>
              <a:t>Early Years Hub - </a:t>
            </a:r>
            <a:r>
              <a:rPr lang="en-US"/>
              <a:t>Provide early learning programs, resources, supports, and early assessments of your child’s development.  Family Navigators.</a:t>
            </a:r>
            <a:endParaRPr lang="en-US">
              <a:cs typeface="Calibri"/>
            </a:endParaRPr>
          </a:p>
          <a:p>
            <a:r>
              <a:rPr lang="en-US">
                <a:cs typeface="Calibri"/>
              </a:rPr>
              <a:t>Surrey Libraries - </a:t>
            </a:r>
            <a:r>
              <a:rPr lang="en-US"/>
              <a:t>Provide books, activities, story time sessions, and much more for families and children of all ages.</a:t>
            </a:r>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21</a:t>
            </a:fld>
            <a:endParaRPr lang="en-US"/>
          </a:p>
        </p:txBody>
      </p:sp>
    </p:spTree>
    <p:extLst>
      <p:ext uri="{BB962C8B-B14F-4D97-AF65-F5344CB8AC3E}">
        <p14:creationId xmlns:p14="http://schemas.microsoft.com/office/powerpoint/2010/main" val="185092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numerous resources you can access to support your child's transition into kindergarten.  </a:t>
            </a:r>
          </a:p>
        </p:txBody>
      </p:sp>
      <p:sp>
        <p:nvSpPr>
          <p:cNvPr id="4" name="Slide Number Placeholder 3"/>
          <p:cNvSpPr>
            <a:spLocks noGrp="1"/>
          </p:cNvSpPr>
          <p:nvPr>
            <p:ph type="sldNum" sz="quarter" idx="5"/>
          </p:nvPr>
        </p:nvSpPr>
        <p:spPr/>
        <p:txBody>
          <a:bodyPr/>
          <a:lstStyle/>
          <a:p>
            <a:fld id="{74494CAA-8DFE-4F29-A1E5-0E7AF3080CEE}" type="slidenum">
              <a:rPr lang="en-US"/>
              <a:t>22</a:t>
            </a:fld>
            <a:endParaRPr lang="en-US"/>
          </a:p>
        </p:txBody>
      </p:sp>
    </p:spTree>
    <p:extLst>
      <p:ext uri="{BB962C8B-B14F-4D97-AF65-F5344CB8AC3E}">
        <p14:creationId xmlns:p14="http://schemas.microsoft.com/office/powerpoint/2010/main" val="3395222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30</a:t>
            </a:fld>
            <a:endParaRPr lang="en-US"/>
          </a:p>
        </p:txBody>
      </p:sp>
    </p:spTree>
    <p:extLst>
      <p:ext uri="{BB962C8B-B14F-4D97-AF65-F5344CB8AC3E}">
        <p14:creationId xmlns:p14="http://schemas.microsoft.com/office/powerpoint/2010/main" val="250207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Playmaking brings children a greater awareness and understanding of the world in which they live (Burke, 2019). It is integral to well-being and learning and is social in nature.  </a:t>
            </a:r>
          </a:p>
          <a:p>
            <a:r>
              <a:rPr lang="en-US"/>
              <a:t>When you enter a kindergarten class you will notice, see, hear and feel many things:</a:t>
            </a:r>
            <a:endParaRPr lang="en-US">
              <a:cs typeface="Calibri"/>
            </a:endParaRPr>
          </a:p>
          <a:p>
            <a:r>
              <a:rPr lang="en-US"/>
              <a:t>* You will </a:t>
            </a:r>
            <a:r>
              <a:rPr lang="en-US" b="1"/>
              <a:t>notice</a:t>
            </a:r>
            <a:r>
              <a:rPr lang="en-US"/>
              <a:t> books, play centers, creative materials, and science exploration tools.  </a:t>
            </a:r>
            <a:endParaRPr lang="en-US">
              <a:cs typeface="Calibri" panose="020F0502020204030204"/>
            </a:endParaRPr>
          </a:p>
          <a:p>
            <a:r>
              <a:rPr lang="en-US"/>
              <a:t>* You will </a:t>
            </a:r>
            <a:r>
              <a:rPr lang="en-US" b="1"/>
              <a:t>see </a:t>
            </a:r>
            <a:r>
              <a:rPr lang="en-US"/>
              <a:t>your child participating in many forms of play which involve creating, exploring, dramatizing, observing, building and more.   </a:t>
            </a:r>
          </a:p>
          <a:p>
            <a:pPr marL="171450" indent="-171450">
              <a:buFont typeface="Arial" panose="020B0604020202020204" pitchFamily="34" charset="0"/>
              <a:buChar char="•"/>
            </a:pPr>
            <a:r>
              <a:rPr lang="en-US"/>
              <a:t>You will </a:t>
            </a:r>
            <a:r>
              <a:rPr lang="en-US" b="1"/>
              <a:t>hear </a:t>
            </a:r>
            <a:r>
              <a:rPr lang="en-US"/>
              <a:t>them socializing with others as they exchanging ideas, solve problems and communicate.  </a:t>
            </a:r>
          </a:p>
          <a:p>
            <a:pPr marL="171450" indent="-171450">
              <a:buFont typeface="Arial" panose="020B0604020202020204" pitchFamily="34" charset="0"/>
              <a:buChar char="•"/>
            </a:pPr>
            <a:r>
              <a:rPr lang="en-US"/>
              <a:t>You will </a:t>
            </a:r>
            <a:r>
              <a:rPr lang="en-US" b="1"/>
              <a:t>hear</a:t>
            </a:r>
            <a:r>
              <a:rPr lang="en-US"/>
              <a:t> them asking questions and express delight as they create something new.  </a:t>
            </a:r>
          </a:p>
          <a:p>
            <a:r>
              <a:rPr lang="en-US"/>
              <a:t>* And you will </a:t>
            </a:r>
            <a:r>
              <a:rPr lang="en-US" b="1"/>
              <a:t>feel</a:t>
            </a:r>
            <a:r>
              <a:rPr lang="en-US"/>
              <a:t> a mix of emotions as your child embarks on this new journey.</a:t>
            </a:r>
            <a:endParaRPr lang="en-US">
              <a:cs typeface="Calibri" panose="020F0502020204030204"/>
            </a:endParaRPr>
          </a:p>
          <a:p>
            <a:endParaRPr lang="en-US">
              <a:cs typeface="Calibri" panose="020F0502020204030204"/>
            </a:endParaRPr>
          </a:p>
          <a:p>
            <a:r>
              <a:rPr lang="en-US">
                <a:cs typeface="Calibri" panose="020F0502020204030204"/>
              </a:rPr>
              <a:t>The new Early Learning Framework is from 0-8 and play is embedded in all early learning and beyond.  Older children tinker, create, explore.</a:t>
            </a:r>
          </a:p>
          <a:p>
            <a:endParaRPr lang="en-US"/>
          </a:p>
          <a:p>
            <a:r>
              <a:rPr lang="en-US"/>
              <a:t> Play can reduce stress, increase calmness, maintain social and emotional equilibrium, build coping skills and resilience, produce subjective feelings of well-being.  Children's play promotes optimal language development, thinking skills, creativity, and physical, social and emotional skills in early and middle childhood (Early Learning Framework).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4</a:t>
            </a:fld>
            <a:endParaRPr lang="en-US"/>
          </a:p>
        </p:txBody>
      </p:sp>
    </p:spTree>
    <p:extLst>
      <p:ext uri="{BB962C8B-B14F-4D97-AF65-F5344CB8AC3E}">
        <p14:creationId xmlns:p14="http://schemas.microsoft.com/office/powerpoint/2010/main" val="189536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Children learn in mind, body and spirit (ELF).  </a:t>
            </a:r>
            <a:endParaRPr lang="en-US"/>
          </a:p>
          <a:p>
            <a:r>
              <a:rPr lang="en-US"/>
              <a:t> * Learning involves supporting the whole child – social/emotional, cognitive, language/communication, physical.    It is focused on building relationships, on connectedness and fostering a sense of community.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5</a:t>
            </a:fld>
            <a:endParaRPr lang="en-US"/>
          </a:p>
        </p:txBody>
      </p:sp>
    </p:spTree>
    <p:extLst>
      <p:ext uri="{BB962C8B-B14F-4D97-AF65-F5344CB8AC3E}">
        <p14:creationId xmlns:p14="http://schemas.microsoft.com/office/powerpoint/2010/main" val="308659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Oral language development is an important part of emergent literacy.  Children learn how language has a purpose and is used in different contexts.  They learn how to share their ideas, communicate, and how to socialize with others.  They begin to understand how sounds and letters are linked and they begin to make sense of how reading and writing fit in with their social world.  </a:t>
            </a:r>
            <a:endParaRPr lang="en-US"/>
          </a:p>
          <a:p>
            <a:endParaRPr lang="en-US">
              <a:cs typeface="Calibri"/>
            </a:endParaRPr>
          </a:p>
          <a:p>
            <a:r>
              <a:rPr lang="en-US">
                <a:cs typeface="Calibri"/>
              </a:rPr>
              <a:t>Things you can do to support oral language:</a:t>
            </a:r>
          </a:p>
          <a:p>
            <a:pPr marL="171450" indent="-171450">
              <a:buFont typeface="Arial"/>
              <a:buChar char="•"/>
            </a:pPr>
            <a:r>
              <a:rPr lang="en-US">
                <a:cs typeface="Calibri"/>
              </a:rPr>
              <a:t>Encourage them to talk, talk, talk</a:t>
            </a:r>
          </a:p>
          <a:p>
            <a:pPr marL="171450" indent="-171450">
              <a:lnSpc>
                <a:spcPct val="90000"/>
              </a:lnSpc>
              <a:spcBef>
                <a:spcPts val="1000"/>
              </a:spcBef>
              <a:buFont typeface="Arial,Sans-Serif"/>
              <a:buChar char="•"/>
            </a:pPr>
            <a:r>
              <a:rPr lang="en-US"/>
              <a:t>Encourage your child to share their thoughts and feelings (builds confidence)</a:t>
            </a:r>
          </a:p>
          <a:p>
            <a:pPr marL="171450" indent="-171450">
              <a:lnSpc>
                <a:spcPct val="90000"/>
              </a:lnSpc>
              <a:spcBef>
                <a:spcPts val="1000"/>
              </a:spcBef>
              <a:buFont typeface="Arial,Sans-Serif"/>
              <a:buChar char="•"/>
            </a:pPr>
            <a:r>
              <a:rPr lang="en-US"/>
              <a:t>Actively listen to your child's message</a:t>
            </a:r>
          </a:p>
          <a:p>
            <a:pPr marL="171450" indent="-171450">
              <a:lnSpc>
                <a:spcPct val="90000"/>
              </a:lnSpc>
              <a:spcBef>
                <a:spcPts val="1000"/>
              </a:spcBef>
              <a:buFont typeface="Arial,Sans-Serif"/>
              <a:buChar char="•"/>
            </a:pPr>
            <a:r>
              <a:rPr lang="en-US"/>
              <a:t>Model good listening and ways to communicate</a:t>
            </a:r>
          </a:p>
          <a:p>
            <a:pPr marL="171450" indent="-171450">
              <a:lnSpc>
                <a:spcPct val="90000"/>
              </a:lnSpc>
              <a:spcBef>
                <a:spcPts val="1000"/>
              </a:spcBef>
              <a:buFont typeface="Arial,Sans-Serif"/>
              <a:buChar char="•"/>
            </a:pPr>
            <a:r>
              <a:rPr lang="en-US"/>
              <a:t>Model how they might talk about what they are learning</a:t>
            </a:r>
          </a:p>
          <a:p>
            <a:pPr marL="171450" indent="-171450">
              <a:lnSpc>
                <a:spcPct val="90000"/>
              </a:lnSpc>
              <a:spcBef>
                <a:spcPts val="1000"/>
              </a:spcBef>
              <a:buFont typeface="Arial,Sans-Serif"/>
              <a:buChar char="•"/>
            </a:pPr>
            <a:r>
              <a:rPr lang="en-US"/>
              <a:t>Use positive language</a:t>
            </a:r>
          </a:p>
          <a:p>
            <a:pPr marL="171450" indent="-171450">
              <a:lnSpc>
                <a:spcPct val="90000"/>
              </a:lnSpc>
              <a:spcBef>
                <a:spcPts val="1000"/>
              </a:spcBef>
              <a:buFont typeface="Arial,Sans-Serif"/>
              <a:buChar char="•"/>
            </a:pPr>
            <a:r>
              <a:rPr lang="en-US"/>
              <a:t>Extend conversations by asking questions</a:t>
            </a:r>
          </a:p>
          <a:p>
            <a:pPr marL="171450" indent="-171450">
              <a:lnSpc>
                <a:spcPct val="90000"/>
              </a:lnSpc>
              <a:spcBef>
                <a:spcPts val="1000"/>
              </a:spcBef>
              <a:buFont typeface="Arial,Sans-Serif"/>
              <a:buChar char="•"/>
            </a:pPr>
            <a:r>
              <a:rPr lang="en-US"/>
              <a:t>Offer access to games and activities that give may opportunities to chat, listen and discuss</a:t>
            </a:r>
          </a:p>
          <a:p>
            <a:pPr marL="171450" indent="-171450">
              <a:lnSpc>
                <a:spcPct val="90000"/>
              </a:lnSpc>
              <a:spcBef>
                <a:spcPts val="1000"/>
              </a:spcBef>
              <a:buFont typeface="Arial,Sans-Serif"/>
              <a:buChar char="•"/>
            </a:pPr>
            <a:r>
              <a:rPr lang="en-US"/>
              <a:t> In Indigenous cultures, knowledge was traditionally </a:t>
            </a:r>
            <a:r>
              <a:rPr lang="en-US" b="1"/>
              <a:t>shared orally and sharing stories orally</a:t>
            </a:r>
            <a:r>
              <a:rPr lang="en-US"/>
              <a:t> is still important today.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6</a:t>
            </a:fld>
            <a:endParaRPr lang="en-US"/>
          </a:p>
        </p:txBody>
      </p:sp>
    </p:spTree>
    <p:extLst>
      <p:ext uri="{BB962C8B-B14F-4D97-AF65-F5344CB8AC3E}">
        <p14:creationId xmlns:p14="http://schemas.microsoft.com/office/powerpoint/2010/main" val="395905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Never underestimate the power of a good scribble.  Each child works through the developmental stages of writing at their own pace.  It is important to encourage where they are at.  Encouraging your child to begin with drawing their ideas, stories and thoughts is important.  You can also begin to talk about letters and sounds and if they are drawing a cat, you can model sounding it out and encourage them to write down any sound they hear.  If they hear a "c", that should be celebrated.  If they only here a "t" that also should be celebrated. </a:t>
            </a:r>
            <a:endParaRPr lang="en-US"/>
          </a:p>
          <a:p>
            <a:r>
              <a:rPr lang="en-US">
                <a:cs typeface="Calibri"/>
              </a:rPr>
              <a:t>What is important is to </a:t>
            </a:r>
            <a:r>
              <a:rPr lang="en-US" b="1">
                <a:cs typeface="Calibri"/>
              </a:rPr>
              <a:t>celebrate and encourage all attempts </a:t>
            </a:r>
            <a:r>
              <a:rPr lang="en-US">
                <a:cs typeface="Calibri"/>
              </a:rPr>
              <a:t>and provide opportunities to practice.  We are trying to build confidence and encourage risk taking in these early stages.  Modeling writing is another way to share how writing is part of our every day world – grocery lists, letters, notes, etc. are all natural ways to model writing.    </a:t>
            </a:r>
          </a:p>
          <a:p>
            <a:endParaRPr lang="en-US">
              <a:cs typeface="Calibri"/>
            </a:endParaRPr>
          </a:p>
          <a:p>
            <a:r>
              <a:rPr lang="en-US">
                <a:cs typeface="Calibri"/>
              </a:rPr>
              <a:t>Things you can do to support emergent writing:</a:t>
            </a:r>
          </a:p>
          <a:p>
            <a:r>
              <a:rPr lang="en-US"/>
              <a:t>* </a:t>
            </a:r>
            <a:r>
              <a:rPr lang="en-US" b="1"/>
              <a:t>Provide tools for literacy</a:t>
            </a:r>
            <a:r>
              <a:rPr lang="en-US"/>
              <a:t> - Provide paper, crayons, pencils, markers, paints, booklets </a:t>
            </a:r>
            <a:endParaRPr lang="en-US">
              <a:cs typeface="Calibri"/>
            </a:endParaRPr>
          </a:p>
          <a:p>
            <a:r>
              <a:rPr lang="en-US">
                <a:cs typeface="Calibri"/>
              </a:rPr>
              <a:t>* </a:t>
            </a:r>
            <a:r>
              <a:rPr lang="en-US" b="1">
                <a:cs typeface="Calibri"/>
              </a:rPr>
              <a:t>Provide opportunities to write</a:t>
            </a:r>
            <a:r>
              <a:rPr lang="en-US">
                <a:cs typeface="Calibri"/>
              </a:rPr>
              <a:t> – play restaurant with a note pad, write pretend mail, make letters with rice or macaroni, etc.</a:t>
            </a:r>
            <a:endParaRPr lang="en-US"/>
          </a:p>
          <a:p>
            <a:r>
              <a:rPr lang="en-US"/>
              <a:t>* </a:t>
            </a:r>
            <a:r>
              <a:rPr lang="en-US" b="1"/>
              <a:t>Create stories together</a:t>
            </a:r>
            <a:r>
              <a:rPr lang="en-US"/>
              <a:t> by drawing, using puppets, story boards, retelling familiar stories, dress up (dramatic play), make books together – they draw picture – you write text</a:t>
            </a:r>
            <a:endParaRPr lang="en-US">
              <a:cs typeface="Calibri"/>
            </a:endParaRPr>
          </a:p>
          <a:p>
            <a:r>
              <a:rPr lang="en-US">
                <a:cs typeface="Calibri"/>
              </a:rPr>
              <a:t>* Encourage them to </a:t>
            </a:r>
            <a:r>
              <a:rPr lang="en-US" b="1">
                <a:cs typeface="Calibri"/>
              </a:rPr>
              <a:t>see, copy or write their name whenever possible </a:t>
            </a:r>
            <a:r>
              <a:rPr lang="en-US">
                <a:cs typeface="Calibri"/>
              </a:rPr>
              <a:t>– e.g. On their bedroom door, signing cards</a:t>
            </a:r>
          </a:p>
        </p:txBody>
      </p:sp>
      <p:sp>
        <p:nvSpPr>
          <p:cNvPr id="4" name="Slide Number Placeholder 3"/>
          <p:cNvSpPr>
            <a:spLocks noGrp="1"/>
          </p:cNvSpPr>
          <p:nvPr>
            <p:ph type="sldNum" sz="quarter" idx="5"/>
          </p:nvPr>
        </p:nvSpPr>
        <p:spPr/>
        <p:txBody>
          <a:bodyPr/>
          <a:lstStyle/>
          <a:p>
            <a:fld id="{74494CAA-8DFE-4F29-A1E5-0E7AF3080CEE}" type="slidenum">
              <a:rPr lang="en-US"/>
              <a:t>8</a:t>
            </a:fld>
            <a:endParaRPr lang="en-US"/>
          </a:p>
        </p:txBody>
      </p:sp>
    </p:spTree>
    <p:extLst>
      <p:ext uri="{BB962C8B-B14F-4D97-AF65-F5344CB8AC3E}">
        <p14:creationId xmlns:p14="http://schemas.microsoft.com/office/powerpoint/2010/main" val="2126633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children begin to explore books, they start by simply turning the pages and looking at the pictures.  They then may begin to retell stories in their own words and wordless books are a wonderful way to encourage them to look at the illustrations for clues as to what the story is about.  They may then start to recognize familiar letters or words, or they may memorize familiar books.  As you read or explore books, encourage your child to make connections to what they already know or their own experiences, have them make pictures in their minds (visualize) and ask questions as you go along to deepen understanding. </a:t>
            </a:r>
            <a:endParaRPr lang="en-US"/>
          </a:p>
          <a:p>
            <a:endParaRPr lang="en-US">
              <a:cs typeface="Calibri"/>
            </a:endParaRPr>
          </a:p>
          <a:p>
            <a:r>
              <a:rPr lang="en-US">
                <a:cs typeface="Calibri"/>
              </a:rPr>
              <a:t>Ways to support emergent reading:</a:t>
            </a:r>
          </a:p>
          <a:p>
            <a:r>
              <a:rPr lang="en-US"/>
              <a:t>* </a:t>
            </a:r>
            <a:r>
              <a:rPr lang="en-US" b="1"/>
              <a:t>Surround them with books</a:t>
            </a:r>
            <a:r>
              <a:rPr lang="en-US"/>
              <a:t>: wordless, fiction/non-fiction, poetry, chants, humorous books, adventure books- read daily, visit the library, </a:t>
            </a:r>
            <a:endParaRPr lang="en-US">
              <a:cs typeface="Calibri"/>
            </a:endParaRPr>
          </a:p>
          <a:p>
            <a:r>
              <a:rPr lang="en-US"/>
              <a:t>* </a:t>
            </a:r>
            <a:r>
              <a:rPr lang="en-US" b="1"/>
              <a:t>Point out familiar words in your environment</a:t>
            </a:r>
            <a:r>
              <a:rPr lang="en-US"/>
              <a:t> (STOP signs, billboards, logos) - ask what letter does it begin with, what sounds do you hear</a:t>
            </a:r>
            <a:endParaRPr lang="en-US">
              <a:cs typeface="Calibri"/>
            </a:endParaRPr>
          </a:p>
          <a:p>
            <a:r>
              <a:rPr lang="en-US"/>
              <a:t>* </a:t>
            </a:r>
            <a:r>
              <a:rPr lang="en-US" b="1"/>
              <a:t>Play I spy games</a:t>
            </a:r>
            <a:r>
              <a:rPr lang="en-US"/>
              <a:t> – I spy..... something in the room that begins with R, something at the park that begins with _, something at the beach that begins with ___. </a:t>
            </a:r>
            <a:endParaRPr lang="en-US">
              <a:cs typeface="Calibri"/>
            </a:endParaRPr>
          </a:p>
          <a:p>
            <a:r>
              <a:rPr lang="en-US">
                <a:cs typeface="Calibri"/>
              </a:rPr>
              <a:t>* Notice letters in the environment that </a:t>
            </a:r>
            <a:r>
              <a:rPr lang="en-US" b="1">
                <a:cs typeface="Calibri"/>
              </a:rPr>
              <a:t>match letters in their name</a:t>
            </a:r>
          </a:p>
          <a:p>
            <a:r>
              <a:rPr lang="en-US">
                <a:cs typeface="Calibri"/>
              </a:rPr>
              <a:t> </a:t>
            </a:r>
            <a:endParaRPr lang="en-US"/>
          </a:p>
        </p:txBody>
      </p:sp>
      <p:sp>
        <p:nvSpPr>
          <p:cNvPr id="4" name="Slide Number Placeholder 3"/>
          <p:cNvSpPr>
            <a:spLocks noGrp="1"/>
          </p:cNvSpPr>
          <p:nvPr>
            <p:ph type="sldNum" sz="quarter" idx="5"/>
          </p:nvPr>
        </p:nvSpPr>
        <p:spPr/>
        <p:txBody>
          <a:bodyPr/>
          <a:lstStyle/>
          <a:p>
            <a:fld id="{74494CAA-8DFE-4F29-A1E5-0E7AF3080CEE}" type="slidenum">
              <a:rPr lang="en-US"/>
              <a:t>9</a:t>
            </a:fld>
            <a:endParaRPr lang="en-US"/>
          </a:p>
        </p:txBody>
      </p:sp>
    </p:spTree>
    <p:extLst>
      <p:ext uri="{BB962C8B-B14F-4D97-AF65-F5344CB8AC3E}">
        <p14:creationId xmlns:p14="http://schemas.microsoft.com/office/powerpoint/2010/main" val="126416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Numeracy is the ability to reason with and understand math concepts that are relevant to our daily lives.  Math offers an enormous repository of games and other play-based opportunities for learning and skill building.  Estimation, patterning, observation, and number recognition are part of children's everyday lives. (Burke, 2019)</a:t>
            </a:r>
          </a:p>
          <a:p>
            <a:r>
              <a:rPr lang="en-US">
                <a:cs typeface="Calibri"/>
              </a:rPr>
              <a:t>Research has revealed that "...children have surprisingly powerful everyday (informal) arithmetic knowledge" (Baroody &amp; Dowker, 2003)</a:t>
            </a:r>
          </a:p>
          <a:p>
            <a:endParaRPr lang="en-US">
              <a:cs typeface="Calibri"/>
            </a:endParaRPr>
          </a:p>
          <a:p>
            <a:r>
              <a:rPr lang="en-US">
                <a:cs typeface="Calibri"/>
              </a:rPr>
              <a:t>Things you can do to support Numeracy Development:</a:t>
            </a:r>
          </a:p>
          <a:p>
            <a:r>
              <a:rPr lang="en-US" b="1"/>
              <a:t>Numeracy Books </a:t>
            </a:r>
            <a:r>
              <a:rPr lang="en-US"/>
              <a:t>– patterning, counting, nursery rhymes (1, 2 buckle my shoe), patterns</a:t>
            </a:r>
            <a:endParaRPr lang="en-US">
              <a:cs typeface="Calibri"/>
            </a:endParaRPr>
          </a:p>
          <a:p>
            <a:r>
              <a:rPr lang="en-US" b="1"/>
              <a:t>Board games</a:t>
            </a:r>
            <a:r>
              <a:rPr lang="en-US"/>
              <a:t> require counting with dice and one to one correspondence.  Hide and Seek – requires counting</a:t>
            </a:r>
            <a:endParaRPr lang="en-US">
              <a:cs typeface="Calibri"/>
            </a:endParaRPr>
          </a:p>
          <a:p>
            <a:r>
              <a:rPr lang="en-US" b="1"/>
              <a:t>Daily activities:</a:t>
            </a:r>
            <a:r>
              <a:rPr lang="en-US"/>
              <a:t> Getting dressed – count everything they will put on, count fingers and toes.  Meal time – Count the plates, ask how many forks will we need if there are 4 of us? Eating smarties – make a pattern,  count stairs as you go up them, count cars as you pass by</a:t>
            </a:r>
            <a:endParaRPr lang="en-US">
              <a:cs typeface="Calibri" panose="020F0502020204030204"/>
            </a:endParaRPr>
          </a:p>
          <a:p>
            <a:r>
              <a:rPr lang="en-US" b="1"/>
              <a:t>Cook together</a:t>
            </a:r>
            <a:r>
              <a:rPr lang="en-US"/>
              <a:t> – discuss counting, measuring and nutrition  - bigger and smaller</a:t>
            </a:r>
            <a:endParaRPr lang="en-US">
              <a:cs typeface="Calibri" panose="020F0502020204030204"/>
            </a:endParaRPr>
          </a:p>
          <a:p>
            <a:r>
              <a:rPr lang="en-US" b="1"/>
              <a:t>Nature walks</a:t>
            </a:r>
            <a:r>
              <a:rPr lang="en-US"/>
              <a:t>- notice patterns in forests, streams, in the community – Count trees, count cars, etc., sort leaves/rocks/etc. based on attributes, discuss smaller/bigger, same/different, go over, under, through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10</a:t>
            </a:fld>
            <a:endParaRPr lang="en-US"/>
          </a:p>
        </p:txBody>
      </p:sp>
    </p:spTree>
    <p:extLst>
      <p:ext uri="{BB962C8B-B14F-4D97-AF65-F5344CB8AC3E}">
        <p14:creationId xmlns:p14="http://schemas.microsoft.com/office/powerpoint/2010/main" val="210515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Having your child participate in critical and creative thinking is integral to preparing them for 21st Century skills.    Children will face jobs and challenges later in life that are not even imagined yet.  Being involved in critical and creative thinking develops perseverance, curiosity, and innovation.  They have to solve problems and collaborate to try to figure out what to do when they don't know what to do.  This may involve the notion of try and try again – experiencing failure and persevering.  This is where thinking outside of the box comes into play and where our future inventors and creators evolve from.  </a:t>
            </a:r>
          </a:p>
          <a:p>
            <a:r>
              <a:rPr lang="en-US">
                <a:cs typeface="Calibri"/>
              </a:rPr>
              <a:t>Example:  Building a boat that floats on water – using boxes, tape, sticks, paper, plastic, etc. - Question – how many marbles can it hold, how will the water impact the materials, could you make a mast?  Challenge:  Who can make a boat that can hold the most marbles? - Perseverance</a:t>
            </a:r>
          </a:p>
          <a:p>
            <a:endParaRPr lang="en-US">
              <a:cs typeface="Calibri"/>
            </a:endParaRPr>
          </a:p>
          <a:p>
            <a:r>
              <a:rPr lang="en-US">
                <a:cs typeface="Calibri"/>
              </a:rPr>
              <a:t>Things you can do to support Critical and Creative Thinking:</a:t>
            </a:r>
          </a:p>
          <a:p>
            <a:pPr marL="285750" indent="-228600">
              <a:lnSpc>
                <a:spcPct val="90000"/>
              </a:lnSpc>
              <a:spcBef>
                <a:spcPts val="1000"/>
              </a:spcBef>
              <a:buFont typeface="Arial,Sans-Serif"/>
              <a:buChar char="•"/>
            </a:pPr>
            <a:r>
              <a:rPr lang="en-US"/>
              <a:t>P</a:t>
            </a:r>
            <a:r>
              <a:rPr lang="en-US" b="1"/>
              <a:t>rovide open ended materials</a:t>
            </a:r>
            <a:r>
              <a:rPr lang="en-US"/>
              <a:t>  (loose parts) for creating (sticks, rocks, shells, cardboard tubes, popsicle sticks, buttons, pipe cleaners, boxes) - Not Just a Box</a:t>
            </a:r>
            <a:endParaRPr lang="en-US">
              <a:cs typeface="Calibri"/>
            </a:endParaRPr>
          </a:p>
          <a:p>
            <a:pPr marL="285750" indent="-228600">
              <a:lnSpc>
                <a:spcPct val="90000"/>
              </a:lnSpc>
              <a:spcBef>
                <a:spcPts val="1000"/>
              </a:spcBef>
              <a:buFont typeface="Arial,Sans-Serif"/>
              <a:buChar char="•"/>
            </a:pPr>
            <a:r>
              <a:rPr lang="en-US" b="1"/>
              <a:t>Plant a garden </a:t>
            </a:r>
            <a:r>
              <a:rPr lang="en-US"/>
              <a:t>– use rakes, shovels, seeds – connecting with the environment – how much water, how much sun, how deep</a:t>
            </a:r>
            <a:endParaRPr lang="en-US">
              <a:cs typeface="Calibri"/>
            </a:endParaRPr>
          </a:p>
          <a:p>
            <a:pPr marL="285750" indent="-228600">
              <a:lnSpc>
                <a:spcPct val="90000"/>
              </a:lnSpc>
              <a:spcBef>
                <a:spcPts val="1000"/>
              </a:spcBef>
              <a:buFont typeface="Arial,Sans-Serif"/>
              <a:buChar char="•"/>
            </a:pPr>
            <a:r>
              <a:rPr lang="en-US" b="1"/>
              <a:t>Build and create</a:t>
            </a:r>
            <a:r>
              <a:rPr lang="en-US"/>
              <a:t> – structures, forts, a boat that floats – a race track – test it</a:t>
            </a:r>
            <a:endParaRPr lang="en-US">
              <a:cs typeface="Calibri"/>
            </a:endParaRPr>
          </a:p>
          <a:p>
            <a:pPr marL="285750" indent="-228600">
              <a:lnSpc>
                <a:spcPct val="90000"/>
              </a:lnSpc>
              <a:spcBef>
                <a:spcPts val="1000"/>
              </a:spcBef>
              <a:buFont typeface="Arial,Sans-Serif"/>
              <a:buChar char="•"/>
            </a:pPr>
            <a:r>
              <a:rPr lang="en-US" b="1"/>
              <a:t>Make music </a:t>
            </a:r>
            <a:r>
              <a:rPr lang="en-US"/>
              <a:t>using pots, pans, buckets, bells, spoons</a:t>
            </a:r>
            <a:endParaRPr lang="en-US">
              <a:cs typeface="Calibri"/>
            </a:endParaRPr>
          </a:p>
          <a:p>
            <a:pPr marL="285750" indent="-228600">
              <a:lnSpc>
                <a:spcPct val="90000"/>
              </a:lnSpc>
              <a:spcBef>
                <a:spcPts val="1000"/>
              </a:spcBef>
              <a:buFont typeface="Arial,Sans-Serif"/>
              <a:buChar char="•"/>
            </a:pPr>
            <a:r>
              <a:rPr lang="en-US" b="1"/>
              <a:t>Create a dance</a:t>
            </a:r>
            <a:r>
              <a:rPr lang="en-US"/>
              <a:t> to your </a:t>
            </a:r>
            <a:r>
              <a:rPr lang="en-US" err="1"/>
              <a:t>favourite</a:t>
            </a:r>
            <a:r>
              <a:rPr lang="en-US"/>
              <a:t> music – perform it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11</a:t>
            </a:fld>
            <a:endParaRPr lang="en-US"/>
          </a:p>
        </p:txBody>
      </p:sp>
    </p:spTree>
    <p:extLst>
      <p:ext uri="{BB962C8B-B14F-4D97-AF65-F5344CB8AC3E}">
        <p14:creationId xmlns:p14="http://schemas.microsoft.com/office/powerpoint/2010/main" val="26801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important for children to participate in physical play as it develops fine and gross motor skills, helps them to develop an awareness of body space and enhances coordination.  </a:t>
            </a:r>
            <a:endParaRPr lang="en-US"/>
          </a:p>
          <a:p>
            <a:r>
              <a:rPr lang="en-US">
                <a:cs typeface="Calibri"/>
              </a:rPr>
              <a:t>There has been a </a:t>
            </a:r>
            <a:r>
              <a:rPr lang="en-US" b="1">
                <a:cs typeface="Calibri"/>
              </a:rPr>
              <a:t>reduction in play</a:t>
            </a:r>
            <a:r>
              <a:rPr lang="en-US">
                <a:cs typeface="Calibri"/>
              </a:rPr>
              <a:t> and this may be a contributing factor in rising levels of childhood obesity, as well as </a:t>
            </a:r>
            <a:r>
              <a:rPr lang="en-US" b="1">
                <a:cs typeface="Calibri"/>
              </a:rPr>
              <a:t>increasing incidences of anxiety, stress, and depression</a:t>
            </a:r>
            <a:r>
              <a:rPr lang="en-US">
                <a:cs typeface="Calibri"/>
              </a:rPr>
              <a:t> in young children (Hewes, 2014).  When children are </a:t>
            </a:r>
            <a:r>
              <a:rPr lang="en-US" b="1">
                <a:cs typeface="Calibri"/>
              </a:rPr>
              <a:t>outside and enjoying the natural environment,</a:t>
            </a:r>
            <a:r>
              <a:rPr lang="en-US">
                <a:cs typeface="Calibri"/>
              </a:rPr>
              <a:t> this is another "classroom" for them to extend their learning and to build connections and appreciation of the land on which we live.  Indigenous teachings and beliefs hold that the health of a human being is tied to the health of the land they inhabit so having our children play outside, respecting their environment and appreciating all that we can learn from our "outdoor classrooms" </a:t>
            </a:r>
            <a:r>
              <a:rPr lang="en-US" b="1">
                <a:cs typeface="Calibri"/>
              </a:rPr>
              <a:t>supports our well being</a:t>
            </a:r>
            <a:r>
              <a:rPr lang="en-US">
                <a:cs typeface="Calibri"/>
              </a:rPr>
              <a:t>.</a:t>
            </a:r>
          </a:p>
          <a:p>
            <a:endParaRPr lang="en-US">
              <a:cs typeface="Calibri"/>
            </a:endParaRPr>
          </a:p>
          <a:p>
            <a:r>
              <a:rPr lang="en-US">
                <a:cs typeface="Calibri"/>
              </a:rPr>
              <a:t>Ways to support physical development:</a:t>
            </a:r>
          </a:p>
          <a:p>
            <a:r>
              <a:rPr lang="en-US">
                <a:cs typeface="Calibri"/>
              </a:rPr>
              <a:t>* Fine Motor Skills: Using playdough, threading beads onto pipe cleaners, making a pasta necklace, using scissors, handling crayons</a:t>
            </a:r>
            <a:endParaRPr lang="en-US"/>
          </a:p>
          <a:p>
            <a:r>
              <a:rPr lang="en-US"/>
              <a:t>* Give them plenty of opportunity to </a:t>
            </a:r>
            <a:r>
              <a:rPr lang="en-US" b="1"/>
              <a:t>play both inside and outside</a:t>
            </a:r>
            <a:r>
              <a:rPr lang="en-US"/>
              <a:t> – at least one hour per day</a:t>
            </a:r>
            <a:endParaRPr lang="en-US">
              <a:cs typeface="Calibri"/>
            </a:endParaRPr>
          </a:p>
          <a:p>
            <a:r>
              <a:rPr lang="en-US"/>
              <a:t>* </a:t>
            </a:r>
            <a:r>
              <a:rPr lang="en-US" b="1"/>
              <a:t>Engage in the world around you </a:t>
            </a:r>
            <a:r>
              <a:rPr lang="en-US"/>
              <a:t>– the forest, the park, the playground.  In the snow, the rain, in puddles</a:t>
            </a:r>
            <a:endParaRPr lang="en-US">
              <a:cs typeface="Calibri"/>
            </a:endParaRPr>
          </a:p>
          <a:p>
            <a:r>
              <a:rPr lang="en-US"/>
              <a:t>* </a:t>
            </a:r>
            <a:r>
              <a:rPr lang="en-US" b="1"/>
              <a:t>Screen time should be limited </a:t>
            </a:r>
            <a:r>
              <a:rPr lang="en-US"/>
              <a:t>to less than 1 hour per day from 2-4 and 2 hours for 5 and older.  If you are using screen time,  choose age appropriate apps/programs.  Turn off all screens during family mealtimes and other family activities</a:t>
            </a:r>
            <a:endParaRPr lang="en-US">
              <a:cs typeface="Calibri"/>
            </a:endParaRPr>
          </a:p>
          <a:p>
            <a:r>
              <a:rPr lang="en-US"/>
              <a:t>*Little ones need </a:t>
            </a:r>
            <a:r>
              <a:rPr lang="en-US" b="1"/>
              <a:t>lots of sleep</a:t>
            </a:r>
            <a:r>
              <a:rPr lang="en-US"/>
              <a:t>, usually 10-12 hours a night.  </a:t>
            </a:r>
            <a:r>
              <a:rPr lang="en-US" b="1"/>
              <a:t>Start turning back the clock before school starts</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4494CAA-8DFE-4F29-A1E5-0E7AF3080CEE}" type="slidenum">
              <a:rPr lang="en-US"/>
              <a:t>12</a:t>
            </a:fld>
            <a:endParaRPr lang="en-US"/>
          </a:p>
        </p:txBody>
      </p:sp>
    </p:spTree>
    <p:extLst>
      <p:ext uri="{BB962C8B-B14F-4D97-AF65-F5344CB8AC3E}">
        <p14:creationId xmlns:p14="http://schemas.microsoft.com/office/powerpoint/2010/main" val="353009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37331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7730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257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097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7877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645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912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921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452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348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450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117536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sychlopaedia.org/learning-and-development/teaching-children-how-to-cope-with-lifes-challeng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childandfamilyblog.com/early-childhood-development/math-parents-number-gam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creativecommons.org/licenses/by-sa/3.0/" TargetMode="External"/><Relationship Id="rId4" Type="http://schemas.openxmlformats.org/officeDocument/2006/relationships/hyperlink" Target="http://iteachkinderkids.blogspot.com/2012/04/m-is-for-math.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news.schoolsdo.org/2018/01/diversity-inclusion-reduce-delinquent-behavior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mnbc.ca/" TargetMode="External"/><Relationship Id="rId3" Type="http://schemas.openxmlformats.org/officeDocument/2006/relationships/image" Target="../media/image25.jpeg"/><Relationship Id="rId7" Type="http://schemas.openxmlformats.org/officeDocument/2006/relationships/hyperlink" Target="https://www.mvaec.ca/directory/directory-list/fraser-region-aboriginal-friendship-centre-frafca"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childcareoptions.ca/" TargetMode="External"/><Relationship Id="rId5" Type="http://schemas.openxmlformats.org/officeDocument/2006/relationships/hyperlink" Target="https://www.dcrs.ca/our-services/programs-for-children-and-families/first-steps-early-years-refugee-program/" TargetMode="External"/><Relationship Id="rId10" Type="http://schemas.openxmlformats.org/officeDocument/2006/relationships/hyperlink" Target="https://www.surreylibraries.ca/services/kids-families" TargetMode="External"/><Relationship Id="rId4" Type="http://schemas.openxmlformats.org/officeDocument/2006/relationships/hyperlink" Target="https://www.options.bc.ca/" TargetMode="External"/><Relationship Id="rId9" Type="http://schemas.openxmlformats.org/officeDocument/2006/relationships/hyperlink" Target="https://the-centre.org/early-years-progra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fnesc.ca/first-peoples-principles-of-learning/" TargetMode="External"/><Relationship Id="rId3" Type="http://schemas.openxmlformats.org/officeDocument/2006/relationships/image" Target="../media/image26.png"/><Relationship Id="rId7" Type="http://schemas.openxmlformats.org/officeDocument/2006/relationships/hyperlink" Target="https://appetitetoplay.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2.gov.bc.ca/gov/content/education-training/early-learning/support/play" TargetMode="External"/><Relationship Id="rId5" Type="http://schemas.openxmlformats.org/officeDocument/2006/relationships/hyperlink" Target="https://www2.gov.bc.ca/assets/gov/education/early-learning/teach/earlylearning/elf-a-guide-for-families.pdf" TargetMode="External"/><Relationship Id="rId4" Type="http://schemas.openxmlformats.org/officeDocument/2006/relationships/hyperlink" Target="https://www2.gov.bc.ca/assets/gov/education/early-learning/support/pdfs/when-i-go-to-kindergarten.pdf" TargetMode="External"/><Relationship Id="rId9" Type="http://schemas.openxmlformats.org/officeDocument/2006/relationships/hyperlink" Target="https://surreyschoolsone.ca/"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autismodiario.org/2011/02/12/%C2%BFcomo-medir-la-felicidad-de-las-personas-con-autism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commons.wikimedia.org/wiki/File:Painting_kid.jpg" TargetMode="External"/><Relationship Id="rId5" Type="http://schemas.openxmlformats.org/officeDocument/2006/relationships/image" Target="../media/image5.jpeg"/><Relationship Id="rId4" Type="http://schemas.openxmlformats.org/officeDocument/2006/relationships/hyperlink" Target="https://leadershipfreak.wordpress.com/2012/07/17/something-harder-than-believing-in-yoursel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www.iran-daily.com/News/192966.html"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theconversation.com/how-to-tell-if-your-child-has-a-speech-or-language-impairment-31768"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cute-pictures.blogspot.com/2010/01/kids-playing-reading-writing-doing.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creativecommons.org/licenses/by-nd/3.0/" TargetMode="External"/><Relationship Id="rId4" Type="http://schemas.openxmlformats.org/officeDocument/2006/relationships/hyperlink" Target="http://regardingnannies.com/category/tuesday-ti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erson holding a baby&#10;&#10;Description generated with high confidence">
            <a:extLst>
              <a:ext uri="{FF2B5EF4-FFF2-40B4-BE49-F238E27FC236}">
                <a16:creationId xmlns:a16="http://schemas.microsoft.com/office/drawing/2014/main" id="{6D36D253-D6FB-4FFE-8B4D-063BD2AF99A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0180"/>
          <a:stretch/>
        </p:blipFill>
        <p:spPr>
          <a:xfrm>
            <a:off x="20" y="10"/>
            <a:ext cx="12191980" cy="4571990"/>
          </a:xfrm>
          <a:prstGeom prst="rect">
            <a:avLst/>
          </a:prstGeom>
        </p:spPr>
      </p:pic>
      <p:sp>
        <p:nvSpPr>
          <p:cNvPr id="2" name="Title 1"/>
          <p:cNvSpPr>
            <a:spLocks noGrp="1"/>
          </p:cNvSpPr>
          <p:nvPr>
            <p:ph type="ctrTitle"/>
          </p:nvPr>
        </p:nvSpPr>
        <p:spPr>
          <a:xfrm>
            <a:off x="433136" y="5091762"/>
            <a:ext cx="7834193" cy="1264588"/>
          </a:xfrm>
        </p:spPr>
        <p:txBody>
          <a:bodyPr anchor="ctr">
            <a:normAutofit fontScale="90000"/>
          </a:bodyPr>
          <a:lstStyle/>
          <a:p>
            <a:r>
              <a:rPr lang="en-US">
                <a:cs typeface="Calibri Light"/>
              </a:rPr>
              <a:t>Welcome to Kindergarten</a:t>
            </a:r>
            <a:br>
              <a:rPr lang="en-US">
                <a:cs typeface="Calibri Light"/>
              </a:rPr>
            </a:br>
            <a:r>
              <a:rPr lang="en-US" sz="4400">
                <a:cs typeface="Calibri Light"/>
              </a:rPr>
              <a:t>Big Steps for Little Learners</a:t>
            </a:r>
            <a:endParaRPr lang="en-US" sz="4400"/>
          </a:p>
        </p:txBody>
      </p:sp>
      <p:sp>
        <p:nvSpPr>
          <p:cNvPr id="3" name="Subtitle 2"/>
          <p:cNvSpPr>
            <a:spLocks noGrp="1"/>
          </p:cNvSpPr>
          <p:nvPr>
            <p:ph type="subTitle" idx="1"/>
          </p:nvPr>
        </p:nvSpPr>
        <p:spPr>
          <a:xfrm>
            <a:off x="8499107" y="5091763"/>
            <a:ext cx="2974207" cy="1264587"/>
          </a:xfrm>
        </p:spPr>
        <p:txBody>
          <a:bodyPr vert="horz" lIns="91440" tIns="45720" rIns="91440" bIns="45720" rtlCol="0" anchor="ctr">
            <a:normAutofit/>
          </a:bodyPr>
          <a:lstStyle/>
          <a:p>
            <a:r>
              <a:rPr lang="en-US" sz="2000">
                <a:cs typeface="Calibri"/>
              </a:rPr>
              <a:t>We can’t wait to welcome you in September</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8919E-F024-4D8E-99EC-390C070AC4C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Emergent Numeracy</a:t>
            </a:r>
          </a:p>
        </p:txBody>
      </p:sp>
      <p:sp>
        <p:nvSpPr>
          <p:cNvPr id="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B635093-5985-4C92-AD60-E2541EFEB023}"/>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342900" indent="-228600">
              <a:buFont typeface="Arial" panose="020B0604020202020204" pitchFamily="34" charset="0"/>
              <a:buChar char="•"/>
            </a:pPr>
            <a:r>
              <a:rPr lang="en-US" sz="2200"/>
              <a:t>Part of everyday life </a:t>
            </a:r>
          </a:p>
          <a:p>
            <a:pPr marL="342900" indent="-228600">
              <a:buFont typeface="Arial" panose="020B0604020202020204" pitchFamily="34" charset="0"/>
              <a:buChar char="•"/>
            </a:pPr>
            <a:r>
              <a:rPr lang="en-US" sz="2200"/>
              <a:t>Problem solving</a:t>
            </a:r>
          </a:p>
          <a:p>
            <a:pPr marL="342900" indent="-228600">
              <a:buFont typeface="Arial" panose="020B0604020202020204" pitchFamily="34" charset="0"/>
              <a:buChar char="•"/>
            </a:pPr>
            <a:r>
              <a:rPr lang="en-US" sz="2200"/>
              <a:t>Logical thinking</a:t>
            </a:r>
          </a:p>
          <a:p>
            <a:pPr marL="342900" indent="-228600">
              <a:buFont typeface="Arial" panose="020B0604020202020204" pitchFamily="34" charset="0"/>
              <a:buChar char="•"/>
            </a:pPr>
            <a:r>
              <a:rPr lang="en-US" sz="2200"/>
              <a:t>Exploring number relationships</a:t>
            </a:r>
          </a:p>
        </p:txBody>
      </p:sp>
      <p:pic>
        <p:nvPicPr>
          <p:cNvPr id="5" name="Picture 5" descr="A person holding a baby&#10;&#10;Description generated with high confidence">
            <a:extLst>
              <a:ext uri="{FF2B5EF4-FFF2-40B4-BE49-F238E27FC236}">
                <a16:creationId xmlns:a16="http://schemas.microsoft.com/office/drawing/2014/main" id="{75B56BBC-FEB6-4279-8CFE-EF93E420601C}"/>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34671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D9371-4710-4CEF-8AE8-1687C0E7883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Critical and Creative Thinking</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A4A3D8F-3F27-4F2B-B233-9106A3F96686}"/>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marL="400050" indent="-228600">
              <a:buFont typeface="Arial" panose="020B0604020202020204" pitchFamily="34" charset="0"/>
              <a:buChar char="•"/>
            </a:pPr>
            <a:r>
              <a:rPr lang="en-US" sz="2200"/>
              <a:t>Generating new or novel ideas and concepts</a:t>
            </a:r>
          </a:p>
          <a:p>
            <a:pPr marL="400050" indent="-228600">
              <a:buFont typeface="Arial" panose="020B0604020202020204" pitchFamily="34" charset="0"/>
              <a:buChar char="•"/>
            </a:pPr>
            <a:r>
              <a:rPr lang="en-US" sz="2200"/>
              <a:t>Making judgements</a:t>
            </a:r>
          </a:p>
          <a:p>
            <a:pPr marL="400050" indent="-228600">
              <a:buFont typeface="Arial" panose="020B0604020202020204" pitchFamily="34" charset="0"/>
              <a:buChar char="•"/>
            </a:pPr>
            <a:r>
              <a:rPr lang="en-US" sz="2200"/>
              <a:t>Exploring materials</a:t>
            </a:r>
          </a:p>
          <a:p>
            <a:pPr marL="400050" indent="-228600">
              <a:buFont typeface="Arial" panose="020B0604020202020204" pitchFamily="34" charset="0"/>
              <a:buChar char="•"/>
            </a:pPr>
            <a:r>
              <a:rPr lang="en-US" sz="2200"/>
              <a:t>Gathering, assessing and analyzing information</a:t>
            </a:r>
          </a:p>
          <a:p>
            <a:pPr marL="400050" indent="-228600">
              <a:buFont typeface="Arial" panose="020B0604020202020204" pitchFamily="34" charset="0"/>
              <a:buChar char="•"/>
            </a:pPr>
            <a:r>
              <a:rPr lang="en-US" sz="2200"/>
              <a:t>Risk taking</a:t>
            </a:r>
          </a:p>
          <a:p>
            <a:pPr marL="400050" indent="-228600">
              <a:buFont typeface="Arial" panose="020B0604020202020204" pitchFamily="34" charset="0"/>
              <a:buChar char="•"/>
            </a:pPr>
            <a:r>
              <a:rPr lang="en-US" sz="2200"/>
              <a:t>Persevering</a:t>
            </a:r>
          </a:p>
          <a:p>
            <a:pPr marL="57150" indent="-228600">
              <a:buFont typeface="Arial" panose="020B0604020202020204" pitchFamily="34" charset="0"/>
              <a:buChar char="•"/>
            </a:pPr>
            <a:endParaRPr lang="en-US" sz="2200"/>
          </a:p>
        </p:txBody>
      </p:sp>
      <p:pic>
        <p:nvPicPr>
          <p:cNvPr id="5" name="Picture 5" descr="A picture containing person, building, child, equipment&#10;&#10;Description generated with very high confidence">
            <a:extLst>
              <a:ext uri="{FF2B5EF4-FFF2-40B4-BE49-F238E27FC236}">
                <a16:creationId xmlns:a16="http://schemas.microsoft.com/office/drawing/2014/main" id="{1396C7D3-F2ED-4860-8797-359D0A217A94}"/>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4072" r="13775" b="1"/>
          <a:stretch/>
        </p:blipFill>
        <p:spPr>
          <a:xfrm>
            <a:off x="7675658" y="2093976"/>
            <a:ext cx="3941064" cy="4096512"/>
          </a:xfrm>
          <a:prstGeom prst="rect">
            <a:avLst/>
          </a:prstGeom>
        </p:spPr>
      </p:pic>
      <p:sp>
        <p:nvSpPr>
          <p:cNvPr id="7" name="TextBox 6">
            <a:extLst>
              <a:ext uri="{FF2B5EF4-FFF2-40B4-BE49-F238E27FC236}">
                <a16:creationId xmlns:a16="http://schemas.microsoft.com/office/drawing/2014/main" id="{3B1069E3-917B-4CAB-9EEC-6118501743F5}"/>
              </a:ext>
            </a:extLst>
          </p:cNvPr>
          <p:cNvSpPr txBox="1"/>
          <p:nvPr/>
        </p:nvSpPr>
        <p:spPr>
          <a:xfrm>
            <a:off x="9295254" y="5990433"/>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069283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2F6B65-3818-4C86-B9CA-F5FC6710A8D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a:t>Physical Development</a:t>
            </a:r>
          </a:p>
        </p:txBody>
      </p:sp>
      <p:sp>
        <p:nvSpPr>
          <p:cNvPr id="4" name="Text Placeholder 3">
            <a:extLst>
              <a:ext uri="{FF2B5EF4-FFF2-40B4-BE49-F238E27FC236}">
                <a16:creationId xmlns:a16="http://schemas.microsoft.com/office/drawing/2014/main" id="{5D6FAB0F-2DBB-42BB-8E78-84AE1D1511E1}"/>
              </a:ext>
            </a:extLst>
          </p:cNvPr>
          <p:cNvSpPr>
            <a:spLocks noGrp="1"/>
          </p:cNvSpPr>
          <p:nvPr>
            <p:ph type="body" sz="half" idx="2"/>
          </p:nvPr>
        </p:nvSpPr>
        <p:spPr>
          <a:xfrm>
            <a:off x="838201" y="2013625"/>
            <a:ext cx="5269301" cy="4163337"/>
          </a:xfrm>
        </p:spPr>
        <p:txBody>
          <a:bodyPr vert="horz" lIns="91440" tIns="45720" rIns="91440" bIns="45720" rtlCol="0">
            <a:normAutofit/>
          </a:bodyPr>
          <a:lstStyle/>
          <a:p>
            <a:pPr marL="342900" indent="-228600">
              <a:buFont typeface="Arial" panose="020B0604020202020204" pitchFamily="34" charset="0"/>
              <a:buChar char="•"/>
            </a:pPr>
            <a:r>
              <a:rPr lang="en-US" sz="2000"/>
              <a:t>Fine and Gross Motor Skills</a:t>
            </a:r>
          </a:p>
          <a:p>
            <a:pPr marL="342900" indent="-228600">
              <a:buFont typeface="Arial" panose="020B0604020202020204" pitchFamily="34" charset="0"/>
              <a:buChar char="•"/>
            </a:pPr>
            <a:r>
              <a:rPr lang="en-US" sz="2000"/>
              <a:t>Movement</a:t>
            </a:r>
          </a:p>
          <a:p>
            <a:pPr marL="342900" indent="-228600">
              <a:buFont typeface="Arial" panose="020B0604020202020204" pitchFamily="34" charset="0"/>
              <a:buChar char="•"/>
            </a:pPr>
            <a:r>
              <a:rPr lang="en-US" sz="2000"/>
              <a:t>Coordination</a:t>
            </a:r>
          </a:p>
          <a:p>
            <a:pPr marL="342900" indent="-228600">
              <a:buFont typeface="Arial" panose="020B0604020202020204" pitchFamily="34" charset="0"/>
              <a:buChar char="•"/>
            </a:pPr>
            <a:r>
              <a:rPr lang="en-US" sz="2000"/>
              <a:t>Outdoor Play</a:t>
            </a:r>
          </a:p>
        </p:txBody>
      </p:sp>
      <p:pic>
        <p:nvPicPr>
          <p:cNvPr id="16" name="Picture 16" descr="A group of people in a forest&#10;&#10;Description generated with very high confidence">
            <a:extLst>
              <a:ext uri="{FF2B5EF4-FFF2-40B4-BE49-F238E27FC236}">
                <a16:creationId xmlns:a16="http://schemas.microsoft.com/office/drawing/2014/main" id="{1A3AB1DF-A735-4C9F-B87F-FB1D1FC7B7B1}"/>
              </a:ext>
            </a:extLst>
          </p:cNvPr>
          <p:cNvPicPr>
            <a:picLocks noGrp="1" noChangeAspect="1"/>
          </p:cNvPicPr>
          <p:nvPr>
            <p:ph idx="1"/>
          </p:nvPr>
        </p:nvPicPr>
        <p:blipFill rotWithShape="1">
          <a:blip r:embed="rId3"/>
          <a:srcRect l="3265" r="13317" b="-1"/>
          <a:stretch/>
        </p:blipFill>
        <p:spPr>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221230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38">
            <a:extLst>
              <a:ext uri="{FF2B5EF4-FFF2-40B4-BE49-F238E27FC236}">
                <a16:creationId xmlns:a16="http://schemas.microsoft.com/office/drawing/2014/main" id="{F34100BD-773A-4822-A05B-AEB7D41E9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B7B9AF-D532-65B1-87B3-7B4B4719043C}"/>
              </a:ext>
            </a:extLst>
          </p:cNvPr>
          <p:cNvSpPr>
            <a:spLocks noGrp="1"/>
          </p:cNvSpPr>
          <p:nvPr>
            <p:ph type="title"/>
          </p:nvPr>
        </p:nvSpPr>
        <p:spPr>
          <a:xfrm>
            <a:off x="838200" y="365125"/>
            <a:ext cx="10515600" cy="1325563"/>
          </a:xfrm>
        </p:spPr>
        <p:txBody>
          <a:bodyPr>
            <a:normAutofit/>
          </a:bodyPr>
          <a:lstStyle/>
          <a:p>
            <a:r>
              <a:rPr lang="en-US"/>
              <a:t>You've Got Mail</a:t>
            </a:r>
          </a:p>
        </p:txBody>
      </p:sp>
      <p:sp>
        <p:nvSpPr>
          <p:cNvPr id="61" name="Freeform: Shape 40">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338" y="2015168"/>
            <a:ext cx="5283866" cy="4210442"/>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34" name="Picture 34" descr="Logo&#10;&#10;Description automatically generated">
            <a:extLst>
              <a:ext uri="{FF2B5EF4-FFF2-40B4-BE49-F238E27FC236}">
                <a16:creationId xmlns:a16="http://schemas.microsoft.com/office/drawing/2014/main" id="{2DBEA09C-0DC5-9183-DE60-FA2AD0A86AFD}"/>
              </a:ext>
            </a:extLst>
          </p:cNvPr>
          <p:cNvPicPr>
            <a:picLocks noChangeAspect="1"/>
          </p:cNvPicPr>
          <p:nvPr/>
        </p:nvPicPr>
        <p:blipFill rotWithShape="1">
          <a:blip r:embed="rId2"/>
          <a:srcRect l="8705" r="14473"/>
          <a:stretch/>
        </p:blipFill>
        <p:spPr>
          <a:xfrm>
            <a:off x="7782184" y="2766817"/>
            <a:ext cx="2097991" cy="2751667"/>
          </a:xfrm>
          <a:prstGeom prst="rect">
            <a:avLst/>
          </a:prstGeom>
        </p:spPr>
      </p:pic>
      <p:graphicFrame>
        <p:nvGraphicFramePr>
          <p:cNvPr id="7" name="Content Placeholder 2">
            <a:extLst>
              <a:ext uri="{FF2B5EF4-FFF2-40B4-BE49-F238E27FC236}">
                <a16:creationId xmlns:a16="http://schemas.microsoft.com/office/drawing/2014/main" id="{89482F5E-019E-A536-1B90-D30BFE7BC956}"/>
              </a:ext>
            </a:extLst>
          </p:cNvPr>
          <p:cNvGraphicFramePr>
            <a:graphicFrameLocks noGrp="1"/>
          </p:cNvGraphicFramePr>
          <p:nvPr>
            <p:ph idx="1"/>
            <p:extLst>
              <p:ext uri="{D42A27DB-BD31-4B8C-83A1-F6EECF244321}">
                <p14:modId xmlns:p14="http://schemas.microsoft.com/office/powerpoint/2010/main" val="1030323008"/>
              </p:ext>
            </p:extLst>
          </p:nvPr>
        </p:nvGraphicFramePr>
        <p:xfrm>
          <a:off x="838201" y="2013625"/>
          <a:ext cx="4614759" cy="4163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186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D786721-4EFD-4F41-57E8-E1694D0B1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88" y="643467"/>
            <a:ext cx="7657823" cy="5571066"/>
          </a:xfrm>
          <a:prstGeom prst="rect">
            <a:avLst/>
          </a:prstGeom>
        </p:spPr>
      </p:pic>
    </p:spTree>
    <p:extLst>
      <p:ext uri="{BB962C8B-B14F-4D97-AF65-F5344CB8AC3E}">
        <p14:creationId xmlns:p14="http://schemas.microsoft.com/office/powerpoint/2010/main" val="1873446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82D30A7-2886-82D6-1544-4053E6AAAA90}"/>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a:t>School Supplies</a:t>
            </a:r>
          </a:p>
        </p:txBody>
      </p:sp>
      <p:pic>
        <p:nvPicPr>
          <p:cNvPr id="5" name="Picture 4" descr="Color pencils on a wood background">
            <a:extLst>
              <a:ext uri="{FF2B5EF4-FFF2-40B4-BE49-F238E27FC236}">
                <a16:creationId xmlns:a16="http://schemas.microsoft.com/office/drawing/2014/main" id="{DC6F8B9F-1056-4CFA-6487-CA4EC5845668}"/>
              </a:ext>
            </a:extLst>
          </p:cNvPr>
          <p:cNvPicPr>
            <a:picLocks noChangeAspect="1"/>
          </p:cNvPicPr>
          <p:nvPr/>
        </p:nvPicPr>
        <p:blipFill rotWithShape="1">
          <a:blip r:embed="rId2"/>
          <a:srcRect r="32824"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Content Placeholder 2">
            <a:extLst>
              <a:ext uri="{FF2B5EF4-FFF2-40B4-BE49-F238E27FC236}">
                <a16:creationId xmlns:a16="http://schemas.microsoft.com/office/drawing/2014/main" id="{D1A1B3BC-4D92-C3DB-6423-F85448C5C7C6}"/>
              </a:ext>
            </a:extLst>
          </p:cNvPr>
          <p:cNvSpPr>
            <a:spLocks noGrp="1"/>
          </p:cNvSpPr>
          <p:nvPr>
            <p:ph sz="half" idx="1"/>
          </p:nvPr>
        </p:nvSpPr>
        <p:spPr>
          <a:xfrm>
            <a:off x="7320465" y="2194102"/>
            <a:ext cx="4140013" cy="3908586"/>
          </a:xfrm>
        </p:spPr>
        <p:txBody>
          <a:bodyPr vert="horz" lIns="91440" tIns="45720" rIns="91440" bIns="45720" rtlCol="0">
            <a:normAutofit/>
          </a:bodyPr>
          <a:lstStyle/>
          <a:p>
            <a:r>
              <a:rPr lang="en-US" sz="2000"/>
              <a:t>The teachers will be bulk ordering the kindergarten supplies this year.  It saves money and ensures only supplies needed are purchased.  In September you will receive a link to our Cash Online system to pay for your child's supplies.  </a:t>
            </a:r>
          </a:p>
          <a:p>
            <a:pPr lvl="1"/>
            <a:endParaRPr lang="en-US" sz="2000"/>
          </a:p>
          <a:p>
            <a:pPr lvl="1"/>
            <a:endParaRPr lang="en-US" sz="2000"/>
          </a:p>
          <a:p>
            <a:endParaRPr lang="en-US" sz="2000"/>
          </a:p>
        </p:txBody>
      </p:sp>
    </p:spTree>
    <p:extLst>
      <p:ext uri="{BB962C8B-B14F-4D97-AF65-F5344CB8AC3E}">
        <p14:creationId xmlns:p14="http://schemas.microsoft.com/office/powerpoint/2010/main" val="2589964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477B24-8ACF-8EFD-934D-89B234918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441" y="643467"/>
            <a:ext cx="750311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90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oy giving a thumbs up">
            <a:extLst>
              <a:ext uri="{FF2B5EF4-FFF2-40B4-BE49-F238E27FC236}">
                <a16:creationId xmlns:a16="http://schemas.microsoft.com/office/drawing/2014/main" id="{F3082A5D-593D-C838-076C-7BEF40A53DB4}"/>
              </a:ext>
            </a:extLst>
          </p:cNvPr>
          <p:cNvPicPr>
            <a:picLocks noChangeAspect="1"/>
          </p:cNvPicPr>
          <p:nvPr/>
        </p:nvPicPr>
        <p:blipFill rotWithShape="1">
          <a:blip r:embed="rId2"/>
          <a:srcRect l="942" r="4941" b="-1"/>
          <a:stretch/>
        </p:blipFill>
        <p:spPr>
          <a:xfrm>
            <a:off x="1" y="10"/>
            <a:ext cx="9669642" cy="6857990"/>
          </a:xfrm>
          <a:prstGeom prst="rect">
            <a:avLst/>
          </a:prstGeom>
          <a:noFill/>
        </p:spPr>
      </p:pic>
      <p:sp>
        <p:nvSpPr>
          <p:cNvPr id="7"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B56A09-821B-FC60-AC8E-FE81508C2A3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Classroom Assignments</a:t>
            </a:r>
          </a:p>
        </p:txBody>
      </p:sp>
      <p:sp>
        <p:nvSpPr>
          <p:cNvPr id="3" name="TextBox 2">
            <a:extLst>
              <a:ext uri="{FF2B5EF4-FFF2-40B4-BE49-F238E27FC236}">
                <a16:creationId xmlns:a16="http://schemas.microsoft.com/office/drawing/2014/main" id="{207F4AF7-BF3C-D627-CEE9-B0503C696304}"/>
              </a:ext>
            </a:extLst>
          </p:cNvPr>
          <p:cNvSpPr txBox="1"/>
          <p:nvPr/>
        </p:nvSpPr>
        <p:spPr>
          <a:xfrm>
            <a:off x="7531610" y="2434201"/>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Bef>
                <a:spcPts val="1000"/>
              </a:spcBef>
              <a:spcAft>
                <a:spcPts val="600"/>
              </a:spcAft>
              <a:buClr>
                <a:schemeClr val="accent6"/>
              </a:buClr>
              <a:buSzPct val="90000"/>
              <a:buFont typeface="Arial" panose="020B0604020202020204" pitchFamily="34" charset="0"/>
              <a:buChar char="•"/>
            </a:pPr>
            <a:r>
              <a:rPr lang="en-US" sz="2000"/>
              <a:t>We will work to have classes set in a timely manner</a:t>
            </a:r>
          </a:p>
          <a:p>
            <a:pPr indent="-228600">
              <a:lnSpc>
                <a:spcPct val="90000"/>
              </a:lnSpc>
              <a:spcBef>
                <a:spcPts val="1000"/>
              </a:spcBef>
              <a:spcAft>
                <a:spcPts val="600"/>
              </a:spcAft>
              <a:buClr>
                <a:schemeClr val="accent6"/>
              </a:buClr>
              <a:buSzPct val="90000"/>
              <a:buFont typeface="Arial" panose="020B0604020202020204" pitchFamily="34" charset="0"/>
              <a:buChar char="•"/>
            </a:pPr>
            <a:r>
              <a:rPr lang="en-US" sz="2000"/>
              <a:t>Students will attend full time on September 18, 2023 (8:30 – 2:30)</a:t>
            </a:r>
          </a:p>
        </p:txBody>
      </p:sp>
    </p:spTree>
    <p:extLst>
      <p:ext uri="{BB962C8B-B14F-4D97-AF65-F5344CB8AC3E}">
        <p14:creationId xmlns:p14="http://schemas.microsoft.com/office/powerpoint/2010/main" val="368377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271B4-C53F-6550-5EC1-50F773E0F172}"/>
              </a:ext>
            </a:extLst>
          </p:cNvPr>
          <p:cNvPicPr>
            <a:picLocks noChangeAspect="1"/>
          </p:cNvPicPr>
          <p:nvPr/>
        </p:nvPicPr>
        <p:blipFill rotWithShape="1">
          <a:blip r:embed="rId3">
            <a:extLst>
              <a:ext uri="{28A0092B-C50C-407E-A947-70E740481C1C}">
                <a14:useLocalDpi xmlns:a14="http://schemas.microsoft.com/office/drawing/2010/main" val="0"/>
              </a:ext>
            </a:extLst>
          </a:blip>
          <a:srcRect t="11158" b="11256"/>
          <a:stretch/>
        </p:blipFill>
        <p:spPr>
          <a:xfrm>
            <a:off x="20" y="10"/>
            <a:ext cx="12191980" cy="6857990"/>
          </a:xfrm>
          <a:prstGeom prst="rect">
            <a:avLst/>
          </a:prstGeom>
          <a:noFill/>
        </p:spPr>
      </p:pic>
    </p:spTree>
    <p:extLst>
      <p:ext uri="{BB962C8B-B14F-4D97-AF65-F5344CB8AC3E}">
        <p14:creationId xmlns:p14="http://schemas.microsoft.com/office/powerpoint/2010/main" val="1669957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D31FB1-F9D1-7C07-8B29-FAC4673D7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511" y="643467"/>
            <a:ext cx="8222977" cy="5571065"/>
          </a:xfrm>
          <a:prstGeom prst="rect">
            <a:avLst/>
          </a:prstGeom>
          <a:ln>
            <a:noFill/>
          </a:ln>
        </p:spPr>
      </p:pic>
    </p:spTree>
    <p:extLst>
      <p:ext uri="{BB962C8B-B14F-4D97-AF65-F5344CB8AC3E}">
        <p14:creationId xmlns:p14="http://schemas.microsoft.com/office/powerpoint/2010/main" val="425158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19D97-5D17-1FB9-E601-7B81DDC03208}"/>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Welcome to Latimer Road</a:t>
            </a:r>
          </a:p>
        </p:txBody>
      </p:sp>
      <p:sp>
        <p:nvSpPr>
          <p:cNvPr id="9" name="Content Placeholder 8">
            <a:extLst>
              <a:ext uri="{FF2B5EF4-FFF2-40B4-BE49-F238E27FC236}">
                <a16:creationId xmlns:a16="http://schemas.microsoft.com/office/drawing/2014/main" id="{456A28F0-314B-0080-E3FD-07691DA27845}"/>
              </a:ext>
            </a:extLst>
          </p:cNvPr>
          <p:cNvSpPr>
            <a:spLocks noGrp="1"/>
          </p:cNvSpPr>
          <p:nvPr>
            <p:ph idx="1"/>
          </p:nvPr>
        </p:nvSpPr>
        <p:spPr>
          <a:xfrm>
            <a:off x="638881" y="1922561"/>
            <a:ext cx="10909643" cy="552659"/>
          </a:xfrm>
        </p:spPr>
        <p:txBody>
          <a:bodyPr vert="horz" lIns="91440" tIns="45720" rIns="91440" bIns="45720" rtlCol="0" anchor="ctr">
            <a:normAutofit/>
          </a:bodyPr>
          <a:lstStyle/>
          <a:p>
            <a:pPr marL="0" indent="0" algn="ctr">
              <a:buNone/>
            </a:pPr>
            <a:r>
              <a:rPr lang="en-US" sz="2400"/>
              <a:t>We can't wait to meet you!</a:t>
            </a:r>
          </a:p>
        </p:txBody>
      </p:sp>
      <p:sp>
        <p:nvSpPr>
          <p:cNvPr id="2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text, application, chat or text message&#10;&#10;Description automatically generated">
            <a:extLst>
              <a:ext uri="{FF2B5EF4-FFF2-40B4-BE49-F238E27FC236}">
                <a16:creationId xmlns:a16="http://schemas.microsoft.com/office/drawing/2014/main" id="{48460CC5-3E90-2B53-495A-1A780650992F}"/>
              </a:ext>
            </a:extLst>
          </p:cNvPr>
          <p:cNvPicPr>
            <a:picLocks noChangeAspect="1"/>
          </p:cNvPicPr>
          <p:nvPr/>
        </p:nvPicPr>
        <p:blipFill rotWithShape="1">
          <a:blip r:embed="rId2"/>
          <a:srcRect t="5797" r="-3" b="7494"/>
          <a:stretch/>
        </p:blipFill>
        <p:spPr>
          <a:xfrm>
            <a:off x="469986" y="2642616"/>
            <a:ext cx="5314523" cy="3605784"/>
          </a:xfrm>
          <a:prstGeom prst="rect">
            <a:avLst/>
          </a:prstGeom>
        </p:spPr>
      </p:pic>
      <p:pic>
        <p:nvPicPr>
          <p:cNvPr id="4" name="Picture 4" descr="A picture containing text, tree, plant, sign&#10;&#10;Description automatically generated">
            <a:extLst>
              <a:ext uri="{FF2B5EF4-FFF2-40B4-BE49-F238E27FC236}">
                <a16:creationId xmlns:a16="http://schemas.microsoft.com/office/drawing/2014/main" id="{03D712B9-6616-7A11-D74D-EFAB40B9BCF3}"/>
              </a:ext>
            </a:extLst>
          </p:cNvPr>
          <p:cNvPicPr>
            <a:picLocks noChangeAspect="1"/>
          </p:cNvPicPr>
          <p:nvPr/>
        </p:nvPicPr>
        <p:blipFill rotWithShape="1">
          <a:blip r:embed="rId3"/>
          <a:srcRect r="2308" b="3"/>
          <a:stretch/>
        </p:blipFill>
        <p:spPr>
          <a:xfrm>
            <a:off x="6442619" y="2642616"/>
            <a:ext cx="5238169" cy="3605784"/>
          </a:xfrm>
          <a:prstGeom prst="rect">
            <a:avLst/>
          </a:prstGeom>
        </p:spPr>
      </p:pic>
    </p:spTree>
    <p:extLst>
      <p:ext uri="{BB962C8B-B14F-4D97-AF65-F5344CB8AC3E}">
        <p14:creationId xmlns:p14="http://schemas.microsoft.com/office/powerpoint/2010/main" val="40173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61D55-E840-43D4-A728-7BBC8DFE006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What you will experience when you walk through the door......</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0A2828-2879-46E3-BD75-416EC9BACBCB}"/>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a:p>
          <a:p>
            <a:r>
              <a:rPr lang="en-US" sz="2200"/>
              <a:t>Gradual Entry Process</a:t>
            </a:r>
          </a:p>
          <a:p>
            <a:r>
              <a:rPr lang="en-US" sz="2200"/>
              <a:t>Relationship Building</a:t>
            </a:r>
          </a:p>
          <a:p>
            <a:r>
              <a:rPr lang="en-US" sz="2200"/>
              <a:t>Welcoming Conversations</a:t>
            </a:r>
          </a:p>
          <a:p>
            <a:endParaRPr lang="en-US" sz="2200"/>
          </a:p>
        </p:txBody>
      </p:sp>
      <p:pic>
        <p:nvPicPr>
          <p:cNvPr id="5" name="Picture 5" descr="A picture containing person, table, child, indoor&#10;&#10;Description generated with very high confidence">
            <a:extLst>
              <a:ext uri="{FF2B5EF4-FFF2-40B4-BE49-F238E27FC236}">
                <a16:creationId xmlns:a16="http://schemas.microsoft.com/office/drawing/2014/main" id="{7621CA09-381D-4623-A6CB-1C1EAD545B5C}"/>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5723" r="2732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431986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0EC0-2B97-4597-82DB-98BBE7F414A9}"/>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300"/>
              <a:t>Access More Services Through Our Community Partners</a:t>
            </a:r>
          </a:p>
        </p:txBody>
      </p:sp>
      <p:pic>
        <p:nvPicPr>
          <p:cNvPr id="5" name="Picture 5" descr="Together Earth Human · Free image on Pixabay">
            <a:extLst>
              <a:ext uri="{FF2B5EF4-FFF2-40B4-BE49-F238E27FC236}">
                <a16:creationId xmlns:a16="http://schemas.microsoft.com/office/drawing/2014/main" id="{F0DDFD36-25CA-435A-BBFA-5CCF9F4D032C}"/>
              </a:ext>
            </a:extLst>
          </p:cNvPr>
          <p:cNvPicPr>
            <a:picLocks noGrp="1" noChangeAspect="1"/>
          </p:cNvPicPr>
          <p:nvPr>
            <p:ph sz="half" idx="1"/>
          </p:nvPr>
        </p:nvPicPr>
        <p:blipFill rotWithShape="1">
          <a:blip r:embed="rId3"/>
          <a:srcRect t="26728" b="1530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4" name="Text Placeholder 3">
            <a:extLst>
              <a:ext uri="{FF2B5EF4-FFF2-40B4-BE49-F238E27FC236}">
                <a16:creationId xmlns:a16="http://schemas.microsoft.com/office/drawing/2014/main" id="{7C6A96F5-2408-4941-8459-E2D722F2B13F}"/>
              </a:ext>
            </a:extLst>
          </p:cNvPr>
          <p:cNvSpPr>
            <a:spLocks noGrp="1"/>
          </p:cNvSpPr>
          <p:nvPr>
            <p:ph sz="half" idx="2"/>
          </p:nvPr>
        </p:nvSpPr>
        <p:spPr>
          <a:xfrm>
            <a:off x="4223982" y="3752850"/>
            <a:ext cx="7485413" cy="2452687"/>
          </a:xfrm>
        </p:spPr>
        <p:txBody>
          <a:bodyPr vert="horz" lIns="91440" tIns="45720" rIns="91440" bIns="45720" rtlCol="0" anchor="ctr">
            <a:normAutofit/>
          </a:bodyPr>
          <a:lstStyle/>
          <a:p>
            <a:pPr marL="285750"/>
            <a:endParaRPr lang="en-US" sz="1700"/>
          </a:p>
          <a:p>
            <a:pPr marL="285750"/>
            <a:r>
              <a:rPr lang="en-US" sz="1700">
                <a:hlinkClick r:id="rId4"/>
              </a:rPr>
              <a:t>Options Community Services</a:t>
            </a:r>
            <a:r>
              <a:rPr lang="en-US" sz="1700"/>
              <a:t>  -   </a:t>
            </a:r>
            <a:r>
              <a:rPr lang="en-US" sz="1700">
                <a:hlinkClick r:id="rId5"/>
              </a:rPr>
              <a:t>First Steps</a:t>
            </a:r>
            <a:r>
              <a:rPr lang="en-US" sz="1700"/>
              <a:t>  - </a:t>
            </a:r>
            <a:r>
              <a:rPr lang="en-US" sz="1700">
                <a:hlinkClick r:id="rId6"/>
              </a:rPr>
              <a:t>CCRR</a:t>
            </a:r>
            <a:r>
              <a:rPr lang="en-US" sz="1700"/>
              <a:t>  - Family Resource Programs</a:t>
            </a:r>
          </a:p>
          <a:p>
            <a:pPr marL="285750"/>
            <a:r>
              <a:rPr lang="en-US" sz="1700">
                <a:hlinkClick r:id="rId7"/>
              </a:rPr>
              <a:t>Fraser Region Aboriginal Friendship Centre</a:t>
            </a:r>
            <a:endParaRPr lang="en-US" sz="1700"/>
          </a:p>
          <a:p>
            <a:pPr marL="285750"/>
            <a:r>
              <a:rPr lang="en-US" sz="1700">
                <a:hlinkClick r:id="rId8"/>
              </a:rPr>
              <a:t>Metis Nation BC</a:t>
            </a:r>
            <a:endParaRPr lang="en-US" sz="1700"/>
          </a:p>
          <a:p>
            <a:pPr marL="285750"/>
            <a:r>
              <a:rPr lang="en-US" sz="1700">
                <a:hlinkClick r:id="rId9"/>
              </a:rPr>
              <a:t>Early Years HUB</a:t>
            </a:r>
            <a:r>
              <a:rPr lang="en-US" sz="1700"/>
              <a:t> </a:t>
            </a:r>
          </a:p>
          <a:p>
            <a:pPr marL="285750"/>
            <a:r>
              <a:rPr lang="en-US" sz="1700">
                <a:hlinkClick r:id="rId10"/>
              </a:rPr>
              <a:t>Surrey Libraries</a:t>
            </a:r>
            <a:endParaRPr lang="en-US" sz="1700"/>
          </a:p>
          <a:p>
            <a:endParaRPr lang="en-US" sz="1700"/>
          </a:p>
        </p:txBody>
      </p:sp>
    </p:spTree>
    <p:extLst>
      <p:ext uri="{BB962C8B-B14F-4D97-AF65-F5344CB8AC3E}">
        <p14:creationId xmlns:p14="http://schemas.microsoft.com/office/powerpoint/2010/main" val="369753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532FF8-286D-4F0B-A2A0-8AC494B41AC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000"/>
              <a:t>Additional Information for Families</a:t>
            </a:r>
          </a:p>
        </p:txBody>
      </p:sp>
      <p:pic>
        <p:nvPicPr>
          <p:cNvPr id="8" name="Picture 8">
            <a:extLst>
              <a:ext uri="{FF2B5EF4-FFF2-40B4-BE49-F238E27FC236}">
                <a16:creationId xmlns:a16="http://schemas.microsoft.com/office/drawing/2014/main" id="{60F6BC5D-68D6-4F69-8DD4-020799076E57}"/>
              </a:ext>
            </a:extLst>
          </p:cNvPr>
          <p:cNvPicPr>
            <a:picLocks noGrp="1" noChangeAspect="1"/>
          </p:cNvPicPr>
          <p:nvPr>
            <p:ph sz="half" idx="1"/>
          </p:nvPr>
        </p:nvPicPr>
        <p:blipFill rotWithShape="1">
          <a:blip r:embed="rId3"/>
          <a:srcRect l="7624" r="558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AC6058F-88F9-4C6D-A9AB-142FE05ECA76}"/>
              </a:ext>
            </a:extLst>
          </p:cNvPr>
          <p:cNvSpPr>
            <a:spLocks noGrp="1"/>
          </p:cNvSpPr>
          <p:nvPr>
            <p:ph sz="half" idx="2"/>
          </p:nvPr>
        </p:nvSpPr>
        <p:spPr>
          <a:xfrm>
            <a:off x="5297762" y="2706624"/>
            <a:ext cx="6251110" cy="3483864"/>
          </a:xfrm>
        </p:spPr>
        <p:txBody>
          <a:bodyPr vert="horz" lIns="91440" tIns="45720" rIns="91440" bIns="45720" rtlCol="0">
            <a:normAutofit/>
          </a:bodyPr>
          <a:lstStyle/>
          <a:p>
            <a:pPr marL="285750"/>
            <a:endParaRPr lang="en-US" sz="2200"/>
          </a:p>
          <a:p>
            <a:pPr marL="342900"/>
            <a:r>
              <a:rPr lang="en-US" sz="2200">
                <a:hlinkClick r:id="rId4"/>
              </a:rPr>
              <a:t>When I Go to Kindergarten</a:t>
            </a:r>
            <a:endParaRPr lang="en-US" sz="2200"/>
          </a:p>
          <a:p>
            <a:pPr marL="342900"/>
            <a:r>
              <a:rPr lang="en-US" sz="2200" u="sng">
                <a:hlinkClick r:id="rId5"/>
              </a:rPr>
              <a:t>Early Learning Framework – A Guide for Families</a:t>
            </a:r>
            <a:r>
              <a:rPr lang="en-US" sz="2200" u="sng"/>
              <a:t> </a:t>
            </a:r>
            <a:endParaRPr lang="en-US" sz="2200"/>
          </a:p>
          <a:p>
            <a:pPr marL="342900"/>
            <a:r>
              <a:rPr lang="en-US" sz="2200" u="sng">
                <a:hlinkClick r:id="rId6"/>
              </a:rPr>
              <a:t>Let’s Play – Activities for Families</a:t>
            </a:r>
            <a:r>
              <a:rPr lang="en-US" sz="2200"/>
              <a:t> </a:t>
            </a:r>
          </a:p>
          <a:p>
            <a:pPr marL="342900"/>
            <a:r>
              <a:rPr lang="en-US" sz="2200">
                <a:hlinkClick r:id="rId7"/>
              </a:rPr>
              <a:t>Appetite to Play</a:t>
            </a:r>
            <a:endParaRPr lang="en-US" sz="2200"/>
          </a:p>
          <a:p>
            <a:pPr marL="342900"/>
            <a:r>
              <a:rPr lang="en-US" sz="2200">
                <a:hlinkClick r:id="rId8"/>
              </a:rPr>
              <a:t>First Peoples Principles of Learning</a:t>
            </a:r>
            <a:endParaRPr lang="en-US" sz="2200"/>
          </a:p>
          <a:p>
            <a:pPr marL="342900"/>
            <a:r>
              <a:rPr lang="en-US" sz="2200">
                <a:hlinkClick r:id="rId9"/>
              </a:rPr>
              <a:t>Surreyschoolsone.ca </a:t>
            </a:r>
            <a:r>
              <a:rPr lang="en-US" sz="2200"/>
              <a:t>-  For ideas to support learning at home  </a:t>
            </a:r>
          </a:p>
          <a:p>
            <a:endParaRPr lang="en-US" sz="2200"/>
          </a:p>
        </p:txBody>
      </p:sp>
    </p:spTree>
    <p:extLst>
      <p:ext uri="{BB962C8B-B14F-4D97-AF65-F5344CB8AC3E}">
        <p14:creationId xmlns:p14="http://schemas.microsoft.com/office/powerpoint/2010/main" val="4222738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D9911C-079B-90E4-D8A7-869055F3B056}"/>
              </a:ext>
            </a:extLst>
          </p:cNvPr>
          <p:cNvPicPr>
            <a:picLocks noChangeAspect="1"/>
          </p:cNvPicPr>
          <p:nvPr/>
        </p:nvPicPr>
        <p:blipFill rotWithShape="1">
          <a:blip r:embed="rId2">
            <a:extLst>
              <a:ext uri="{28A0092B-C50C-407E-A947-70E740481C1C}">
                <a14:useLocalDpi xmlns:a14="http://schemas.microsoft.com/office/drawing/2010/main" val="0"/>
              </a:ext>
            </a:extLst>
          </a:blip>
          <a:srcRect r="-1" b="23967"/>
          <a:stretch/>
        </p:blipFill>
        <p:spPr>
          <a:xfrm>
            <a:off x="-3049" y="10"/>
            <a:ext cx="12188952" cy="6857990"/>
          </a:xfrm>
          <a:prstGeom prst="rect">
            <a:avLst/>
          </a:prstGeom>
        </p:spPr>
      </p:pic>
      <p:grpSp>
        <p:nvGrpSpPr>
          <p:cNvPr id="14" name="Group 1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29586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picture containing text&#10;&#10;Description automatically generated">
            <a:extLst>
              <a:ext uri="{FF2B5EF4-FFF2-40B4-BE49-F238E27FC236}">
                <a16:creationId xmlns:a16="http://schemas.microsoft.com/office/drawing/2014/main" id="{285164EA-E96A-6D9E-4D22-35D9B6BE979F}"/>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222809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7E76DEE6-F90E-3A34-442F-0A3F0B95C37B}"/>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806268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C034F12-23FC-7811-C538-CABD4328351B}"/>
              </a:ext>
            </a:extLst>
          </p:cNvPr>
          <p:cNvPicPr>
            <a:picLocks noGrp="1" noChangeAspect="1"/>
          </p:cNvPicPr>
          <p:nvPr>
            <p:ph idx="1"/>
          </p:nvPr>
        </p:nvPicPr>
        <p:blipFill rotWithShape="1">
          <a:blip r:embed="rId3"/>
          <a:srcRect r="444"/>
          <a:stretch/>
        </p:blipFill>
        <p:spPr>
          <a:xfrm>
            <a:off x="20" y="10"/>
            <a:ext cx="12191980" cy="6857990"/>
          </a:xfrm>
          <a:prstGeom prst="rect">
            <a:avLst/>
          </a:prstGeom>
        </p:spPr>
      </p:pic>
    </p:spTree>
    <p:extLst>
      <p:ext uri="{BB962C8B-B14F-4D97-AF65-F5344CB8AC3E}">
        <p14:creationId xmlns:p14="http://schemas.microsoft.com/office/powerpoint/2010/main" val="2941938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4" descr="A picture containing application&#10;&#10;Description automatically generated">
            <a:extLst>
              <a:ext uri="{FF2B5EF4-FFF2-40B4-BE49-F238E27FC236}">
                <a16:creationId xmlns:a16="http://schemas.microsoft.com/office/drawing/2014/main" id="{FF24AA20-7295-AE90-2425-EE08B9DBD011}"/>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590668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4" descr="A picture containing text, screenshot, receipt&#10;&#10;Description automatically generated">
            <a:extLst>
              <a:ext uri="{FF2B5EF4-FFF2-40B4-BE49-F238E27FC236}">
                <a16:creationId xmlns:a16="http://schemas.microsoft.com/office/drawing/2014/main" id="{F3F54101-41C1-0042-B1E2-2D7515EC5785}"/>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569371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A4C68CC-C426-CF92-7720-3E00D3999F54}"/>
              </a:ext>
            </a:extLst>
          </p:cNvPr>
          <p:cNvPicPr>
            <a:picLocks noChangeAspect="1"/>
          </p:cNvPicPr>
          <p:nvPr/>
        </p:nvPicPr>
        <p:blipFill>
          <a:blip r:embed="rId2"/>
          <a:stretch>
            <a:fillRect/>
          </a:stretch>
        </p:blipFill>
        <p:spPr>
          <a:xfrm>
            <a:off x="1143942" y="643467"/>
            <a:ext cx="9904115" cy="5571065"/>
          </a:xfrm>
          <a:prstGeom prst="rect">
            <a:avLst/>
          </a:prstGeom>
          <a:noFill/>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40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016A-EDA3-9FBB-E208-0406F2513827}"/>
              </a:ext>
            </a:extLst>
          </p:cNvPr>
          <p:cNvSpPr>
            <a:spLocks noGrp="1"/>
          </p:cNvSpPr>
          <p:nvPr>
            <p:ph type="title"/>
          </p:nvPr>
        </p:nvSpPr>
        <p:spPr/>
        <p:txBody>
          <a:bodyPr>
            <a:normAutofit/>
          </a:bodyPr>
          <a:lstStyle/>
          <a:p>
            <a:pPr algn="l"/>
            <a:r>
              <a:rPr lang="en-US"/>
              <a:t>Our Team</a:t>
            </a:r>
          </a:p>
        </p:txBody>
      </p:sp>
      <p:graphicFrame>
        <p:nvGraphicFramePr>
          <p:cNvPr id="13" name="Content Placeholder 2">
            <a:extLst>
              <a:ext uri="{FF2B5EF4-FFF2-40B4-BE49-F238E27FC236}">
                <a16:creationId xmlns:a16="http://schemas.microsoft.com/office/drawing/2014/main" id="{6F3C670B-A522-C18B-9294-6EB352283021}"/>
              </a:ext>
            </a:extLst>
          </p:cNvPr>
          <p:cNvGraphicFramePr>
            <a:graphicFrameLocks noGrp="1"/>
          </p:cNvGraphicFramePr>
          <p:nvPr>
            <p:ph idx="1"/>
            <p:extLst>
              <p:ext uri="{D42A27DB-BD31-4B8C-83A1-F6EECF244321}">
                <p14:modId xmlns:p14="http://schemas.microsoft.com/office/powerpoint/2010/main" val="2489927591"/>
              </p:ext>
            </p:extLst>
          </p:nvPr>
        </p:nvGraphicFramePr>
        <p:xfrm>
          <a:off x="2611808" y="2367883"/>
          <a:ext cx="7958330" cy="3366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353085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group of people sitting posing for the camera&#10;&#10;Description generated with very high confidence">
            <a:extLst>
              <a:ext uri="{FF2B5EF4-FFF2-40B4-BE49-F238E27FC236}">
                <a16:creationId xmlns:a16="http://schemas.microsoft.com/office/drawing/2014/main" id="{5E8270FE-8BC3-4B3A-96D6-A9F769844213}"/>
              </a:ext>
            </a:extLst>
          </p:cNvPr>
          <p:cNvPicPr>
            <a:picLocks noGrp="1" noChangeAspect="1"/>
          </p:cNvPicPr>
          <p:nvPr>
            <p:ph type="pic" idx="1"/>
          </p:nvPr>
        </p:nvPicPr>
        <p:blipFill rotWithShape="1">
          <a:blip r:embed="rId3">
            <a:extLst>
              <a:ext uri="{837473B0-CC2E-450A-ABE3-18F120FF3D39}">
                <a1611:picAttrSrcUrl xmlns:a1611="http://schemas.microsoft.com/office/drawing/2016/11/main" r:id="rId4"/>
              </a:ext>
            </a:extLst>
          </a:blip>
          <a:srcRect r="444"/>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C18E8BA-9C2F-4D8E-8C69-AF3D95CF28E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We look forward to seeing you in September!</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71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921D-B6BF-4592-AE3A-1C214E1834B0}"/>
              </a:ext>
            </a:extLst>
          </p:cNvPr>
          <p:cNvSpPr>
            <a:spLocks noGrp="1"/>
          </p:cNvSpPr>
          <p:nvPr>
            <p:ph type="title"/>
          </p:nvPr>
        </p:nvSpPr>
        <p:spPr>
          <a:xfrm>
            <a:off x="801098" y="1396289"/>
            <a:ext cx="5712824" cy="1325563"/>
          </a:xfrm>
        </p:spPr>
        <p:txBody>
          <a:bodyPr vert="horz" lIns="91440" tIns="45720" rIns="91440" bIns="45720" rtlCol="0" anchor="ctr">
            <a:normAutofit/>
          </a:bodyPr>
          <a:lstStyle/>
          <a:p>
            <a:pPr algn="ctr"/>
            <a:r>
              <a:rPr lang="en-US" sz="4400">
                <a:cs typeface="Calibri Light"/>
              </a:rPr>
              <a:t>The Importance of PLAY!</a:t>
            </a:r>
            <a:endParaRPr lang="en-US" sz="4400" kern="1200">
              <a:latin typeface="+mj-lt"/>
              <a:cs typeface="Calibri Light"/>
            </a:endParaRPr>
          </a:p>
        </p:txBody>
      </p:sp>
      <p:pic>
        <p:nvPicPr>
          <p:cNvPr id="5" name="Picture 5" descr="A picture containing person, holding, phone, cellphone&#10;&#10;Description generated with very high confidence">
            <a:extLst>
              <a:ext uri="{FF2B5EF4-FFF2-40B4-BE49-F238E27FC236}">
                <a16:creationId xmlns:a16="http://schemas.microsoft.com/office/drawing/2014/main" id="{87F1A544-1110-4EB4-929F-CCF7FE8122A8}"/>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33251" r="-4" b="-4"/>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
        <p:nvSpPr>
          <p:cNvPr id="4" name="Text Placeholder 3">
            <a:extLst>
              <a:ext uri="{FF2B5EF4-FFF2-40B4-BE49-F238E27FC236}">
                <a16:creationId xmlns:a16="http://schemas.microsoft.com/office/drawing/2014/main" id="{70B876C3-5241-4999-AC18-5E9CAE92EAF5}"/>
              </a:ext>
            </a:extLst>
          </p:cNvPr>
          <p:cNvSpPr>
            <a:spLocks noGrp="1"/>
          </p:cNvSpPr>
          <p:nvPr>
            <p:ph type="body" sz="half" idx="2"/>
          </p:nvPr>
        </p:nvSpPr>
        <p:spPr>
          <a:xfrm>
            <a:off x="805543" y="2871982"/>
            <a:ext cx="4558309" cy="3181684"/>
          </a:xfrm>
        </p:spPr>
        <p:txBody>
          <a:bodyPr vert="horz" lIns="91440" tIns="45720" rIns="91440" bIns="45720" rtlCol="0" anchor="t">
            <a:normAutofit/>
          </a:bodyPr>
          <a:lstStyle/>
          <a:p>
            <a:pPr marL="285750" indent="-228600">
              <a:buFont typeface="Arial" panose="020B0604020202020204" pitchFamily="34" charset="0"/>
              <a:buChar char="•"/>
            </a:pPr>
            <a:r>
              <a:rPr lang="en-US" sz="2800"/>
              <a:t>Play is an essential element that runs through each aspect of development</a:t>
            </a:r>
            <a:endParaRPr lang="en-US" sz="2800">
              <a:cs typeface="Calibri"/>
            </a:endParaRPr>
          </a:p>
          <a:p>
            <a:pPr marL="285750" indent="-228600">
              <a:buFont typeface="Arial" panose="020B0604020202020204" pitchFamily="34" charset="0"/>
              <a:buChar char="•"/>
            </a:pPr>
            <a:endParaRPr lang="en-US" sz="1800"/>
          </a:p>
        </p:txBody>
      </p:sp>
      <p:pic>
        <p:nvPicPr>
          <p:cNvPr id="9" name="Picture 9" descr="A person sitting on a table&#10;&#10;Description generated with high confidence">
            <a:extLst>
              <a:ext uri="{FF2B5EF4-FFF2-40B4-BE49-F238E27FC236}">
                <a16:creationId xmlns:a16="http://schemas.microsoft.com/office/drawing/2014/main" id="{7691CF77-5E7A-414C-AAEA-9250E0FDACF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525" r="20525"/>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3" name="Picture 13" descr="A picture containing person, boy, outdoor, child&#10;&#10;Description generated with very high confidence">
            <a:extLst>
              <a:ext uri="{FF2B5EF4-FFF2-40B4-BE49-F238E27FC236}">
                <a16:creationId xmlns:a16="http://schemas.microsoft.com/office/drawing/2014/main" id="{72BF9EB3-E824-4284-B9AB-4B68A3819E5F}"/>
              </a:ext>
            </a:extLst>
          </p:cNvPr>
          <p:cNvPicPr>
            <a:picLocks noChangeAspect="1"/>
          </p:cNvPicPr>
          <p:nvPr/>
        </p:nvPicPr>
        <p:blipFill rotWithShape="1">
          <a:blip r:embed="rId7"/>
          <a:srcRect l="9745" r="11806"/>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1700189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D0B7-7B88-46BC-AB17-D5EA236E7C72}"/>
              </a:ext>
            </a:extLst>
          </p:cNvPr>
          <p:cNvSpPr>
            <a:spLocks noGrp="1"/>
          </p:cNvSpPr>
          <p:nvPr>
            <p:ph type="title"/>
          </p:nvPr>
        </p:nvSpPr>
        <p:spPr>
          <a:xfrm>
            <a:off x="1969803" y="808056"/>
            <a:ext cx="8608037" cy="1077229"/>
          </a:xfrm>
        </p:spPr>
        <p:txBody>
          <a:bodyPr vert="horz" lIns="91440" tIns="45720" rIns="91440" bIns="45720" rtlCol="0" anchor="t">
            <a:normAutofit/>
          </a:bodyPr>
          <a:lstStyle/>
          <a:p>
            <a:r>
              <a:rPr lang="en-US" sz="3400"/>
              <a:t>Foundations of Learning: Supporting the Whole Child</a:t>
            </a:r>
          </a:p>
        </p:txBody>
      </p:sp>
      <p:pic>
        <p:nvPicPr>
          <p:cNvPr id="5" name="Picture 5" descr="A person playing on a field&#10;&#10;Description generated with high confidence">
            <a:extLst>
              <a:ext uri="{FF2B5EF4-FFF2-40B4-BE49-F238E27FC236}">
                <a16:creationId xmlns:a16="http://schemas.microsoft.com/office/drawing/2014/main" id="{078F5AEE-97A3-4739-9FB0-08811625753B}"/>
              </a:ext>
            </a:extLst>
          </p:cNvPr>
          <p:cNvPicPr>
            <a:picLocks noGrp="1" noChangeAspect="1"/>
          </p:cNvPicPr>
          <p:nvPr>
            <p:ph idx="1"/>
          </p:nvPr>
        </p:nvPicPr>
        <p:blipFill rotWithShape="1">
          <a:blip r:embed="rId4">
            <a:extLst>
              <a:ext uri="{837473B0-CC2E-450A-ABE3-18F120FF3D39}">
                <a1611:picAttrSrcUrl xmlns:a1611="http://schemas.microsoft.com/office/drawing/2016/11/main" r:id="rId5"/>
              </a:ext>
            </a:extLst>
          </a:blip>
          <a:stretch/>
        </p:blipFill>
        <p:spPr>
          <a:xfrm>
            <a:off x="5183188" y="1691274"/>
            <a:ext cx="6172200" cy="346592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Text Placeholder 3">
            <a:extLst>
              <a:ext uri="{FF2B5EF4-FFF2-40B4-BE49-F238E27FC236}">
                <a16:creationId xmlns:a16="http://schemas.microsoft.com/office/drawing/2014/main" id="{EEDBFF77-75A6-445C-BF9A-B0091BA9CA0B}"/>
              </a:ext>
            </a:extLst>
          </p:cNvPr>
          <p:cNvSpPr>
            <a:spLocks noGrp="1"/>
          </p:cNvSpPr>
          <p:nvPr>
            <p:ph type="body" sz="half" idx="2"/>
          </p:nvPr>
        </p:nvSpPr>
        <p:spPr>
          <a:xfrm>
            <a:off x="1975805" y="2052116"/>
            <a:ext cx="2908167" cy="3997828"/>
          </a:xfrm>
        </p:spPr>
        <p:txBody>
          <a:bodyPr vert="horz" lIns="91440" tIns="45720" rIns="91440" bIns="45720" rtlCol="0" anchor="ctr">
            <a:normAutofit/>
          </a:bodyPr>
          <a:lstStyle/>
          <a:p>
            <a:pPr indent="-228600">
              <a:buFont typeface="Wingdings" panose="05000000000000000000" pitchFamily="2" charset="2"/>
              <a:buChar char="§"/>
            </a:pPr>
            <a:r>
              <a:rPr lang="en-US"/>
              <a:t>Social and Emotional</a:t>
            </a:r>
          </a:p>
          <a:p>
            <a:pPr indent="-228600">
              <a:buFont typeface="Wingdings" panose="05000000000000000000" pitchFamily="2" charset="2"/>
              <a:buChar char="§"/>
            </a:pPr>
            <a:r>
              <a:rPr lang="en-US"/>
              <a:t>Language and Communication</a:t>
            </a:r>
          </a:p>
          <a:p>
            <a:pPr indent="-228600">
              <a:buFont typeface="Wingdings" panose="05000000000000000000" pitchFamily="2" charset="2"/>
              <a:buChar char="§"/>
            </a:pPr>
            <a:r>
              <a:rPr lang="en-US"/>
              <a:t>Cognitive</a:t>
            </a:r>
          </a:p>
          <a:p>
            <a:pPr indent="-228600">
              <a:buFont typeface="Wingdings" panose="05000000000000000000" pitchFamily="2" charset="2"/>
              <a:buChar char="§"/>
            </a:pPr>
            <a:r>
              <a:rPr lang="en-US"/>
              <a:t>Physical</a:t>
            </a:r>
          </a:p>
          <a:p>
            <a:pPr indent="-228600">
              <a:buFont typeface="Wingdings" panose="05000000000000000000" pitchFamily="2" charset="2"/>
              <a:buChar char="§"/>
            </a:pPr>
            <a:endParaRPr lang="en-US"/>
          </a:p>
          <a:p>
            <a:pPr indent="-228600">
              <a:buFont typeface="Wingdings" panose="05000000000000000000" pitchFamily="2" charset="2"/>
              <a:buChar char="§"/>
            </a:pPr>
            <a:endParaRPr lang="en-US"/>
          </a:p>
        </p:txBody>
      </p:sp>
      <p:sp>
        <p:nvSpPr>
          <p:cNvPr id="9" name="TextBox 8">
            <a:extLst>
              <a:ext uri="{FF2B5EF4-FFF2-40B4-BE49-F238E27FC236}">
                <a16:creationId xmlns:a16="http://schemas.microsoft.com/office/drawing/2014/main" id="{8EEB6A6A-52CF-48E4-8456-59289278AD30}"/>
              </a:ext>
            </a:extLst>
          </p:cNvPr>
          <p:cNvSpPr txBox="1"/>
          <p:nvPr/>
        </p:nvSpPr>
        <p:spPr>
          <a:xfrm>
            <a:off x="8275607" y="4677728"/>
            <a:ext cx="32607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endParaRPr lang="en-US" sz="4000">
              <a:solidFill>
                <a:srgbClr val="FF0000"/>
              </a:solidFill>
              <a:latin typeface="Gigi"/>
              <a:cs typeface="Calibri"/>
            </a:endParaRPr>
          </a:p>
        </p:txBody>
      </p:sp>
    </p:spTree>
    <p:extLst>
      <p:ext uri="{BB962C8B-B14F-4D97-AF65-F5344CB8AC3E}">
        <p14:creationId xmlns:p14="http://schemas.microsoft.com/office/powerpoint/2010/main" val="334154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F95D-76B5-4B94-893F-834870D3B26A}"/>
              </a:ext>
            </a:extLst>
          </p:cNvPr>
          <p:cNvSpPr>
            <a:spLocks noGrp="1"/>
          </p:cNvSpPr>
          <p:nvPr>
            <p:ph type="title"/>
          </p:nvPr>
        </p:nvSpPr>
        <p:spPr>
          <a:xfrm>
            <a:off x="838200" y="914400"/>
            <a:ext cx="5111496" cy="1097280"/>
          </a:xfrm>
        </p:spPr>
        <p:txBody>
          <a:bodyPr vert="horz" lIns="91440" tIns="45720" rIns="91440" bIns="45720" rtlCol="0" anchor="ctr">
            <a:normAutofit/>
          </a:bodyPr>
          <a:lstStyle/>
          <a:p>
            <a:pPr algn="ctr"/>
            <a:r>
              <a:rPr lang="en-US" sz="3400">
                <a:solidFill>
                  <a:srgbClr val="FFFFFF"/>
                </a:solidFill>
              </a:rPr>
              <a:t> </a:t>
            </a:r>
            <a:r>
              <a:rPr lang="en-US" sz="3400" kern="1200">
                <a:solidFill>
                  <a:srgbClr val="FFFFFF"/>
                </a:solidFill>
                <a:latin typeface="+mj-lt"/>
                <a:ea typeface="+mj-ea"/>
                <a:cs typeface="+mj-cs"/>
              </a:rPr>
              <a:t>Communication and Oral Language</a:t>
            </a:r>
            <a:endParaRPr lang="en-US">
              <a:ea typeface="+mj-ea"/>
              <a:cs typeface="+mj-cs"/>
            </a:endParaRPr>
          </a:p>
        </p:txBody>
      </p:sp>
      <p:pic>
        <p:nvPicPr>
          <p:cNvPr id="17" name="Picture 18" descr="A picture containing person, indoor, young, boy&#10;&#10;Description generated with very high confidence">
            <a:extLst>
              <a:ext uri="{FF2B5EF4-FFF2-40B4-BE49-F238E27FC236}">
                <a16:creationId xmlns:a16="http://schemas.microsoft.com/office/drawing/2014/main" id="{70271FB5-17CF-42F6-8AFA-BFC7186C7AFC}"/>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tretch/>
        </p:blipFill>
        <p:spPr>
          <a:xfrm>
            <a:off x="5183188" y="1903946"/>
            <a:ext cx="6172200" cy="3040582"/>
          </a:xfrm>
          <a:prstGeom prst="rect">
            <a:avLst/>
          </a:prstGeom>
        </p:spPr>
      </p:pic>
      <p:sp>
        <p:nvSpPr>
          <p:cNvPr id="4" name="Text Placeholder 3">
            <a:extLst>
              <a:ext uri="{FF2B5EF4-FFF2-40B4-BE49-F238E27FC236}">
                <a16:creationId xmlns:a16="http://schemas.microsoft.com/office/drawing/2014/main" id="{46053A59-9412-4035-8D14-DA4E7B781422}"/>
              </a:ext>
            </a:extLst>
          </p:cNvPr>
          <p:cNvSpPr>
            <a:spLocks noGrp="1"/>
          </p:cNvSpPr>
          <p:nvPr>
            <p:ph type="body" sz="half" idx="2"/>
          </p:nvPr>
        </p:nvSpPr>
        <p:spPr>
          <a:xfrm>
            <a:off x="838199" y="2331720"/>
            <a:ext cx="4379976" cy="3547872"/>
          </a:xfrm>
        </p:spPr>
        <p:txBody>
          <a:bodyPr vert="horz" lIns="91440" tIns="45720" rIns="91440" bIns="45720" rtlCol="0" anchor="t">
            <a:normAutofit/>
          </a:bodyPr>
          <a:lstStyle/>
          <a:p>
            <a:pPr marL="285750" indent="-228600">
              <a:buFont typeface="Arial" panose="020B0604020202020204" pitchFamily="34" charset="0"/>
              <a:buChar char="•"/>
            </a:pPr>
            <a:r>
              <a:rPr lang="en-US" sz="2000"/>
              <a:t>Speaking</a:t>
            </a:r>
          </a:p>
          <a:p>
            <a:pPr marL="285750" indent="-228600">
              <a:buFont typeface="Arial" panose="020B0604020202020204" pitchFamily="34" charset="0"/>
              <a:buChar char="•"/>
            </a:pPr>
            <a:r>
              <a:rPr lang="en-US" sz="2000"/>
              <a:t>Listening</a:t>
            </a:r>
          </a:p>
          <a:p>
            <a:pPr marL="285750" indent="-228600">
              <a:buFont typeface="Arial" panose="020B0604020202020204" pitchFamily="34" charset="0"/>
              <a:buChar char="•"/>
            </a:pPr>
            <a:r>
              <a:rPr lang="en-US" sz="2000"/>
              <a:t>Sharing</a:t>
            </a:r>
          </a:p>
          <a:p>
            <a:pPr marL="285750" indent="-228600">
              <a:buFont typeface="Arial" panose="020B0604020202020204" pitchFamily="34" charset="0"/>
              <a:buChar char="•"/>
            </a:pPr>
            <a:r>
              <a:rPr lang="en-US" sz="2000"/>
              <a:t>Communicating</a:t>
            </a:r>
          </a:p>
          <a:p>
            <a:pPr marL="285750" indent="-228600">
              <a:buFont typeface="Arial" panose="020B0604020202020204" pitchFamily="34" charset="0"/>
              <a:buChar char="•"/>
            </a:pPr>
            <a:r>
              <a:rPr lang="en-US" sz="2000"/>
              <a:t>Socializing</a:t>
            </a:r>
          </a:p>
          <a:p>
            <a:pPr marL="285750" indent="-228600">
              <a:buFont typeface="Arial" panose="020B0604020202020204" pitchFamily="34" charset="0"/>
              <a:buChar char="•"/>
            </a:pPr>
            <a:r>
              <a:rPr lang="en-US" sz="2000"/>
              <a:t>Negotiating</a:t>
            </a:r>
          </a:p>
        </p:txBody>
      </p:sp>
    </p:spTree>
    <p:extLst>
      <p:ext uri="{BB962C8B-B14F-4D97-AF65-F5344CB8AC3E}">
        <p14:creationId xmlns:p14="http://schemas.microsoft.com/office/powerpoint/2010/main" val="105626479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F306-E0CC-1EF6-EFC8-267A617B72B6}"/>
              </a:ext>
            </a:extLst>
          </p:cNvPr>
          <p:cNvSpPr>
            <a:spLocks noGrp="1"/>
          </p:cNvSpPr>
          <p:nvPr>
            <p:ph type="title"/>
          </p:nvPr>
        </p:nvSpPr>
        <p:spPr>
          <a:xfrm>
            <a:off x="437222" y="313426"/>
            <a:ext cx="11465971" cy="823823"/>
          </a:xfrm>
          <a:solidFill>
            <a:schemeClr val="accent2">
              <a:lumMod val="50000"/>
            </a:schemeClr>
          </a:solidFill>
        </p:spPr>
        <p:txBody>
          <a:bodyPr>
            <a:normAutofit/>
          </a:bodyPr>
          <a:lstStyle/>
          <a:p>
            <a:r>
              <a:rPr lang="en-US" sz="4000" b="1">
                <a:solidFill>
                  <a:srgbClr val="FFFFFF"/>
                </a:solidFill>
                <a:latin typeface="Calibri"/>
                <a:cs typeface="Calibri Light"/>
              </a:rPr>
              <a:t>                         SPEECH MILESTONES</a:t>
            </a:r>
          </a:p>
        </p:txBody>
      </p:sp>
      <p:sp>
        <p:nvSpPr>
          <p:cNvPr id="7" name="Content Placeholder 6">
            <a:extLst>
              <a:ext uri="{FF2B5EF4-FFF2-40B4-BE49-F238E27FC236}">
                <a16:creationId xmlns:a16="http://schemas.microsoft.com/office/drawing/2014/main" id="{DBD3EA88-29E6-A924-88D0-6B751ECA403C}"/>
              </a:ext>
            </a:extLst>
          </p:cNvPr>
          <p:cNvSpPr>
            <a:spLocks noGrp="1"/>
          </p:cNvSpPr>
          <p:nvPr>
            <p:ph idx="1"/>
          </p:nvPr>
        </p:nvSpPr>
        <p:spPr/>
        <p:txBody>
          <a:bodyPr vert="horz" lIns="91440" tIns="45720" rIns="91440" bIns="45720" rtlCol="0" anchor="t">
            <a:normAutofit/>
          </a:bodyPr>
          <a:lstStyle/>
          <a:p>
            <a:endParaRPr lang="en-US">
              <a:cs typeface="Calibri" panose="020F0502020204030204"/>
            </a:endParaRPr>
          </a:p>
          <a:p>
            <a:endParaRPr lang="en-US">
              <a:ea typeface="+mn-lt"/>
              <a:cs typeface="+mn-lt"/>
            </a:endParaRPr>
          </a:p>
        </p:txBody>
      </p:sp>
      <p:sp>
        <p:nvSpPr>
          <p:cNvPr id="4" name="Text Placeholder 3">
            <a:extLst>
              <a:ext uri="{FF2B5EF4-FFF2-40B4-BE49-F238E27FC236}">
                <a16:creationId xmlns:a16="http://schemas.microsoft.com/office/drawing/2014/main" id="{630DE552-51E6-866A-B4F0-A1DAD6C56407}"/>
              </a:ext>
            </a:extLst>
          </p:cNvPr>
          <p:cNvSpPr>
            <a:spLocks noGrp="1"/>
          </p:cNvSpPr>
          <p:nvPr>
            <p:ph type="body" sz="half" idx="2"/>
          </p:nvPr>
        </p:nvSpPr>
        <p:spPr>
          <a:xfrm>
            <a:off x="264694" y="1899250"/>
            <a:ext cx="3932237" cy="3969738"/>
          </a:xfrm>
          <a:solidFill>
            <a:schemeClr val="tx1">
              <a:lumMod val="75000"/>
              <a:lumOff val="25000"/>
            </a:schemeClr>
          </a:solidFill>
        </p:spPr>
        <p:txBody>
          <a:bodyPr vert="horz" lIns="91440" tIns="45720" rIns="91440" bIns="45720" rtlCol="0" anchor="t">
            <a:normAutofit/>
          </a:bodyPr>
          <a:lstStyle/>
          <a:p>
            <a:r>
              <a:rPr lang="en-US" sz="2000">
                <a:solidFill>
                  <a:srgbClr val="FFFFFF"/>
                </a:solidFill>
                <a:ea typeface="+mn-lt"/>
                <a:cs typeface="+mn-lt"/>
              </a:rPr>
              <a:t>Average age children learn to pronounce English consonants correctly</a:t>
            </a:r>
            <a:endParaRPr lang="en-US" sz="2000">
              <a:solidFill>
                <a:srgbClr val="FFFFFF"/>
              </a:solidFill>
              <a:cs typeface="Calibri"/>
            </a:endParaRPr>
          </a:p>
          <a:p>
            <a:endParaRPr lang="en-US" sz="2000">
              <a:solidFill>
                <a:srgbClr val="FFFFFF"/>
              </a:solidFill>
              <a:ea typeface="+mn-lt"/>
              <a:cs typeface="+mn-lt"/>
            </a:endParaRPr>
          </a:p>
          <a:p>
            <a:endParaRPr lang="en-US" sz="2000">
              <a:solidFill>
                <a:srgbClr val="FFFFFF"/>
              </a:solidFill>
              <a:ea typeface="+mn-lt"/>
              <a:cs typeface="+mn-lt"/>
            </a:endParaRPr>
          </a:p>
          <a:p>
            <a:endParaRPr lang="en-US" sz="2000">
              <a:solidFill>
                <a:srgbClr val="FFFFFF"/>
              </a:solidFill>
              <a:ea typeface="+mn-lt"/>
              <a:cs typeface="+mn-lt"/>
            </a:endParaRPr>
          </a:p>
          <a:p>
            <a:endParaRPr lang="en-US" sz="2000">
              <a:solidFill>
                <a:srgbClr val="FFFFFF"/>
              </a:solidFill>
              <a:ea typeface="+mn-lt"/>
              <a:cs typeface="+mn-lt"/>
            </a:endParaRPr>
          </a:p>
          <a:p>
            <a:r>
              <a:rPr lang="en-US" sz="2000">
                <a:solidFill>
                  <a:srgbClr val="FFFFFF"/>
                </a:solidFill>
                <a:ea typeface="+mn-lt"/>
                <a:cs typeface="+mn-lt"/>
              </a:rPr>
              <a:t>(Based on 15 English speech acquisition studies compiled by McLeod and Crowe, 2018)</a:t>
            </a:r>
            <a:endParaRPr lang="en-US" sz="2000">
              <a:solidFill>
                <a:srgbClr val="FFFFFF"/>
              </a:solidFill>
              <a:cs typeface="Calibri"/>
            </a:endParaRPr>
          </a:p>
        </p:txBody>
      </p:sp>
      <p:graphicFrame>
        <p:nvGraphicFramePr>
          <p:cNvPr id="3" name="Diagram 4">
            <a:extLst>
              <a:ext uri="{FF2B5EF4-FFF2-40B4-BE49-F238E27FC236}">
                <a16:creationId xmlns:a16="http://schemas.microsoft.com/office/drawing/2014/main" id="{A2490EB9-5624-E171-9C85-57CF1D604AFF}"/>
              </a:ext>
            </a:extLst>
          </p:cNvPr>
          <p:cNvGraphicFramePr/>
          <p:nvPr>
            <p:extLst>
              <p:ext uri="{D42A27DB-BD31-4B8C-83A1-F6EECF244321}">
                <p14:modId xmlns:p14="http://schemas.microsoft.com/office/powerpoint/2010/main" val="423128684"/>
              </p:ext>
            </p:extLst>
          </p:nvPr>
        </p:nvGraphicFramePr>
        <p:xfrm>
          <a:off x="4327584" y="1902125"/>
          <a:ext cx="7576867" cy="4261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5" name="TextBox 554">
            <a:extLst>
              <a:ext uri="{FF2B5EF4-FFF2-40B4-BE49-F238E27FC236}">
                <a16:creationId xmlns:a16="http://schemas.microsoft.com/office/drawing/2014/main" id="{66289B80-6D90-8242-2895-38C6EF392906}"/>
              </a:ext>
            </a:extLst>
          </p:cNvPr>
          <p:cNvSpPr txBox="1"/>
          <p:nvPr/>
        </p:nvSpPr>
        <p:spPr>
          <a:xfrm>
            <a:off x="5357062" y="4035545"/>
            <a:ext cx="383156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000" b="1">
                <a:latin typeface="Calibri"/>
                <a:cs typeface="Calibri" panose="020F0502020204030204"/>
              </a:rPr>
              <a:t>l, j, </a:t>
            </a:r>
            <a:r>
              <a:rPr lang="en-US" sz="3000" b="1" err="1">
                <a:latin typeface="Calibri"/>
                <a:cs typeface="Calibri" panose="020F0502020204030204"/>
              </a:rPr>
              <a:t>ch</a:t>
            </a:r>
            <a:r>
              <a:rPr lang="en-US" sz="3000" b="1">
                <a:latin typeface="Calibri"/>
                <a:cs typeface="Calibri" panose="020F0502020204030204"/>
              </a:rPr>
              <a:t>, </a:t>
            </a:r>
            <a:r>
              <a:rPr lang="en-US" sz="3000" b="1" err="1">
                <a:latin typeface="Calibri"/>
                <a:cs typeface="Calibri" panose="020F0502020204030204"/>
              </a:rPr>
              <a:t>sh</a:t>
            </a:r>
            <a:r>
              <a:rPr lang="en-US" sz="3000" b="1">
                <a:latin typeface="Calibri"/>
                <a:cs typeface="Calibri" panose="020F0502020204030204"/>
              </a:rPr>
              <a:t>, s, v, z</a:t>
            </a:r>
            <a:endParaRPr lang="en-US">
              <a:latin typeface="Calibri"/>
              <a:cs typeface="Calibri" panose="020F0502020204030204"/>
            </a:endParaRPr>
          </a:p>
        </p:txBody>
      </p:sp>
      <p:sp>
        <p:nvSpPr>
          <p:cNvPr id="565" name="TextBox 564">
            <a:extLst>
              <a:ext uri="{FF2B5EF4-FFF2-40B4-BE49-F238E27FC236}">
                <a16:creationId xmlns:a16="http://schemas.microsoft.com/office/drawing/2014/main" id="{1D351EF3-6C30-A189-BA69-EEED93580F95}"/>
              </a:ext>
            </a:extLst>
          </p:cNvPr>
          <p:cNvSpPr txBox="1"/>
          <p:nvPr/>
        </p:nvSpPr>
        <p:spPr>
          <a:xfrm>
            <a:off x="5345381" y="4948506"/>
            <a:ext cx="584768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b="1">
                <a:latin typeface="Calibri"/>
                <a:cs typeface="Calibri" panose="020F0502020204030204"/>
              </a:rPr>
              <a:t>p, b, m, d, n, h, t, k, g, w, ng, f, y</a:t>
            </a:r>
          </a:p>
        </p:txBody>
      </p:sp>
    </p:spTree>
    <p:extLst>
      <p:ext uri="{BB962C8B-B14F-4D97-AF65-F5344CB8AC3E}">
        <p14:creationId xmlns:p14="http://schemas.microsoft.com/office/powerpoint/2010/main" val="156423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6E1B-8CEF-48EC-88BF-4350E718A30A}"/>
              </a:ext>
            </a:extLst>
          </p:cNvPr>
          <p:cNvSpPr>
            <a:spLocks noGrp="1"/>
          </p:cNvSpPr>
          <p:nvPr>
            <p:ph type="title"/>
          </p:nvPr>
        </p:nvSpPr>
        <p:spPr/>
        <p:txBody>
          <a:bodyPr/>
          <a:lstStyle/>
          <a:p>
            <a:pPr algn="ctr"/>
            <a:r>
              <a:rPr lang="en-US">
                <a:cs typeface="Calibri Light"/>
              </a:rPr>
              <a:t> Emergent Writing</a:t>
            </a:r>
            <a:br>
              <a:rPr lang="en-US">
                <a:cs typeface="Calibri Light"/>
              </a:rPr>
            </a:br>
            <a:endParaRPr lang="en-US">
              <a:cs typeface="Calibri Light"/>
            </a:endParaRPr>
          </a:p>
        </p:txBody>
      </p:sp>
      <p:sp>
        <p:nvSpPr>
          <p:cNvPr id="3" name="Content Placeholder 2">
            <a:extLst>
              <a:ext uri="{FF2B5EF4-FFF2-40B4-BE49-F238E27FC236}">
                <a16:creationId xmlns:a16="http://schemas.microsoft.com/office/drawing/2014/main" id="{E985BFC5-DBF3-4217-B237-4273DDB58C69}"/>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endParaRPr lang="en-US">
              <a:cs typeface="Calibri"/>
            </a:endParaRPr>
          </a:p>
        </p:txBody>
      </p:sp>
      <p:sp>
        <p:nvSpPr>
          <p:cNvPr id="4" name="Text Placeholder 3">
            <a:extLst>
              <a:ext uri="{FF2B5EF4-FFF2-40B4-BE49-F238E27FC236}">
                <a16:creationId xmlns:a16="http://schemas.microsoft.com/office/drawing/2014/main" id="{5048759F-ABEE-486C-BC64-86CEDC1B7B61}"/>
              </a:ext>
            </a:extLst>
          </p:cNvPr>
          <p:cNvSpPr>
            <a:spLocks noGrp="1"/>
          </p:cNvSpPr>
          <p:nvPr>
            <p:ph type="body" sz="half" idx="2"/>
          </p:nvPr>
        </p:nvSpPr>
        <p:spPr/>
        <p:txBody>
          <a:bodyPr vert="horz" lIns="91440" tIns="45720" rIns="91440" bIns="45720" rtlCol="0" anchor="t">
            <a:normAutofit/>
          </a:bodyPr>
          <a:lstStyle/>
          <a:p>
            <a:pPr marL="285750" indent="-285750">
              <a:buChar char="•"/>
            </a:pPr>
            <a:r>
              <a:rPr lang="en-US">
                <a:cs typeface="Calibri" panose="020F0502020204030204"/>
              </a:rPr>
              <a:t>Drawing</a:t>
            </a:r>
          </a:p>
          <a:p>
            <a:pPr marL="285750" indent="-285750">
              <a:buChar char="•"/>
            </a:pPr>
            <a:r>
              <a:rPr lang="en-US">
                <a:cs typeface="Calibri" panose="020F0502020204030204"/>
              </a:rPr>
              <a:t>Scribbling</a:t>
            </a:r>
          </a:p>
          <a:p>
            <a:pPr marL="285750" indent="-285750">
              <a:buChar char="•"/>
            </a:pPr>
            <a:r>
              <a:rPr lang="en-US">
                <a:cs typeface="Calibri" panose="020F0502020204030204"/>
              </a:rPr>
              <a:t>Forms that resemble letters</a:t>
            </a:r>
          </a:p>
          <a:p>
            <a:pPr marL="285750" indent="-285750">
              <a:buChar char="•"/>
            </a:pPr>
            <a:r>
              <a:rPr lang="en-US">
                <a:cs typeface="Calibri" panose="020F0502020204030204"/>
              </a:rPr>
              <a:t>Random Letters</a:t>
            </a:r>
          </a:p>
          <a:p>
            <a:pPr marL="285750" indent="-285750">
              <a:buChar char="•"/>
            </a:pPr>
            <a:r>
              <a:rPr lang="en-US">
                <a:cs typeface="Calibri" panose="020F0502020204030204"/>
              </a:rPr>
              <a:t>One letter to represent a word</a:t>
            </a:r>
          </a:p>
          <a:p>
            <a:pPr marL="285750" indent="-285750">
              <a:buChar char="•"/>
            </a:pPr>
            <a:r>
              <a:rPr lang="en-US">
                <a:cs typeface="Calibri" panose="020F0502020204030204"/>
              </a:rPr>
              <a:t>Familiar words</a:t>
            </a:r>
          </a:p>
          <a:p>
            <a:pPr marL="285750" indent="-285750">
              <a:buChar char="•"/>
            </a:pPr>
            <a:endParaRPr lang="en-US">
              <a:cs typeface="Calibri" panose="020F0502020204030204"/>
            </a:endParaRPr>
          </a:p>
          <a:p>
            <a:pPr marL="285750" indent="-285750">
              <a:buChar char="•"/>
            </a:pPr>
            <a:endParaRPr lang="en-US">
              <a:cs typeface="Calibri" panose="020F0502020204030204"/>
            </a:endParaRPr>
          </a:p>
          <a:p>
            <a:endParaRPr lang="en-US">
              <a:cs typeface="Calibri" panose="020F0502020204030204"/>
            </a:endParaRPr>
          </a:p>
        </p:txBody>
      </p:sp>
      <p:pic>
        <p:nvPicPr>
          <p:cNvPr id="10" name="Picture 10" descr="A picture containing person, little, sitting, child&#10;&#10;Description generated with very high confidence">
            <a:extLst>
              <a:ext uri="{FF2B5EF4-FFF2-40B4-BE49-F238E27FC236}">
                <a16:creationId xmlns:a16="http://schemas.microsoft.com/office/drawing/2014/main" id="{0335AD14-74E7-4276-8D8F-3F978323A1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68816" y="3580811"/>
            <a:ext cx="4037162" cy="2686869"/>
          </a:xfrm>
          <a:prstGeom prst="rect">
            <a:avLst/>
          </a:prstGeom>
        </p:spPr>
      </p:pic>
      <p:pic>
        <p:nvPicPr>
          <p:cNvPr id="1026" name="Picture 2">
            <a:extLst>
              <a:ext uri="{FF2B5EF4-FFF2-40B4-BE49-F238E27FC236}">
                <a16:creationId xmlns:a16="http://schemas.microsoft.com/office/drawing/2014/main" id="{0BFAD7BB-79BD-9BDB-5769-D7BE89EAA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787264"/>
            <a:ext cx="3039918" cy="2344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09D187-7E16-67D1-7600-E2DCB90662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7141" y="1739616"/>
            <a:ext cx="2544768" cy="337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3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8E573-6438-46A6-B975-98A88F1CAE4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 Emergent</a:t>
            </a:r>
            <a:br>
              <a:rPr lang="en-US" sz="5400"/>
            </a:br>
            <a:r>
              <a:rPr lang="en-US" sz="5400"/>
              <a:t> Reading</a:t>
            </a:r>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A2ED8D5-F341-421D-A2FF-2C46C5F65E43}"/>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285750" indent="-228600">
              <a:buFont typeface="Arial" panose="020B0604020202020204" pitchFamily="34" charset="0"/>
              <a:buChar char="•"/>
            </a:pPr>
            <a:r>
              <a:rPr lang="en-US" sz="2000"/>
              <a:t>Exploring books</a:t>
            </a:r>
          </a:p>
          <a:p>
            <a:pPr marL="285750" indent="-228600">
              <a:buFont typeface="Arial" panose="020B0604020202020204" pitchFamily="34" charset="0"/>
              <a:buChar char="•"/>
            </a:pPr>
            <a:r>
              <a:rPr lang="en-US" sz="2000"/>
              <a:t>Looking at pictures</a:t>
            </a:r>
          </a:p>
          <a:p>
            <a:pPr marL="285750" indent="-228600">
              <a:buFont typeface="Arial" panose="020B0604020202020204" pitchFamily="34" charset="0"/>
              <a:buChar char="•"/>
            </a:pPr>
            <a:r>
              <a:rPr lang="en-US" sz="2000"/>
              <a:t>Retelling stories in their own words</a:t>
            </a:r>
          </a:p>
          <a:p>
            <a:pPr marL="285750" indent="-228600">
              <a:buFont typeface="Arial" panose="020B0604020202020204" pitchFamily="34" charset="0"/>
              <a:buChar char="•"/>
            </a:pPr>
            <a:r>
              <a:rPr lang="en-US" sz="2000"/>
              <a:t>Recognizing rhyme</a:t>
            </a:r>
          </a:p>
          <a:p>
            <a:pPr marL="285750" indent="-228600">
              <a:buFont typeface="Arial" panose="020B0604020202020204" pitchFamily="34" charset="0"/>
              <a:buChar char="•"/>
            </a:pPr>
            <a:r>
              <a:rPr lang="en-US" sz="2000"/>
              <a:t>Recognizing alphabet letters and sounds</a:t>
            </a:r>
          </a:p>
          <a:p>
            <a:pPr marL="285750" indent="-228600">
              <a:buFont typeface="Arial" panose="020B0604020202020204" pitchFamily="34" charset="0"/>
              <a:buChar char="•"/>
            </a:pPr>
            <a:r>
              <a:rPr lang="en-US" sz="2000"/>
              <a:t>Recognizing environmental print</a:t>
            </a:r>
          </a:p>
          <a:p>
            <a:pPr marL="285750" indent="-228600">
              <a:buFont typeface="Arial" panose="020B0604020202020204" pitchFamily="34" charset="0"/>
              <a:buChar char="•"/>
            </a:pPr>
            <a:r>
              <a:rPr lang="en-US" sz="2000"/>
              <a:t>Connecting, visualizing, questioning</a:t>
            </a:r>
          </a:p>
          <a:p>
            <a:pPr indent="-228600">
              <a:buFont typeface="Arial" panose="020B0604020202020204" pitchFamily="34" charset="0"/>
              <a:buChar char="•"/>
            </a:pPr>
            <a:endParaRPr lang="en-US" sz="2000"/>
          </a:p>
        </p:txBody>
      </p:sp>
      <p:pic>
        <p:nvPicPr>
          <p:cNvPr id="5" name="Picture 5" descr="A picture containing person, boy, child, indoor&#10;&#10;Description generated with very high confidence">
            <a:extLst>
              <a:ext uri="{FF2B5EF4-FFF2-40B4-BE49-F238E27FC236}">
                <a16:creationId xmlns:a16="http://schemas.microsoft.com/office/drawing/2014/main" id="{DEBFA40E-D076-4DE5-84A4-15F00F812219}"/>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7395" r="1565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7A6CA44C-C2F1-4F24-BFF7-46B69EC02D41}"/>
              </a:ext>
            </a:extLst>
          </p:cNvPr>
          <p:cNvSpPr txBox="1"/>
          <p:nvPr/>
        </p:nvSpPr>
        <p:spPr>
          <a:xfrm>
            <a:off x="9851296"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599124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371DD17EF4D441A5DDFA2B0205DD02" ma:contentTypeVersion="1" ma:contentTypeDescription="Create a new document." ma:contentTypeScope="" ma:versionID="9a88a2a778e89628ed21cfdff825183b">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FB6C21-2B2A-4A21-BFD5-02ED7C71C9BE}">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E60D68F-17DA-45ED-A8D0-B92CCEFB4FEF}">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86C60F-6AC2-4B08-814D-6735F964D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2768</Words>
  <Application>Microsoft Macintosh PowerPoint</Application>
  <PresentationFormat>Widescreen</PresentationFormat>
  <Paragraphs>218</Paragraphs>
  <Slides>30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Arial,Sans-Serif</vt:lpstr>
      <vt:lpstr>Calibri</vt:lpstr>
      <vt:lpstr>Calibri Light</vt:lpstr>
      <vt:lpstr>Gigi</vt:lpstr>
      <vt:lpstr>Wingdings</vt:lpstr>
      <vt:lpstr>Office Theme</vt:lpstr>
      <vt:lpstr>Welcome to Kindergarten Big Steps for Little Learners</vt:lpstr>
      <vt:lpstr>Welcome to Latimer Road</vt:lpstr>
      <vt:lpstr>Our Team</vt:lpstr>
      <vt:lpstr>The Importance of PLAY!</vt:lpstr>
      <vt:lpstr>Foundations of Learning: Supporting the Whole Child</vt:lpstr>
      <vt:lpstr> Communication and Oral Language</vt:lpstr>
      <vt:lpstr>                         SPEECH MILESTONES</vt:lpstr>
      <vt:lpstr> Emergent Writing </vt:lpstr>
      <vt:lpstr> Emergent  Reading</vt:lpstr>
      <vt:lpstr>Emergent Numeracy</vt:lpstr>
      <vt:lpstr>Critical and Creative Thinking</vt:lpstr>
      <vt:lpstr>Physical Development</vt:lpstr>
      <vt:lpstr>You've Got Mail</vt:lpstr>
      <vt:lpstr>PowerPoint Presentation</vt:lpstr>
      <vt:lpstr>School Supplies</vt:lpstr>
      <vt:lpstr>PowerPoint Presentation</vt:lpstr>
      <vt:lpstr>Classroom Assignments</vt:lpstr>
      <vt:lpstr>PowerPoint Presentation</vt:lpstr>
      <vt:lpstr>PowerPoint Presentation</vt:lpstr>
      <vt:lpstr>What you will experience when you walk through the door......</vt:lpstr>
      <vt:lpstr>Access More Services Through Our Community Partners</vt:lpstr>
      <vt:lpstr>Additional Information for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look forward to seeing you in September!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Stefanie Parr</dc:creator>
  <cp:lastModifiedBy>Susan Yip</cp:lastModifiedBy>
  <cp:revision>17</cp:revision>
  <dcterms:created xsi:type="dcterms:W3CDTF">2020-02-17T20:56:10Z</dcterms:created>
  <dcterms:modified xsi:type="dcterms:W3CDTF">2023-06-20T21:55:16Z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0x0101007B371DD17EF4D441A5DDFA2B0205DD02</vt:lpwstr>
  </property>
</Properties>
</file>