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6632" r:id="rId1"/>
  </p:sldMasterIdLst>
  <p:notesMasterIdLst>
    <p:notesMasterId r:id="rId27"/>
  </p:notesMasterIdLst>
  <p:handoutMasterIdLst>
    <p:handoutMasterId r:id="rId28"/>
  </p:handoutMasterIdLst>
  <p:sldIdLst>
    <p:sldId id="256" r:id="rId2"/>
    <p:sldId id="333" r:id="rId3"/>
    <p:sldId id="258" r:id="rId4"/>
    <p:sldId id="274" r:id="rId5"/>
    <p:sldId id="331" r:id="rId6"/>
    <p:sldId id="260" r:id="rId7"/>
    <p:sldId id="318" r:id="rId8"/>
    <p:sldId id="309" r:id="rId9"/>
    <p:sldId id="311" r:id="rId10"/>
    <p:sldId id="332" r:id="rId11"/>
    <p:sldId id="335" r:id="rId12"/>
    <p:sldId id="337" r:id="rId13"/>
    <p:sldId id="336" r:id="rId14"/>
    <p:sldId id="338" r:id="rId15"/>
    <p:sldId id="291" r:id="rId16"/>
    <p:sldId id="290" r:id="rId17"/>
    <p:sldId id="339" r:id="rId18"/>
    <p:sldId id="298" r:id="rId19"/>
    <p:sldId id="264" r:id="rId20"/>
    <p:sldId id="268" r:id="rId21"/>
    <p:sldId id="273" r:id="rId22"/>
    <p:sldId id="307" r:id="rId23"/>
    <p:sldId id="330" r:id="rId24"/>
    <p:sldId id="304" r:id="rId25"/>
    <p:sldId id="328"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ela Spenc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59"/>
    <a:srgbClr val="FFFFFF"/>
    <a:srgbClr val="FFFF00"/>
    <a:srgbClr val="060C7A"/>
    <a:srgbClr val="000000"/>
    <a:srgbClr val="FF6FCF"/>
    <a:srgbClr val="4F6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D0778-9463-067C-2A05-B95D26B2739C}" v="14" dt="2021-01-04T22:39:04.033"/>
    <p1510:client id="{61242A59-49CD-9225-B24D-97A2B9E55640}" v="5" dt="2021-11-09T23:18:06.350"/>
    <p1510:client id="{62AE657E-1368-4A93-DB3D-4BE7D4177834}" v="86" dt="2021-11-10T16:38:18.604"/>
    <p1510:client id="{7959B98F-E8F8-4845-901B-7BEB5B738D9E}" v="196" dt="2021-01-05T16:38:57.205"/>
    <p1510:client id="{CED3A5D5-2752-4A1F-B9A3-D5A20C44143F}" v="66" dt="2021-01-04T17:14:31.821"/>
    <p1510:client id="{E0DBA452-253E-D758-0597-833FED92886B}" v="502" dt="2021-01-05T19:03:54.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CFDA957-00C9-423A-A7CB-FA902514D593}"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a:lstStyle/>
        <a:p>
          <a:endParaRPr lang="en-US"/>
        </a:p>
      </dgm:t>
    </dgm:pt>
    <dgm:pt modelId="{DC29EDFC-67A2-4636-BB25-9C51B7324FB4}">
      <dgm:prSet custT="1"/>
      <dgm:spPr/>
      <dgm:t>
        <a:bodyPr/>
        <a:lstStyle/>
        <a:p>
          <a:r>
            <a:rPr lang="en-US" sz="2000" b="1" dirty="0"/>
            <a:t>Jan. </a:t>
          </a:r>
          <a:r>
            <a:rPr lang="en-US" sz="2000" b="1" dirty="0">
              <a:latin typeface="Century Gothic" panose="020B0502020202020204"/>
            </a:rPr>
            <a:t>2022</a:t>
          </a:r>
          <a:endParaRPr lang="en-US" sz="2000" b="1" dirty="0"/>
        </a:p>
      </dgm:t>
    </dgm:pt>
    <dgm:pt modelId="{106EC5E4-F8BE-4913-9288-EA53873578D7}" type="parTrans" cxnId="{9B5C45FD-3770-4D6B-99FE-86514F6D2561}">
      <dgm:prSet/>
      <dgm:spPr/>
      <dgm:t>
        <a:bodyPr/>
        <a:lstStyle/>
        <a:p>
          <a:endParaRPr lang="en-US"/>
        </a:p>
      </dgm:t>
    </dgm:pt>
    <dgm:pt modelId="{2C8B7FAA-4C19-4876-95BC-9149CCEBA78B}" type="sibTrans" cxnId="{9B5C45FD-3770-4D6B-99FE-86514F6D2561}">
      <dgm:prSet/>
      <dgm:spPr/>
      <dgm:t>
        <a:bodyPr/>
        <a:lstStyle/>
        <a:p>
          <a:endParaRPr lang="en-US"/>
        </a:p>
      </dgm:t>
    </dgm:pt>
    <dgm:pt modelId="{33896FE2-819D-45D6-BF5B-79F2ED1CD5EE}">
      <dgm:prSet custT="1"/>
      <dgm:spPr/>
      <dgm:t>
        <a:bodyPr/>
        <a:lstStyle/>
        <a:p>
          <a:r>
            <a:rPr lang="en-US" sz="2000" dirty="0"/>
            <a:t>Course Selection begins</a:t>
          </a:r>
        </a:p>
      </dgm:t>
    </dgm:pt>
    <dgm:pt modelId="{898DE031-4C23-4D69-A77A-E36153D8D68A}" type="parTrans" cxnId="{634EE0F7-07FD-4E46-8048-D5612573B346}">
      <dgm:prSet/>
      <dgm:spPr/>
      <dgm:t>
        <a:bodyPr/>
        <a:lstStyle/>
        <a:p>
          <a:endParaRPr lang="en-US"/>
        </a:p>
      </dgm:t>
    </dgm:pt>
    <dgm:pt modelId="{4EBB0641-963C-4BB4-AD5A-0AEDD24738B3}" type="sibTrans" cxnId="{634EE0F7-07FD-4E46-8048-D5612573B346}">
      <dgm:prSet/>
      <dgm:spPr/>
      <dgm:t>
        <a:bodyPr/>
        <a:lstStyle/>
        <a:p>
          <a:endParaRPr lang="en-US"/>
        </a:p>
      </dgm:t>
    </dgm:pt>
    <dgm:pt modelId="{BD3990C9-B68B-4681-BAB1-C9BC8A3F459E}">
      <dgm:prSet custT="1"/>
      <dgm:spPr/>
      <dgm:t>
        <a:bodyPr/>
        <a:lstStyle/>
        <a:p>
          <a:pPr rtl="0"/>
          <a:r>
            <a:rPr lang="en-US" sz="2000" b="1" dirty="0"/>
            <a:t>March</a:t>
          </a:r>
          <a:r>
            <a:rPr lang="en-US" sz="2000" b="1" dirty="0">
              <a:latin typeface="Century Gothic" panose="020B0502020202020204"/>
            </a:rPr>
            <a:t> </a:t>
          </a:r>
          <a:endParaRPr lang="en-US" sz="2000" b="1" dirty="0"/>
        </a:p>
      </dgm:t>
    </dgm:pt>
    <dgm:pt modelId="{C0C1D14D-36DB-4914-8B3C-5739E8FC8416}" type="parTrans" cxnId="{811D3C7D-CCBC-4460-8DD2-6792CA4FE4FF}">
      <dgm:prSet/>
      <dgm:spPr/>
      <dgm:t>
        <a:bodyPr/>
        <a:lstStyle/>
        <a:p>
          <a:endParaRPr lang="en-US"/>
        </a:p>
      </dgm:t>
    </dgm:pt>
    <dgm:pt modelId="{71462689-D0C5-44FE-81F8-4369F3952BF9}" type="sibTrans" cxnId="{811D3C7D-CCBC-4460-8DD2-6792CA4FE4FF}">
      <dgm:prSet/>
      <dgm:spPr/>
      <dgm:t>
        <a:bodyPr/>
        <a:lstStyle/>
        <a:p>
          <a:endParaRPr lang="en-US"/>
        </a:p>
      </dgm:t>
    </dgm:pt>
    <dgm:pt modelId="{2DF0B4F4-D542-4491-8CBF-051947422898}">
      <dgm:prSet custT="1"/>
      <dgm:spPr/>
      <dgm:t>
        <a:bodyPr/>
        <a:lstStyle/>
        <a:p>
          <a:r>
            <a:rPr lang="en-US" sz="2000" dirty="0"/>
            <a:t>Course Selection Completed</a:t>
          </a:r>
        </a:p>
      </dgm:t>
    </dgm:pt>
    <dgm:pt modelId="{F1044800-1962-4C59-90B0-C9AF6A41DBCA}" type="parTrans" cxnId="{990121ED-2FA6-4D16-8290-0CF18E410257}">
      <dgm:prSet/>
      <dgm:spPr/>
      <dgm:t>
        <a:bodyPr/>
        <a:lstStyle/>
        <a:p>
          <a:endParaRPr lang="en-US"/>
        </a:p>
      </dgm:t>
    </dgm:pt>
    <dgm:pt modelId="{D6D4912F-A5D4-4BFD-9EDF-E3C808373622}" type="sibTrans" cxnId="{990121ED-2FA6-4D16-8290-0CF18E410257}">
      <dgm:prSet/>
      <dgm:spPr/>
      <dgm:t>
        <a:bodyPr/>
        <a:lstStyle/>
        <a:p>
          <a:endParaRPr lang="en-US"/>
        </a:p>
      </dgm:t>
    </dgm:pt>
    <dgm:pt modelId="{5F5A58C3-6A0A-4E41-8CED-0D0D2972FC10}">
      <dgm:prSet phldr="0" custT="1"/>
      <dgm:spPr/>
      <dgm:t>
        <a:bodyPr/>
        <a:lstStyle/>
        <a:p>
          <a:r>
            <a:rPr lang="en-US" sz="2000" b="1" dirty="0">
              <a:latin typeface="Century Gothic" panose="020B0502020202020204"/>
            </a:rPr>
            <a:t>April/May</a:t>
          </a:r>
          <a:endParaRPr lang="en-US" sz="2000" b="1" dirty="0"/>
        </a:p>
      </dgm:t>
    </dgm:pt>
    <dgm:pt modelId="{222EEBCA-F929-45A4-A4B3-F18B902B7BE0}" type="parTrans" cxnId="{339F1201-57B5-4D1D-A8A1-8CA1894BA15A}">
      <dgm:prSet/>
      <dgm:spPr/>
      <dgm:t>
        <a:bodyPr/>
        <a:lstStyle/>
        <a:p>
          <a:endParaRPr lang="en-US"/>
        </a:p>
      </dgm:t>
    </dgm:pt>
    <dgm:pt modelId="{0533BE21-FCC3-4532-8C14-43D207FDDE63}" type="sibTrans" cxnId="{339F1201-57B5-4D1D-A8A1-8CA1894BA15A}">
      <dgm:prSet/>
      <dgm:spPr/>
      <dgm:t>
        <a:bodyPr/>
        <a:lstStyle/>
        <a:p>
          <a:endParaRPr lang="en-US"/>
        </a:p>
      </dgm:t>
    </dgm:pt>
    <dgm:pt modelId="{DD20532B-31F4-4F65-BE75-CED23C881183}">
      <dgm:prSet custT="1"/>
      <dgm:spPr/>
      <dgm:t>
        <a:bodyPr/>
        <a:lstStyle/>
        <a:p>
          <a:pPr rtl="0"/>
          <a:r>
            <a:rPr lang="en-US" sz="2000" dirty="0"/>
            <a:t>Course </a:t>
          </a:r>
          <a:r>
            <a:rPr lang="en-US" sz="2000" dirty="0">
              <a:latin typeface="Century Gothic" panose="020B0502020202020204"/>
            </a:rPr>
            <a:t>request verifications</a:t>
          </a:r>
          <a:r>
            <a:rPr lang="en-US" sz="2000" dirty="0"/>
            <a:t> available to students </a:t>
          </a:r>
        </a:p>
      </dgm:t>
    </dgm:pt>
    <dgm:pt modelId="{21BC2E23-A0FE-4E8E-84C8-6DF9723F2EC0}" type="parTrans" cxnId="{AFF025BD-BA66-4CCA-80EB-6416478AFBDA}">
      <dgm:prSet/>
      <dgm:spPr/>
      <dgm:t>
        <a:bodyPr/>
        <a:lstStyle/>
        <a:p>
          <a:endParaRPr lang="en-US"/>
        </a:p>
      </dgm:t>
    </dgm:pt>
    <dgm:pt modelId="{8467137A-35E4-46D2-A789-82014826FA90}" type="sibTrans" cxnId="{AFF025BD-BA66-4CCA-80EB-6416478AFBDA}">
      <dgm:prSet/>
      <dgm:spPr/>
      <dgm:t>
        <a:bodyPr/>
        <a:lstStyle/>
        <a:p>
          <a:endParaRPr lang="en-US"/>
        </a:p>
      </dgm:t>
    </dgm:pt>
    <dgm:pt modelId="{9C5362BB-D4C6-4820-BA89-844E53591FD1}">
      <dgm:prSet phldr="0" custT="1"/>
      <dgm:spPr/>
      <dgm:t>
        <a:bodyPr/>
        <a:lstStyle/>
        <a:p>
          <a:r>
            <a:rPr lang="en-US" sz="2000" b="1" dirty="0">
              <a:latin typeface="Century Gothic" panose="020B0502020202020204"/>
            </a:rPr>
            <a:t>May/June</a:t>
          </a:r>
          <a:endParaRPr lang="en-US" sz="2000" b="1" dirty="0"/>
        </a:p>
      </dgm:t>
    </dgm:pt>
    <dgm:pt modelId="{DDBD3D7D-B3F2-4A28-812F-4A5EA2C5D511}" type="parTrans" cxnId="{88282893-7C5B-4F19-956C-AFFDC4A7B385}">
      <dgm:prSet/>
      <dgm:spPr/>
      <dgm:t>
        <a:bodyPr/>
        <a:lstStyle/>
        <a:p>
          <a:endParaRPr lang="en-US"/>
        </a:p>
      </dgm:t>
    </dgm:pt>
    <dgm:pt modelId="{00C365E2-E778-466B-BF3A-8A640D5DB639}" type="sibTrans" cxnId="{88282893-7C5B-4F19-956C-AFFDC4A7B385}">
      <dgm:prSet/>
      <dgm:spPr/>
      <dgm:t>
        <a:bodyPr/>
        <a:lstStyle/>
        <a:p>
          <a:endParaRPr lang="en-US"/>
        </a:p>
      </dgm:t>
    </dgm:pt>
    <dgm:pt modelId="{FCF82A06-D2FE-43BC-AE94-CEAD17022D80}">
      <dgm:prSet phldr="0" custT="1"/>
      <dgm:spPr/>
      <dgm:t>
        <a:bodyPr/>
        <a:lstStyle/>
        <a:p>
          <a:pPr rtl="0"/>
          <a:r>
            <a:rPr lang="en-US" sz="2000" dirty="0">
              <a:latin typeface="Century Gothic" panose="020B0502020202020204"/>
            </a:rPr>
            <a:t>Timetable gets built by Vice Principal</a:t>
          </a:r>
          <a:endParaRPr lang="en-US" sz="2000" dirty="0"/>
        </a:p>
      </dgm:t>
    </dgm:pt>
    <dgm:pt modelId="{3406F7AA-E951-4AC5-BDD3-83052E5B1834}" type="parTrans" cxnId="{BE9A4422-E7C7-4403-9CAE-C5B26C69E9B9}">
      <dgm:prSet/>
      <dgm:spPr/>
      <dgm:t>
        <a:bodyPr/>
        <a:lstStyle/>
        <a:p>
          <a:endParaRPr lang="en-US"/>
        </a:p>
      </dgm:t>
    </dgm:pt>
    <dgm:pt modelId="{1403A7BF-2DA0-4A70-857F-2B15D617F36A}" type="sibTrans" cxnId="{BE9A4422-E7C7-4403-9CAE-C5B26C69E9B9}">
      <dgm:prSet/>
      <dgm:spPr/>
      <dgm:t>
        <a:bodyPr/>
        <a:lstStyle/>
        <a:p>
          <a:endParaRPr lang="en-US"/>
        </a:p>
      </dgm:t>
    </dgm:pt>
    <dgm:pt modelId="{E9814578-3AD2-4C83-B774-C6AFA59361D0}">
      <dgm:prSet phldr="0"/>
      <dgm:spPr/>
      <dgm:t>
        <a:bodyPr/>
        <a:lstStyle/>
        <a:p>
          <a:pPr rtl="0"/>
          <a:endParaRPr lang="en-US" sz="1100" dirty="0">
            <a:latin typeface="Century Gothic" panose="020B0502020202020204"/>
          </a:endParaRPr>
        </a:p>
      </dgm:t>
    </dgm:pt>
    <dgm:pt modelId="{59D32F4E-CE22-4767-9297-A83778D20D39}" type="parTrans" cxnId="{87ABBFD4-9C9E-46F8-8A47-C11E81B3B302}">
      <dgm:prSet/>
      <dgm:spPr/>
      <dgm:t>
        <a:bodyPr/>
        <a:lstStyle/>
        <a:p>
          <a:endParaRPr lang="en-CA"/>
        </a:p>
      </dgm:t>
    </dgm:pt>
    <dgm:pt modelId="{5C392752-0B57-47AA-8A83-6056470D2E28}" type="sibTrans" cxnId="{87ABBFD4-9C9E-46F8-8A47-C11E81B3B302}">
      <dgm:prSet/>
      <dgm:spPr/>
      <dgm:t>
        <a:bodyPr/>
        <a:lstStyle/>
        <a:p>
          <a:endParaRPr lang="en-CA"/>
        </a:p>
      </dgm:t>
    </dgm:pt>
    <dgm:pt modelId="{F4BD3EC4-DA68-4E46-93F2-17822F7A03A9}" type="pres">
      <dgm:prSet presAssocID="{CCFDA957-00C9-423A-A7CB-FA902514D593}" presName="Name0" presStyleCnt="0">
        <dgm:presLayoutVars>
          <dgm:animLvl val="lvl"/>
          <dgm:resizeHandles val="exact"/>
        </dgm:presLayoutVars>
      </dgm:prSet>
      <dgm:spPr/>
    </dgm:pt>
    <dgm:pt modelId="{C557B7B6-A2D8-4FE3-80E2-FE1DB8CFA13A}" type="pres">
      <dgm:prSet presAssocID="{DC29EDFC-67A2-4636-BB25-9C51B7324FB4}" presName="composite" presStyleCnt="0"/>
      <dgm:spPr/>
    </dgm:pt>
    <dgm:pt modelId="{089F502B-BAF8-470C-B40D-903DD820647D}" type="pres">
      <dgm:prSet presAssocID="{DC29EDFC-67A2-4636-BB25-9C51B7324FB4}" presName="L" presStyleLbl="solidFgAcc1" presStyleIdx="0" presStyleCnt="4">
        <dgm:presLayoutVars>
          <dgm:chMax val="0"/>
          <dgm:chPref val="0"/>
        </dgm:presLayoutVars>
      </dgm:prSet>
      <dgm:spPr/>
    </dgm:pt>
    <dgm:pt modelId="{7846BF5E-23B5-4D0E-8864-DC32FDCF5E69}" type="pres">
      <dgm:prSet presAssocID="{DC29EDFC-67A2-4636-BB25-9C51B7324FB4}" presName="parTx" presStyleLbl="alignNode1" presStyleIdx="0" presStyleCnt="4">
        <dgm:presLayoutVars>
          <dgm:chMax val="0"/>
          <dgm:chPref val="0"/>
          <dgm:bulletEnabled val="1"/>
        </dgm:presLayoutVars>
      </dgm:prSet>
      <dgm:spPr/>
    </dgm:pt>
    <dgm:pt modelId="{63B1FC81-CC04-4F34-BDD2-E08C295A752A}" type="pres">
      <dgm:prSet presAssocID="{DC29EDFC-67A2-4636-BB25-9C51B7324FB4}" presName="desTx" presStyleLbl="revTx" presStyleIdx="0" presStyleCnt="4">
        <dgm:presLayoutVars>
          <dgm:chMax val="0"/>
          <dgm:chPref val="0"/>
          <dgm:bulletEnabled val="1"/>
        </dgm:presLayoutVars>
      </dgm:prSet>
      <dgm:spPr/>
    </dgm:pt>
    <dgm:pt modelId="{7F0F66E1-2037-4564-A622-9B0032E588F1}" type="pres">
      <dgm:prSet presAssocID="{DC29EDFC-67A2-4636-BB25-9C51B7324FB4}" presName="EmptyPlaceHolder" presStyleCnt="0"/>
      <dgm:spPr/>
    </dgm:pt>
    <dgm:pt modelId="{8403AB95-11AD-44D0-8751-62DC6D04386D}" type="pres">
      <dgm:prSet presAssocID="{2C8B7FAA-4C19-4876-95BC-9149CCEBA78B}" presName="space" presStyleCnt="0"/>
      <dgm:spPr/>
    </dgm:pt>
    <dgm:pt modelId="{480C66A9-125A-4BF5-9514-FB71E3473DE2}" type="pres">
      <dgm:prSet presAssocID="{BD3990C9-B68B-4681-BAB1-C9BC8A3F459E}" presName="composite" presStyleCnt="0"/>
      <dgm:spPr/>
    </dgm:pt>
    <dgm:pt modelId="{A00A01F8-35DF-4BA3-B654-81D4DD16CB63}" type="pres">
      <dgm:prSet presAssocID="{BD3990C9-B68B-4681-BAB1-C9BC8A3F459E}" presName="L" presStyleLbl="solidFgAcc1" presStyleIdx="1" presStyleCnt="4">
        <dgm:presLayoutVars>
          <dgm:chMax val="0"/>
          <dgm:chPref val="0"/>
        </dgm:presLayoutVars>
      </dgm:prSet>
      <dgm:spPr/>
    </dgm:pt>
    <dgm:pt modelId="{6ADC0EA0-DD2D-4245-87BC-5CB6953D1B11}" type="pres">
      <dgm:prSet presAssocID="{BD3990C9-B68B-4681-BAB1-C9BC8A3F459E}" presName="parTx" presStyleLbl="alignNode1" presStyleIdx="1" presStyleCnt="4">
        <dgm:presLayoutVars>
          <dgm:chMax val="0"/>
          <dgm:chPref val="0"/>
          <dgm:bulletEnabled val="1"/>
        </dgm:presLayoutVars>
      </dgm:prSet>
      <dgm:spPr/>
    </dgm:pt>
    <dgm:pt modelId="{9623502D-4D6F-4491-BEB8-E95FCB88752F}" type="pres">
      <dgm:prSet presAssocID="{BD3990C9-B68B-4681-BAB1-C9BC8A3F459E}" presName="desTx" presStyleLbl="revTx" presStyleIdx="1" presStyleCnt="4">
        <dgm:presLayoutVars>
          <dgm:chMax val="0"/>
          <dgm:chPref val="0"/>
          <dgm:bulletEnabled val="1"/>
        </dgm:presLayoutVars>
      </dgm:prSet>
      <dgm:spPr/>
    </dgm:pt>
    <dgm:pt modelId="{A0E13C11-ACFF-4B40-B5D5-DD032BCABE25}" type="pres">
      <dgm:prSet presAssocID="{BD3990C9-B68B-4681-BAB1-C9BC8A3F459E}" presName="EmptyPlaceHolder" presStyleCnt="0"/>
      <dgm:spPr/>
    </dgm:pt>
    <dgm:pt modelId="{00541DD5-B6DA-4F44-A69C-DF2354E868AE}" type="pres">
      <dgm:prSet presAssocID="{71462689-D0C5-44FE-81F8-4369F3952BF9}" presName="space" presStyleCnt="0"/>
      <dgm:spPr/>
    </dgm:pt>
    <dgm:pt modelId="{EFBBC821-2195-4AF2-AC39-FB81CED338D9}" type="pres">
      <dgm:prSet presAssocID="{5F5A58C3-6A0A-4E41-8CED-0D0D2972FC10}" presName="composite" presStyleCnt="0"/>
      <dgm:spPr/>
    </dgm:pt>
    <dgm:pt modelId="{70E0D8C4-08A3-4848-B766-50C179CE90DF}" type="pres">
      <dgm:prSet presAssocID="{5F5A58C3-6A0A-4E41-8CED-0D0D2972FC10}" presName="L" presStyleLbl="solidFgAcc1" presStyleIdx="2" presStyleCnt="4">
        <dgm:presLayoutVars>
          <dgm:chMax val="0"/>
          <dgm:chPref val="0"/>
        </dgm:presLayoutVars>
      </dgm:prSet>
      <dgm:spPr/>
    </dgm:pt>
    <dgm:pt modelId="{F402A213-A3EB-4F56-92C1-522039EB5B05}" type="pres">
      <dgm:prSet presAssocID="{5F5A58C3-6A0A-4E41-8CED-0D0D2972FC10}" presName="parTx" presStyleLbl="alignNode1" presStyleIdx="2" presStyleCnt="4">
        <dgm:presLayoutVars>
          <dgm:chMax val="0"/>
          <dgm:chPref val="0"/>
          <dgm:bulletEnabled val="1"/>
        </dgm:presLayoutVars>
      </dgm:prSet>
      <dgm:spPr/>
    </dgm:pt>
    <dgm:pt modelId="{26978D73-2CC9-49AB-B2A2-06E9AACF13D9}" type="pres">
      <dgm:prSet presAssocID="{5F5A58C3-6A0A-4E41-8CED-0D0D2972FC10}" presName="desTx" presStyleLbl="revTx" presStyleIdx="2" presStyleCnt="4">
        <dgm:presLayoutVars>
          <dgm:chMax val="0"/>
          <dgm:chPref val="0"/>
          <dgm:bulletEnabled val="1"/>
        </dgm:presLayoutVars>
      </dgm:prSet>
      <dgm:spPr/>
    </dgm:pt>
    <dgm:pt modelId="{C89C2A92-DD17-45C1-BD3F-0214E8243AC1}" type="pres">
      <dgm:prSet presAssocID="{5F5A58C3-6A0A-4E41-8CED-0D0D2972FC10}" presName="EmptyPlaceHolder" presStyleCnt="0"/>
      <dgm:spPr/>
    </dgm:pt>
    <dgm:pt modelId="{BE938D62-B1CF-4BA4-A05F-8658731F2A4E}" type="pres">
      <dgm:prSet presAssocID="{0533BE21-FCC3-4532-8C14-43D207FDDE63}" presName="space" presStyleCnt="0"/>
      <dgm:spPr/>
    </dgm:pt>
    <dgm:pt modelId="{2C9A3D67-CE99-4892-B959-3A7BE70E0308}" type="pres">
      <dgm:prSet presAssocID="{9C5362BB-D4C6-4820-BA89-844E53591FD1}" presName="composite" presStyleCnt="0"/>
      <dgm:spPr/>
    </dgm:pt>
    <dgm:pt modelId="{B2A1ACEA-378E-4B66-9C96-093BC8F1856E}" type="pres">
      <dgm:prSet presAssocID="{9C5362BB-D4C6-4820-BA89-844E53591FD1}" presName="L" presStyleLbl="solidFgAcc1" presStyleIdx="3" presStyleCnt="4">
        <dgm:presLayoutVars>
          <dgm:chMax val="0"/>
          <dgm:chPref val="0"/>
        </dgm:presLayoutVars>
      </dgm:prSet>
      <dgm:spPr/>
    </dgm:pt>
    <dgm:pt modelId="{6B18AB1B-E205-446D-B1EB-F9585698440A}" type="pres">
      <dgm:prSet presAssocID="{9C5362BB-D4C6-4820-BA89-844E53591FD1}" presName="parTx" presStyleLbl="alignNode1" presStyleIdx="3" presStyleCnt="4">
        <dgm:presLayoutVars>
          <dgm:chMax val="0"/>
          <dgm:chPref val="0"/>
          <dgm:bulletEnabled val="1"/>
        </dgm:presLayoutVars>
      </dgm:prSet>
      <dgm:spPr/>
    </dgm:pt>
    <dgm:pt modelId="{5D32C20A-B639-411A-B575-AAC8CA238A79}" type="pres">
      <dgm:prSet presAssocID="{9C5362BB-D4C6-4820-BA89-844E53591FD1}" presName="desTx" presStyleLbl="revTx" presStyleIdx="3" presStyleCnt="4">
        <dgm:presLayoutVars>
          <dgm:chMax val="0"/>
          <dgm:chPref val="0"/>
          <dgm:bulletEnabled val="1"/>
        </dgm:presLayoutVars>
      </dgm:prSet>
      <dgm:spPr/>
    </dgm:pt>
    <dgm:pt modelId="{22ED7711-8E78-45C6-B355-10CEE91046AB}" type="pres">
      <dgm:prSet presAssocID="{9C5362BB-D4C6-4820-BA89-844E53591FD1}" presName="EmptyPlaceHolder" presStyleCnt="0"/>
      <dgm:spPr/>
    </dgm:pt>
  </dgm:ptLst>
  <dgm:cxnLst>
    <dgm:cxn modelId="{339F1201-57B5-4D1D-A8A1-8CA1894BA15A}" srcId="{CCFDA957-00C9-423A-A7CB-FA902514D593}" destId="{5F5A58C3-6A0A-4E41-8CED-0D0D2972FC10}" srcOrd="2" destOrd="0" parTransId="{222EEBCA-F929-45A4-A4B3-F18B902B7BE0}" sibTransId="{0533BE21-FCC3-4532-8C14-43D207FDDE63}"/>
    <dgm:cxn modelId="{B20DC819-FCE3-403F-8579-E5BF18EF5716}" type="presOf" srcId="{FCF82A06-D2FE-43BC-AE94-CEAD17022D80}" destId="{5D32C20A-B639-411A-B575-AAC8CA238A79}" srcOrd="0" destOrd="0" presId="urn:microsoft.com/office/officeart/2016/7/layout/AccentHomeChevronProcess"/>
    <dgm:cxn modelId="{BE9A4422-E7C7-4403-9CAE-C5B26C69E9B9}" srcId="{9C5362BB-D4C6-4820-BA89-844E53591FD1}" destId="{FCF82A06-D2FE-43BC-AE94-CEAD17022D80}" srcOrd="0" destOrd="0" parTransId="{3406F7AA-E951-4AC5-BDD3-83052E5B1834}" sibTransId="{1403A7BF-2DA0-4A70-857F-2B15D617F36A}"/>
    <dgm:cxn modelId="{3CCD8F27-4A05-4998-ACE4-B2530826F8CB}" type="presOf" srcId="{33896FE2-819D-45D6-BF5B-79F2ED1CD5EE}" destId="{63B1FC81-CC04-4F34-BDD2-E08C295A752A}" srcOrd="0" destOrd="0" presId="urn:microsoft.com/office/officeart/2016/7/layout/AccentHomeChevronProcess"/>
    <dgm:cxn modelId="{476CCC3C-4443-4B2D-96AC-A10937261BCC}" type="presOf" srcId="{5F5A58C3-6A0A-4E41-8CED-0D0D2972FC10}" destId="{F402A213-A3EB-4F56-92C1-522039EB5B05}" srcOrd="0" destOrd="0" presId="urn:microsoft.com/office/officeart/2016/7/layout/AccentHomeChevronProcess"/>
    <dgm:cxn modelId="{811D3C7D-CCBC-4460-8DD2-6792CA4FE4FF}" srcId="{CCFDA957-00C9-423A-A7CB-FA902514D593}" destId="{BD3990C9-B68B-4681-BAB1-C9BC8A3F459E}" srcOrd="1" destOrd="0" parTransId="{C0C1D14D-36DB-4914-8B3C-5739E8FC8416}" sibTransId="{71462689-D0C5-44FE-81F8-4369F3952BF9}"/>
    <dgm:cxn modelId="{8C4C1C83-4760-4B52-B653-1816AE5F5CCB}" type="presOf" srcId="{E9814578-3AD2-4C83-B774-C6AFA59361D0}" destId="{5D32C20A-B639-411A-B575-AAC8CA238A79}" srcOrd="0" destOrd="1" presId="urn:microsoft.com/office/officeart/2016/7/layout/AccentHomeChevronProcess"/>
    <dgm:cxn modelId="{88282893-7C5B-4F19-956C-AFFDC4A7B385}" srcId="{CCFDA957-00C9-423A-A7CB-FA902514D593}" destId="{9C5362BB-D4C6-4820-BA89-844E53591FD1}" srcOrd="3" destOrd="0" parTransId="{DDBD3D7D-B3F2-4A28-812F-4A5EA2C5D511}" sibTransId="{00C365E2-E778-466B-BF3A-8A640D5DB639}"/>
    <dgm:cxn modelId="{FF427E98-833C-495A-AE66-C953535244A5}" type="presOf" srcId="{CCFDA957-00C9-423A-A7CB-FA902514D593}" destId="{F4BD3EC4-DA68-4E46-93F2-17822F7A03A9}" srcOrd="0" destOrd="0" presId="urn:microsoft.com/office/officeart/2016/7/layout/AccentHomeChevronProcess"/>
    <dgm:cxn modelId="{D13EABA7-C87F-49A2-9F57-0EF40AAA7683}" type="presOf" srcId="{DC29EDFC-67A2-4636-BB25-9C51B7324FB4}" destId="{7846BF5E-23B5-4D0E-8864-DC32FDCF5E69}" srcOrd="0" destOrd="0" presId="urn:microsoft.com/office/officeart/2016/7/layout/AccentHomeChevronProcess"/>
    <dgm:cxn modelId="{AFF025BD-BA66-4CCA-80EB-6416478AFBDA}" srcId="{5F5A58C3-6A0A-4E41-8CED-0D0D2972FC10}" destId="{DD20532B-31F4-4F65-BE75-CED23C881183}" srcOrd="0" destOrd="0" parTransId="{21BC2E23-A0FE-4E8E-84C8-6DF9723F2EC0}" sibTransId="{8467137A-35E4-46D2-A789-82014826FA90}"/>
    <dgm:cxn modelId="{87ABBFD4-9C9E-46F8-8A47-C11E81B3B302}" srcId="{9C5362BB-D4C6-4820-BA89-844E53591FD1}" destId="{E9814578-3AD2-4C83-B774-C6AFA59361D0}" srcOrd="1" destOrd="0" parTransId="{59D32F4E-CE22-4767-9297-A83778D20D39}" sibTransId="{5C392752-0B57-47AA-8A83-6056470D2E28}"/>
    <dgm:cxn modelId="{9FF418E2-8186-4A49-BFF7-217D21ACF94F}" type="presOf" srcId="{DD20532B-31F4-4F65-BE75-CED23C881183}" destId="{26978D73-2CC9-49AB-B2A2-06E9AACF13D9}" srcOrd="0" destOrd="0" presId="urn:microsoft.com/office/officeart/2016/7/layout/AccentHomeChevronProcess"/>
    <dgm:cxn modelId="{990121ED-2FA6-4D16-8290-0CF18E410257}" srcId="{BD3990C9-B68B-4681-BAB1-C9BC8A3F459E}" destId="{2DF0B4F4-D542-4491-8CBF-051947422898}" srcOrd="0" destOrd="0" parTransId="{F1044800-1962-4C59-90B0-C9AF6A41DBCA}" sibTransId="{D6D4912F-A5D4-4BFD-9EDF-E3C808373622}"/>
    <dgm:cxn modelId="{F95D90F1-8A84-42B6-B2F9-C8BF36BDF57A}" type="presOf" srcId="{BD3990C9-B68B-4681-BAB1-C9BC8A3F459E}" destId="{6ADC0EA0-DD2D-4245-87BC-5CB6953D1B11}" srcOrd="0" destOrd="0" presId="urn:microsoft.com/office/officeart/2016/7/layout/AccentHomeChevronProcess"/>
    <dgm:cxn modelId="{B74151F6-838D-40AD-B79B-CCBD895CF76A}" type="presOf" srcId="{9C5362BB-D4C6-4820-BA89-844E53591FD1}" destId="{6B18AB1B-E205-446D-B1EB-F9585698440A}" srcOrd="0" destOrd="0" presId="urn:microsoft.com/office/officeart/2016/7/layout/AccentHomeChevronProcess"/>
    <dgm:cxn modelId="{634EE0F7-07FD-4E46-8048-D5612573B346}" srcId="{DC29EDFC-67A2-4636-BB25-9C51B7324FB4}" destId="{33896FE2-819D-45D6-BF5B-79F2ED1CD5EE}" srcOrd="0" destOrd="0" parTransId="{898DE031-4C23-4D69-A77A-E36153D8D68A}" sibTransId="{4EBB0641-963C-4BB4-AD5A-0AEDD24738B3}"/>
    <dgm:cxn modelId="{E9263CFA-0C14-4BE0-A190-A5B37E0DFF7E}" type="presOf" srcId="{2DF0B4F4-D542-4491-8CBF-051947422898}" destId="{9623502D-4D6F-4491-BEB8-E95FCB88752F}" srcOrd="0" destOrd="0" presId="urn:microsoft.com/office/officeart/2016/7/layout/AccentHomeChevronProcess"/>
    <dgm:cxn modelId="{9B5C45FD-3770-4D6B-99FE-86514F6D2561}" srcId="{CCFDA957-00C9-423A-A7CB-FA902514D593}" destId="{DC29EDFC-67A2-4636-BB25-9C51B7324FB4}" srcOrd="0" destOrd="0" parTransId="{106EC5E4-F8BE-4913-9288-EA53873578D7}" sibTransId="{2C8B7FAA-4C19-4876-95BC-9149CCEBA78B}"/>
    <dgm:cxn modelId="{130BE3E1-7D71-4A9A-AFBB-A30D71F8743B}" type="presParOf" srcId="{F4BD3EC4-DA68-4E46-93F2-17822F7A03A9}" destId="{C557B7B6-A2D8-4FE3-80E2-FE1DB8CFA13A}" srcOrd="0" destOrd="0" presId="urn:microsoft.com/office/officeart/2016/7/layout/AccentHomeChevronProcess"/>
    <dgm:cxn modelId="{3DA4081F-8452-495F-8C3D-23646516A82B}" type="presParOf" srcId="{C557B7B6-A2D8-4FE3-80E2-FE1DB8CFA13A}" destId="{089F502B-BAF8-470C-B40D-903DD820647D}" srcOrd="0" destOrd="0" presId="urn:microsoft.com/office/officeart/2016/7/layout/AccentHomeChevronProcess"/>
    <dgm:cxn modelId="{42B7B98E-D213-4C15-9B3F-E177E6D08139}" type="presParOf" srcId="{C557B7B6-A2D8-4FE3-80E2-FE1DB8CFA13A}" destId="{7846BF5E-23B5-4D0E-8864-DC32FDCF5E69}" srcOrd="1" destOrd="0" presId="urn:microsoft.com/office/officeart/2016/7/layout/AccentHomeChevronProcess"/>
    <dgm:cxn modelId="{CFE30950-451F-4DB1-8440-78B67D335D29}" type="presParOf" srcId="{C557B7B6-A2D8-4FE3-80E2-FE1DB8CFA13A}" destId="{63B1FC81-CC04-4F34-BDD2-E08C295A752A}" srcOrd="2" destOrd="0" presId="urn:microsoft.com/office/officeart/2016/7/layout/AccentHomeChevronProcess"/>
    <dgm:cxn modelId="{7FCB0FAA-6C2E-4651-A067-48B19EA62FD4}" type="presParOf" srcId="{C557B7B6-A2D8-4FE3-80E2-FE1DB8CFA13A}" destId="{7F0F66E1-2037-4564-A622-9B0032E588F1}" srcOrd="3" destOrd="0" presId="urn:microsoft.com/office/officeart/2016/7/layout/AccentHomeChevronProcess"/>
    <dgm:cxn modelId="{87B57B23-E9FE-4DB5-B876-B0A395368432}" type="presParOf" srcId="{F4BD3EC4-DA68-4E46-93F2-17822F7A03A9}" destId="{8403AB95-11AD-44D0-8751-62DC6D04386D}" srcOrd="1" destOrd="0" presId="urn:microsoft.com/office/officeart/2016/7/layout/AccentHomeChevronProcess"/>
    <dgm:cxn modelId="{14DA7C03-838E-48D7-A1E2-9CBAFF369FFE}" type="presParOf" srcId="{F4BD3EC4-DA68-4E46-93F2-17822F7A03A9}" destId="{480C66A9-125A-4BF5-9514-FB71E3473DE2}" srcOrd="2" destOrd="0" presId="urn:microsoft.com/office/officeart/2016/7/layout/AccentHomeChevronProcess"/>
    <dgm:cxn modelId="{260E2AEE-6B18-46C3-80EA-1BB5B2B144B8}" type="presParOf" srcId="{480C66A9-125A-4BF5-9514-FB71E3473DE2}" destId="{A00A01F8-35DF-4BA3-B654-81D4DD16CB63}" srcOrd="0" destOrd="0" presId="urn:microsoft.com/office/officeart/2016/7/layout/AccentHomeChevronProcess"/>
    <dgm:cxn modelId="{E75E29EB-55B9-408D-A769-321D7CCC68C3}" type="presParOf" srcId="{480C66A9-125A-4BF5-9514-FB71E3473DE2}" destId="{6ADC0EA0-DD2D-4245-87BC-5CB6953D1B11}" srcOrd="1" destOrd="0" presId="urn:microsoft.com/office/officeart/2016/7/layout/AccentHomeChevronProcess"/>
    <dgm:cxn modelId="{9FE3C922-072A-47A2-B98E-6BDF3DB90196}" type="presParOf" srcId="{480C66A9-125A-4BF5-9514-FB71E3473DE2}" destId="{9623502D-4D6F-4491-BEB8-E95FCB88752F}" srcOrd="2" destOrd="0" presId="urn:microsoft.com/office/officeart/2016/7/layout/AccentHomeChevronProcess"/>
    <dgm:cxn modelId="{439D5576-98BE-4E41-B223-E5482451E425}" type="presParOf" srcId="{480C66A9-125A-4BF5-9514-FB71E3473DE2}" destId="{A0E13C11-ACFF-4B40-B5D5-DD032BCABE25}" srcOrd="3" destOrd="0" presId="urn:microsoft.com/office/officeart/2016/7/layout/AccentHomeChevronProcess"/>
    <dgm:cxn modelId="{CB1EF02E-3A8D-489C-BE12-C73FD6305D75}" type="presParOf" srcId="{F4BD3EC4-DA68-4E46-93F2-17822F7A03A9}" destId="{00541DD5-B6DA-4F44-A69C-DF2354E868AE}" srcOrd="3" destOrd="0" presId="urn:microsoft.com/office/officeart/2016/7/layout/AccentHomeChevronProcess"/>
    <dgm:cxn modelId="{1F1E3CD4-F630-403B-A7ED-88047958CB29}" type="presParOf" srcId="{F4BD3EC4-DA68-4E46-93F2-17822F7A03A9}" destId="{EFBBC821-2195-4AF2-AC39-FB81CED338D9}" srcOrd="4" destOrd="0" presId="urn:microsoft.com/office/officeart/2016/7/layout/AccentHomeChevronProcess"/>
    <dgm:cxn modelId="{9DAAA721-63E1-4E16-8513-A15A5E68BA85}" type="presParOf" srcId="{EFBBC821-2195-4AF2-AC39-FB81CED338D9}" destId="{70E0D8C4-08A3-4848-B766-50C179CE90DF}" srcOrd="0" destOrd="0" presId="urn:microsoft.com/office/officeart/2016/7/layout/AccentHomeChevronProcess"/>
    <dgm:cxn modelId="{132008E8-D955-49F0-8902-F8F25C603DA0}" type="presParOf" srcId="{EFBBC821-2195-4AF2-AC39-FB81CED338D9}" destId="{F402A213-A3EB-4F56-92C1-522039EB5B05}" srcOrd="1" destOrd="0" presId="urn:microsoft.com/office/officeart/2016/7/layout/AccentHomeChevronProcess"/>
    <dgm:cxn modelId="{8C3D0B10-364A-494A-AD1B-104A00C6CDDD}" type="presParOf" srcId="{EFBBC821-2195-4AF2-AC39-FB81CED338D9}" destId="{26978D73-2CC9-49AB-B2A2-06E9AACF13D9}" srcOrd="2" destOrd="0" presId="urn:microsoft.com/office/officeart/2016/7/layout/AccentHomeChevronProcess"/>
    <dgm:cxn modelId="{ACAFC747-757B-4D6B-8504-46C502B6A1DC}" type="presParOf" srcId="{EFBBC821-2195-4AF2-AC39-FB81CED338D9}" destId="{C89C2A92-DD17-45C1-BD3F-0214E8243AC1}" srcOrd="3" destOrd="0" presId="urn:microsoft.com/office/officeart/2016/7/layout/AccentHomeChevronProcess"/>
    <dgm:cxn modelId="{A0347F3E-FE0C-4F3D-AF0D-3A106BC1634F}" type="presParOf" srcId="{F4BD3EC4-DA68-4E46-93F2-17822F7A03A9}" destId="{BE938D62-B1CF-4BA4-A05F-8658731F2A4E}" srcOrd="5" destOrd="0" presId="urn:microsoft.com/office/officeart/2016/7/layout/AccentHomeChevronProcess"/>
    <dgm:cxn modelId="{57BB9121-2810-4758-9B61-819107DCC653}" type="presParOf" srcId="{F4BD3EC4-DA68-4E46-93F2-17822F7A03A9}" destId="{2C9A3D67-CE99-4892-B959-3A7BE70E0308}" srcOrd="6" destOrd="0" presId="urn:microsoft.com/office/officeart/2016/7/layout/AccentHomeChevronProcess"/>
    <dgm:cxn modelId="{392B0331-DB7D-4B60-B2AF-1C7984A62CF7}" type="presParOf" srcId="{2C9A3D67-CE99-4892-B959-3A7BE70E0308}" destId="{B2A1ACEA-378E-4B66-9C96-093BC8F1856E}" srcOrd="0" destOrd="0" presId="urn:microsoft.com/office/officeart/2016/7/layout/AccentHomeChevronProcess"/>
    <dgm:cxn modelId="{509D6C0E-8094-44EA-8DDD-8BAB04283B6F}" type="presParOf" srcId="{2C9A3D67-CE99-4892-B959-3A7BE70E0308}" destId="{6B18AB1B-E205-446D-B1EB-F9585698440A}" srcOrd="1" destOrd="0" presId="urn:microsoft.com/office/officeart/2016/7/layout/AccentHomeChevronProcess"/>
    <dgm:cxn modelId="{F60A891A-C703-45A0-9BC1-C28A0E3C42ED}" type="presParOf" srcId="{2C9A3D67-CE99-4892-B959-3A7BE70E0308}" destId="{5D32C20A-B639-411A-B575-AAC8CA238A79}" srcOrd="2" destOrd="0" presId="urn:microsoft.com/office/officeart/2016/7/layout/AccentHomeChevronProcess"/>
    <dgm:cxn modelId="{EF0832A5-F8A1-4FC4-B9A6-637254A596A8}" type="presParOf" srcId="{2C9A3D67-CE99-4892-B959-3A7BE70E0308}" destId="{22ED7711-8E78-45C6-B355-10CEE91046AB}"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8A241-0447-45E2-AC32-0989141AC85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3D86212-FFF8-4FFC-B601-2078A5C80629}">
      <dgm:prSet/>
      <dgm:spPr/>
      <dgm:t>
        <a:bodyPr/>
        <a:lstStyle/>
        <a:p>
          <a:pPr rtl="0"/>
          <a:r>
            <a:rPr lang="en-CA" b="0" i="0">
              <a:latin typeface="Century Gothic" panose="020B0502020202020204"/>
            </a:rPr>
            <a:t> </a:t>
          </a:r>
          <a:r>
            <a:rPr lang="en-CA" b="0" i="0"/>
            <a:t>Your current Math teacher will consult with you to determine the most suitable course for you</a:t>
          </a:r>
        </a:p>
      </dgm:t>
    </dgm:pt>
    <dgm:pt modelId="{88874AFA-ABBF-4B8E-B521-C75173C5A1D8}" type="parTrans" cxnId="{914E8334-99D6-40EA-B6AD-65AABB318219}">
      <dgm:prSet/>
      <dgm:spPr/>
      <dgm:t>
        <a:bodyPr/>
        <a:lstStyle/>
        <a:p>
          <a:endParaRPr lang="en-US"/>
        </a:p>
      </dgm:t>
    </dgm:pt>
    <dgm:pt modelId="{78204A6B-BDF0-43A1-8FD6-8A2E2E50A0DC}" type="sibTrans" cxnId="{914E8334-99D6-40EA-B6AD-65AABB318219}">
      <dgm:prSet/>
      <dgm:spPr/>
      <dgm:t>
        <a:bodyPr/>
        <a:lstStyle/>
        <a:p>
          <a:endParaRPr lang="en-US"/>
        </a:p>
      </dgm:t>
    </dgm:pt>
    <dgm:pt modelId="{2562AFBA-3CD3-4C78-A96C-321B7C80A046}">
      <dgm:prSet/>
      <dgm:spPr/>
      <dgm:t>
        <a:bodyPr/>
        <a:lstStyle/>
        <a:p>
          <a:pPr rtl="0"/>
          <a:r>
            <a:rPr lang="en-CA" b="0" i="0"/>
            <a:t>Placement will be based on your achievement and work habits</a:t>
          </a:r>
          <a:r>
            <a:rPr lang="en-CA" b="0" i="0">
              <a:latin typeface="Century Gothic" panose="020B0502020202020204"/>
            </a:rPr>
            <a:t> </a:t>
          </a:r>
          <a:endParaRPr lang="en-US"/>
        </a:p>
      </dgm:t>
    </dgm:pt>
    <dgm:pt modelId="{657F4C5E-AABA-49B4-880F-EDC7ED4F49BA}" type="parTrans" cxnId="{47DF1678-4DEE-47E0-931C-08F5CE425E0F}">
      <dgm:prSet/>
      <dgm:spPr/>
      <dgm:t>
        <a:bodyPr/>
        <a:lstStyle/>
        <a:p>
          <a:endParaRPr lang="en-US"/>
        </a:p>
      </dgm:t>
    </dgm:pt>
    <dgm:pt modelId="{C602C8D3-86D3-4377-A583-2BE5B8D75C81}" type="sibTrans" cxnId="{47DF1678-4DEE-47E0-931C-08F5CE425E0F}">
      <dgm:prSet/>
      <dgm:spPr/>
      <dgm:t>
        <a:bodyPr/>
        <a:lstStyle/>
        <a:p>
          <a:endParaRPr lang="en-US"/>
        </a:p>
      </dgm:t>
    </dgm:pt>
    <dgm:pt modelId="{55460F45-9D76-4F51-85A8-F807AE25B0AB}">
      <dgm:prSet/>
      <dgm:spPr/>
      <dgm:t>
        <a:bodyPr/>
        <a:lstStyle/>
        <a:p>
          <a:pPr rtl="0"/>
          <a:r>
            <a:rPr lang="en-CA" b="0" i="1" u="sng"/>
            <a:t>When selecting your Science </a:t>
          </a:r>
          <a:r>
            <a:rPr lang="en-CA" b="0" i="1" u="sng">
              <a:latin typeface="Century Gothic" panose="020B0502020202020204"/>
            </a:rPr>
            <a:t>and Math </a:t>
          </a:r>
          <a:r>
            <a:rPr lang="en-CA" b="0" i="1" u="sng"/>
            <a:t>requirement, you should consider past achievement, interest &amp; post-secondary plan</a:t>
          </a:r>
          <a:endParaRPr lang="en-US" i="1" u="sng"/>
        </a:p>
      </dgm:t>
    </dgm:pt>
    <dgm:pt modelId="{A87AF235-6AD4-4035-A910-2E4514F764BF}" type="parTrans" cxnId="{0726DFF0-43C0-45D4-8FB2-A98DEDAAC947}">
      <dgm:prSet/>
      <dgm:spPr/>
      <dgm:t>
        <a:bodyPr/>
        <a:lstStyle/>
        <a:p>
          <a:endParaRPr lang="en-US"/>
        </a:p>
      </dgm:t>
    </dgm:pt>
    <dgm:pt modelId="{F99ACCC0-42D9-48F0-B246-2392500AE40C}" type="sibTrans" cxnId="{0726DFF0-43C0-45D4-8FB2-A98DEDAAC947}">
      <dgm:prSet/>
      <dgm:spPr/>
      <dgm:t>
        <a:bodyPr/>
        <a:lstStyle/>
        <a:p>
          <a:endParaRPr lang="en-US"/>
        </a:p>
      </dgm:t>
    </dgm:pt>
    <dgm:pt modelId="{35D8CD45-5745-4630-BBAE-E2F303532C80}" type="pres">
      <dgm:prSet presAssocID="{8C08A241-0447-45E2-AC32-0989141AC854}" presName="outerComposite" presStyleCnt="0">
        <dgm:presLayoutVars>
          <dgm:chMax val="5"/>
          <dgm:dir/>
          <dgm:resizeHandles val="exact"/>
        </dgm:presLayoutVars>
      </dgm:prSet>
      <dgm:spPr/>
    </dgm:pt>
    <dgm:pt modelId="{721D047A-BA56-4551-A826-4DABE3440EA3}" type="pres">
      <dgm:prSet presAssocID="{8C08A241-0447-45E2-AC32-0989141AC854}" presName="dummyMaxCanvas" presStyleCnt="0">
        <dgm:presLayoutVars/>
      </dgm:prSet>
      <dgm:spPr/>
    </dgm:pt>
    <dgm:pt modelId="{3D59E5D0-150B-4E76-BD5E-3DC825BCBF08}" type="pres">
      <dgm:prSet presAssocID="{8C08A241-0447-45E2-AC32-0989141AC854}" presName="ThreeNodes_1" presStyleLbl="node1" presStyleIdx="0" presStyleCnt="3">
        <dgm:presLayoutVars>
          <dgm:bulletEnabled val="1"/>
        </dgm:presLayoutVars>
      </dgm:prSet>
      <dgm:spPr/>
    </dgm:pt>
    <dgm:pt modelId="{C176833A-7090-4688-9D2C-D526E7FB3B72}" type="pres">
      <dgm:prSet presAssocID="{8C08A241-0447-45E2-AC32-0989141AC854}" presName="ThreeNodes_2" presStyleLbl="node1" presStyleIdx="1" presStyleCnt="3">
        <dgm:presLayoutVars>
          <dgm:bulletEnabled val="1"/>
        </dgm:presLayoutVars>
      </dgm:prSet>
      <dgm:spPr/>
    </dgm:pt>
    <dgm:pt modelId="{0FA4D41C-B54D-4ED1-84FF-4C6C540CCCD4}" type="pres">
      <dgm:prSet presAssocID="{8C08A241-0447-45E2-AC32-0989141AC854}" presName="ThreeNodes_3" presStyleLbl="node1" presStyleIdx="2" presStyleCnt="3">
        <dgm:presLayoutVars>
          <dgm:bulletEnabled val="1"/>
        </dgm:presLayoutVars>
      </dgm:prSet>
      <dgm:spPr/>
    </dgm:pt>
    <dgm:pt modelId="{C58E6831-09D9-4748-B72D-14AC2BB2EF40}" type="pres">
      <dgm:prSet presAssocID="{8C08A241-0447-45E2-AC32-0989141AC854}" presName="ThreeConn_1-2" presStyleLbl="fgAccFollowNode1" presStyleIdx="0" presStyleCnt="2">
        <dgm:presLayoutVars>
          <dgm:bulletEnabled val="1"/>
        </dgm:presLayoutVars>
      </dgm:prSet>
      <dgm:spPr/>
    </dgm:pt>
    <dgm:pt modelId="{4A366373-AB69-4D0E-9D06-D29D3E0040ED}" type="pres">
      <dgm:prSet presAssocID="{8C08A241-0447-45E2-AC32-0989141AC854}" presName="ThreeConn_2-3" presStyleLbl="fgAccFollowNode1" presStyleIdx="1" presStyleCnt="2">
        <dgm:presLayoutVars>
          <dgm:bulletEnabled val="1"/>
        </dgm:presLayoutVars>
      </dgm:prSet>
      <dgm:spPr/>
    </dgm:pt>
    <dgm:pt modelId="{1F168CC8-06FE-4460-A694-4056EF35F3FC}" type="pres">
      <dgm:prSet presAssocID="{8C08A241-0447-45E2-AC32-0989141AC854}" presName="ThreeNodes_1_text" presStyleLbl="node1" presStyleIdx="2" presStyleCnt="3">
        <dgm:presLayoutVars>
          <dgm:bulletEnabled val="1"/>
        </dgm:presLayoutVars>
      </dgm:prSet>
      <dgm:spPr/>
    </dgm:pt>
    <dgm:pt modelId="{DFEFB562-772A-4EF9-AAF6-F74768E8374F}" type="pres">
      <dgm:prSet presAssocID="{8C08A241-0447-45E2-AC32-0989141AC854}" presName="ThreeNodes_2_text" presStyleLbl="node1" presStyleIdx="2" presStyleCnt="3">
        <dgm:presLayoutVars>
          <dgm:bulletEnabled val="1"/>
        </dgm:presLayoutVars>
      </dgm:prSet>
      <dgm:spPr/>
    </dgm:pt>
    <dgm:pt modelId="{AF0BFBD7-EB20-4E96-A3FC-7BB7493A6EFF}" type="pres">
      <dgm:prSet presAssocID="{8C08A241-0447-45E2-AC32-0989141AC854}" presName="ThreeNodes_3_text" presStyleLbl="node1" presStyleIdx="2" presStyleCnt="3">
        <dgm:presLayoutVars>
          <dgm:bulletEnabled val="1"/>
        </dgm:presLayoutVars>
      </dgm:prSet>
      <dgm:spPr/>
    </dgm:pt>
  </dgm:ptLst>
  <dgm:cxnLst>
    <dgm:cxn modelId="{BC26080B-688A-4DB5-B2DA-1C88F15DF35C}" type="presOf" srcId="{F3D86212-FFF8-4FFC-B601-2078A5C80629}" destId="{1F168CC8-06FE-4460-A694-4056EF35F3FC}" srcOrd="1" destOrd="0" presId="urn:microsoft.com/office/officeart/2005/8/layout/vProcess5"/>
    <dgm:cxn modelId="{914E8334-99D6-40EA-B6AD-65AABB318219}" srcId="{8C08A241-0447-45E2-AC32-0989141AC854}" destId="{F3D86212-FFF8-4FFC-B601-2078A5C80629}" srcOrd="0" destOrd="0" parTransId="{88874AFA-ABBF-4B8E-B521-C75173C5A1D8}" sibTransId="{78204A6B-BDF0-43A1-8FD6-8A2E2E50A0DC}"/>
    <dgm:cxn modelId="{2F17AB44-0495-4DD3-B3FE-ACC5781EB6DC}" type="presOf" srcId="{78204A6B-BDF0-43A1-8FD6-8A2E2E50A0DC}" destId="{C58E6831-09D9-4748-B72D-14AC2BB2EF40}" srcOrd="0" destOrd="0" presId="urn:microsoft.com/office/officeart/2005/8/layout/vProcess5"/>
    <dgm:cxn modelId="{D756A746-95D9-4CDD-B27A-929B7B719034}" type="presOf" srcId="{55460F45-9D76-4F51-85A8-F807AE25B0AB}" destId="{0FA4D41C-B54D-4ED1-84FF-4C6C540CCCD4}" srcOrd="0" destOrd="0" presId="urn:microsoft.com/office/officeart/2005/8/layout/vProcess5"/>
    <dgm:cxn modelId="{17A6756F-4CDA-44AC-83D9-48A70CB882A3}" type="presOf" srcId="{55460F45-9D76-4F51-85A8-F807AE25B0AB}" destId="{AF0BFBD7-EB20-4E96-A3FC-7BB7493A6EFF}" srcOrd="1" destOrd="0" presId="urn:microsoft.com/office/officeart/2005/8/layout/vProcess5"/>
    <dgm:cxn modelId="{47DF1678-4DEE-47E0-931C-08F5CE425E0F}" srcId="{8C08A241-0447-45E2-AC32-0989141AC854}" destId="{2562AFBA-3CD3-4C78-A96C-321B7C80A046}" srcOrd="1" destOrd="0" parTransId="{657F4C5E-AABA-49B4-880F-EDC7ED4F49BA}" sibTransId="{C602C8D3-86D3-4377-A583-2BE5B8D75C81}"/>
    <dgm:cxn modelId="{FB94BCD8-FE6A-4AA6-AF22-5F610F976352}" type="presOf" srcId="{F3D86212-FFF8-4FFC-B601-2078A5C80629}" destId="{3D59E5D0-150B-4E76-BD5E-3DC825BCBF08}" srcOrd="0" destOrd="0" presId="urn:microsoft.com/office/officeart/2005/8/layout/vProcess5"/>
    <dgm:cxn modelId="{3161CFE7-80F4-4908-8F9D-2ED7E34188EB}" type="presOf" srcId="{C602C8D3-86D3-4377-A583-2BE5B8D75C81}" destId="{4A366373-AB69-4D0E-9D06-D29D3E0040ED}" srcOrd="0" destOrd="0" presId="urn:microsoft.com/office/officeart/2005/8/layout/vProcess5"/>
    <dgm:cxn modelId="{553C00EB-66DA-4644-A989-6BA0A4D8C6DD}" type="presOf" srcId="{8C08A241-0447-45E2-AC32-0989141AC854}" destId="{35D8CD45-5745-4630-BBAE-E2F303532C80}" srcOrd="0" destOrd="0" presId="urn:microsoft.com/office/officeart/2005/8/layout/vProcess5"/>
    <dgm:cxn modelId="{3EA754EC-C15E-4CA7-9C95-FC1297F796AC}" type="presOf" srcId="{2562AFBA-3CD3-4C78-A96C-321B7C80A046}" destId="{C176833A-7090-4688-9D2C-D526E7FB3B72}" srcOrd="0" destOrd="0" presId="urn:microsoft.com/office/officeart/2005/8/layout/vProcess5"/>
    <dgm:cxn modelId="{0726DFF0-43C0-45D4-8FB2-A98DEDAAC947}" srcId="{8C08A241-0447-45E2-AC32-0989141AC854}" destId="{55460F45-9D76-4F51-85A8-F807AE25B0AB}" srcOrd="2" destOrd="0" parTransId="{A87AF235-6AD4-4035-A910-2E4514F764BF}" sibTransId="{F99ACCC0-42D9-48F0-B246-2392500AE40C}"/>
    <dgm:cxn modelId="{9195A1F5-CB31-4B68-80E9-946F82F6E057}" type="presOf" srcId="{2562AFBA-3CD3-4C78-A96C-321B7C80A046}" destId="{DFEFB562-772A-4EF9-AAF6-F74768E8374F}" srcOrd="1" destOrd="0" presId="urn:microsoft.com/office/officeart/2005/8/layout/vProcess5"/>
    <dgm:cxn modelId="{606F4DED-0318-4546-86F0-6E204479A10C}" type="presParOf" srcId="{35D8CD45-5745-4630-BBAE-E2F303532C80}" destId="{721D047A-BA56-4551-A826-4DABE3440EA3}" srcOrd="0" destOrd="0" presId="urn:microsoft.com/office/officeart/2005/8/layout/vProcess5"/>
    <dgm:cxn modelId="{DF260A61-605C-41BE-BE96-03E7187661EC}" type="presParOf" srcId="{35D8CD45-5745-4630-BBAE-E2F303532C80}" destId="{3D59E5D0-150B-4E76-BD5E-3DC825BCBF08}" srcOrd="1" destOrd="0" presId="urn:microsoft.com/office/officeart/2005/8/layout/vProcess5"/>
    <dgm:cxn modelId="{8C954F64-FDCF-4CD0-BD16-F9E26F408CD2}" type="presParOf" srcId="{35D8CD45-5745-4630-BBAE-E2F303532C80}" destId="{C176833A-7090-4688-9D2C-D526E7FB3B72}" srcOrd="2" destOrd="0" presId="urn:microsoft.com/office/officeart/2005/8/layout/vProcess5"/>
    <dgm:cxn modelId="{2F795D7E-15FB-4479-8BF1-A382CB92B0AD}" type="presParOf" srcId="{35D8CD45-5745-4630-BBAE-E2F303532C80}" destId="{0FA4D41C-B54D-4ED1-84FF-4C6C540CCCD4}" srcOrd="3" destOrd="0" presId="urn:microsoft.com/office/officeart/2005/8/layout/vProcess5"/>
    <dgm:cxn modelId="{4E97DFBE-C4E4-4165-B62F-B98C04887BE9}" type="presParOf" srcId="{35D8CD45-5745-4630-BBAE-E2F303532C80}" destId="{C58E6831-09D9-4748-B72D-14AC2BB2EF40}" srcOrd="4" destOrd="0" presId="urn:microsoft.com/office/officeart/2005/8/layout/vProcess5"/>
    <dgm:cxn modelId="{4B0A9CE1-0C92-472F-B907-7954870A3B8E}" type="presParOf" srcId="{35D8CD45-5745-4630-BBAE-E2F303532C80}" destId="{4A366373-AB69-4D0E-9D06-D29D3E0040ED}" srcOrd="5" destOrd="0" presId="urn:microsoft.com/office/officeart/2005/8/layout/vProcess5"/>
    <dgm:cxn modelId="{C233D5B7-E6C3-49DE-9EE5-6A1E1EFE7381}" type="presParOf" srcId="{35D8CD45-5745-4630-BBAE-E2F303532C80}" destId="{1F168CC8-06FE-4460-A694-4056EF35F3FC}" srcOrd="6" destOrd="0" presId="urn:microsoft.com/office/officeart/2005/8/layout/vProcess5"/>
    <dgm:cxn modelId="{2219B80B-3CA6-468D-A19F-B9B4187A1379}" type="presParOf" srcId="{35D8CD45-5745-4630-BBAE-E2F303532C80}" destId="{DFEFB562-772A-4EF9-AAF6-F74768E8374F}" srcOrd="7" destOrd="0" presId="urn:microsoft.com/office/officeart/2005/8/layout/vProcess5"/>
    <dgm:cxn modelId="{5237FB8F-62C2-423A-9138-EE3E421A3B10}" type="presParOf" srcId="{35D8CD45-5745-4630-BBAE-E2F303532C80}" destId="{AF0BFBD7-EB20-4E96-A3FC-7BB7493A6EFF}"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06211B-4F41-4081-9E0C-5DE22DB834F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AFA10C0-2935-44A4-AC63-90938893EBE7}">
      <dgm:prSet/>
      <dgm:spPr/>
      <dgm:t>
        <a:bodyPr/>
        <a:lstStyle/>
        <a:p>
          <a:r>
            <a:rPr lang="en-US"/>
            <a:t>Entry into the workforce</a:t>
          </a:r>
        </a:p>
      </dgm:t>
    </dgm:pt>
    <dgm:pt modelId="{4A74C431-1D10-473C-828B-ED67FB8F1261}" type="parTrans" cxnId="{B9004914-9A3F-40B0-AB1C-070EFB590E2A}">
      <dgm:prSet/>
      <dgm:spPr/>
      <dgm:t>
        <a:bodyPr/>
        <a:lstStyle/>
        <a:p>
          <a:endParaRPr lang="en-US"/>
        </a:p>
      </dgm:t>
    </dgm:pt>
    <dgm:pt modelId="{D050C46E-AA7C-46FA-85D3-BDC5D7650BBD}" type="sibTrans" cxnId="{B9004914-9A3F-40B0-AB1C-070EFB590E2A}">
      <dgm:prSet/>
      <dgm:spPr/>
      <dgm:t>
        <a:bodyPr/>
        <a:lstStyle/>
        <a:p>
          <a:endParaRPr lang="en-US"/>
        </a:p>
      </dgm:t>
    </dgm:pt>
    <dgm:pt modelId="{E96287D5-E8CF-4030-B14E-ADFB746997F7}">
      <dgm:prSet/>
      <dgm:spPr/>
      <dgm:t>
        <a:bodyPr/>
        <a:lstStyle/>
        <a:p>
          <a:r>
            <a:rPr lang="en-US"/>
            <a:t>Private Post-Secondary</a:t>
          </a:r>
        </a:p>
      </dgm:t>
    </dgm:pt>
    <dgm:pt modelId="{8D066CF3-F853-4E4E-BBA0-7FAFE2DC28B7}" type="parTrans" cxnId="{23C98676-303A-4496-91D2-794FA881BAE4}">
      <dgm:prSet/>
      <dgm:spPr/>
      <dgm:t>
        <a:bodyPr/>
        <a:lstStyle/>
        <a:p>
          <a:endParaRPr lang="en-US"/>
        </a:p>
      </dgm:t>
    </dgm:pt>
    <dgm:pt modelId="{35A6863B-C46F-408A-91AE-8F09FF3B091F}" type="sibTrans" cxnId="{23C98676-303A-4496-91D2-794FA881BAE4}">
      <dgm:prSet/>
      <dgm:spPr/>
      <dgm:t>
        <a:bodyPr/>
        <a:lstStyle/>
        <a:p>
          <a:endParaRPr lang="en-US"/>
        </a:p>
      </dgm:t>
    </dgm:pt>
    <dgm:pt modelId="{4AEBE4E7-0A23-4098-88AF-876F1AEAC1BA}">
      <dgm:prSet/>
      <dgm:spPr/>
      <dgm:t>
        <a:bodyPr/>
        <a:lstStyle/>
        <a:p>
          <a:r>
            <a:rPr lang="en-US"/>
            <a:t>College</a:t>
          </a:r>
        </a:p>
      </dgm:t>
    </dgm:pt>
    <dgm:pt modelId="{D50051E2-D508-4A8A-A51B-C1AAB03B3351}" type="parTrans" cxnId="{A48C7EBD-B1FB-4E83-917E-A2DDB3FB93F8}">
      <dgm:prSet/>
      <dgm:spPr/>
      <dgm:t>
        <a:bodyPr/>
        <a:lstStyle/>
        <a:p>
          <a:endParaRPr lang="en-US"/>
        </a:p>
      </dgm:t>
    </dgm:pt>
    <dgm:pt modelId="{72C76656-E4F5-40F1-AF69-968916334D01}" type="sibTrans" cxnId="{A48C7EBD-B1FB-4E83-917E-A2DDB3FB93F8}">
      <dgm:prSet/>
      <dgm:spPr/>
      <dgm:t>
        <a:bodyPr/>
        <a:lstStyle/>
        <a:p>
          <a:endParaRPr lang="en-US"/>
        </a:p>
      </dgm:t>
    </dgm:pt>
    <dgm:pt modelId="{35185CCF-A6FF-4693-81E2-F7D2E518ABA1}">
      <dgm:prSet/>
      <dgm:spPr/>
      <dgm:t>
        <a:bodyPr/>
        <a:lstStyle/>
        <a:p>
          <a:r>
            <a:rPr lang="en-US"/>
            <a:t>Technical School</a:t>
          </a:r>
        </a:p>
      </dgm:t>
    </dgm:pt>
    <dgm:pt modelId="{8ABCD665-2854-4CBA-B31B-6BED05372E29}" type="parTrans" cxnId="{1DC6BDD9-1907-4EBF-88A9-A574750014F6}">
      <dgm:prSet/>
      <dgm:spPr/>
      <dgm:t>
        <a:bodyPr/>
        <a:lstStyle/>
        <a:p>
          <a:endParaRPr lang="en-US"/>
        </a:p>
      </dgm:t>
    </dgm:pt>
    <dgm:pt modelId="{9522DF77-86B7-49C7-81C8-092ABCA95512}" type="sibTrans" cxnId="{1DC6BDD9-1907-4EBF-88A9-A574750014F6}">
      <dgm:prSet/>
      <dgm:spPr/>
      <dgm:t>
        <a:bodyPr/>
        <a:lstStyle/>
        <a:p>
          <a:endParaRPr lang="en-US"/>
        </a:p>
      </dgm:t>
    </dgm:pt>
    <dgm:pt modelId="{01118588-98CF-4BCB-BD84-74AF46FAC6DA}">
      <dgm:prSet/>
      <dgm:spPr/>
      <dgm:t>
        <a:bodyPr/>
        <a:lstStyle/>
        <a:p>
          <a:r>
            <a:rPr lang="en-US"/>
            <a:t>University</a:t>
          </a:r>
        </a:p>
      </dgm:t>
    </dgm:pt>
    <dgm:pt modelId="{359C1ACF-A682-4780-9C01-78CCBC1067AA}" type="parTrans" cxnId="{FE9C1960-8C7A-4DA1-AF2C-3C477C4D0BB0}">
      <dgm:prSet/>
      <dgm:spPr/>
      <dgm:t>
        <a:bodyPr/>
        <a:lstStyle/>
        <a:p>
          <a:endParaRPr lang="en-US"/>
        </a:p>
      </dgm:t>
    </dgm:pt>
    <dgm:pt modelId="{C06F3EF0-E399-443A-88FB-F6F1C9E2A1B4}" type="sibTrans" cxnId="{FE9C1960-8C7A-4DA1-AF2C-3C477C4D0BB0}">
      <dgm:prSet/>
      <dgm:spPr/>
      <dgm:t>
        <a:bodyPr/>
        <a:lstStyle/>
        <a:p>
          <a:endParaRPr lang="en-US"/>
        </a:p>
      </dgm:t>
    </dgm:pt>
    <dgm:pt modelId="{31D8ED78-B722-4B61-94D7-08DB7ECE7271}">
      <dgm:prSet/>
      <dgm:spPr/>
      <dgm:t>
        <a:bodyPr/>
        <a:lstStyle/>
        <a:p>
          <a:r>
            <a:rPr lang="en-US"/>
            <a:t>Apprenticeship Training</a:t>
          </a:r>
        </a:p>
      </dgm:t>
    </dgm:pt>
    <dgm:pt modelId="{91721782-4EE7-487F-9D6B-A7A060FCE86B}" type="parTrans" cxnId="{53A27ABA-49CF-4A5F-80A1-5037BFC73C4B}">
      <dgm:prSet/>
      <dgm:spPr/>
      <dgm:t>
        <a:bodyPr/>
        <a:lstStyle/>
        <a:p>
          <a:endParaRPr lang="en-US"/>
        </a:p>
      </dgm:t>
    </dgm:pt>
    <dgm:pt modelId="{92ACBC97-A6EC-4B36-8E01-FEEF9EB3E2A3}" type="sibTrans" cxnId="{53A27ABA-49CF-4A5F-80A1-5037BFC73C4B}">
      <dgm:prSet/>
      <dgm:spPr/>
      <dgm:t>
        <a:bodyPr/>
        <a:lstStyle/>
        <a:p>
          <a:endParaRPr lang="en-US"/>
        </a:p>
      </dgm:t>
    </dgm:pt>
    <dgm:pt modelId="{AEFCD8DB-E423-48D7-B21C-4BDC0277512E}">
      <dgm:prSet phldr="0"/>
      <dgm:spPr/>
      <dgm:t>
        <a:bodyPr/>
        <a:lstStyle/>
        <a:p>
          <a:pPr rtl="0"/>
          <a:r>
            <a:rPr lang="en-US">
              <a:latin typeface="Century Gothic" panose="020B0502020202020204"/>
            </a:rPr>
            <a:t>Take a year off (Gap Year)</a:t>
          </a:r>
        </a:p>
      </dgm:t>
    </dgm:pt>
    <dgm:pt modelId="{907AFA4D-395A-4C4C-8660-A803928F65EB}" type="parTrans" cxnId="{E3EBC4C5-0048-49BA-A7AE-21969208B77F}">
      <dgm:prSet/>
      <dgm:spPr/>
    </dgm:pt>
    <dgm:pt modelId="{6876AC3D-797A-4BB7-AB28-B0DF442F9CF9}" type="sibTrans" cxnId="{E3EBC4C5-0048-49BA-A7AE-21969208B77F}">
      <dgm:prSet/>
      <dgm:spPr/>
    </dgm:pt>
    <dgm:pt modelId="{E8C0666A-F499-458F-85AC-C31755FB4791}" type="pres">
      <dgm:prSet presAssocID="{DB06211B-4F41-4081-9E0C-5DE22DB834FD}" presName="linear" presStyleCnt="0">
        <dgm:presLayoutVars>
          <dgm:animLvl val="lvl"/>
          <dgm:resizeHandles val="exact"/>
        </dgm:presLayoutVars>
      </dgm:prSet>
      <dgm:spPr/>
    </dgm:pt>
    <dgm:pt modelId="{44298592-D996-4E63-A2CB-C88874B23920}" type="pres">
      <dgm:prSet presAssocID="{AEFCD8DB-E423-48D7-B21C-4BDC0277512E}" presName="parentText" presStyleLbl="node1" presStyleIdx="0" presStyleCnt="7">
        <dgm:presLayoutVars>
          <dgm:chMax val="0"/>
          <dgm:bulletEnabled val="1"/>
        </dgm:presLayoutVars>
      </dgm:prSet>
      <dgm:spPr/>
    </dgm:pt>
    <dgm:pt modelId="{6C349B53-E2C3-4976-BADA-92F0FAE305F8}" type="pres">
      <dgm:prSet presAssocID="{6876AC3D-797A-4BB7-AB28-B0DF442F9CF9}" presName="spacer" presStyleCnt="0"/>
      <dgm:spPr/>
    </dgm:pt>
    <dgm:pt modelId="{1B82E6EC-6545-49A1-9C39-C4900577CDC0}" type="pres">
      <dgm:prSet presAssocID="{0AFA10C0-2935-44A4-AC63-90938893EBE7}" presName="parentText" presStyleLbl="node1" presStyleIdx="1" presStyleCnt="7">
        <dgm:presLayoutVars>
          <dgm:chMax val="0"/>
          <dgm:bulletEnabled val="1"/>
        </dgm:presLayoutVars>
      </dgm:prSet>
      <dgm:spPr/>
    </dgm:pt>
    <dgm:pt modelId="{9493F8D2-92FD-4E6F-8F55-49F465BB7EFD}" type="pres">
      <dgm:prSet presAssocID="{D050C46E-AA7C-46FA-85D3-BDC5D7650BBD}" presName="spacer" presStyleCnt="0"/>
      <dgm:spPr/>
    </dgm:pt>
    <dgm:pt modelId="{CE2AAAF5-6D85-40E4-A827-521BBDE9D1C2}" type="pres">
      <dgm:prSet presAssocID="{E96287D5-E8CF-4030-B14E-ADFB746997F7}" presName="parentText" presStyleLbl="node1" presStyleIdx="2" presStyleCnt="7">
        <dgm:presLayoutVars>
          <dgm:chMax val="0"/>
          <dgm:bulletEnabled val="1"/>
        </dgm:presLayoutVars>
      </dgm:prSet>
      <dgm:spPr/>
    </dgm:pt>
    <dgm:pt modelId="{17433284-9B80-4A76-9AAE-DEABD3EEE913}" type="pres">
      <dgm:prSet presAssocID="{35A6863B-C46F-408A-91AE-8F09FF3B091F}" presName="spacer" presStyleCnt="0"/>
      <dgm:spPr/>
    </dgm:pt>
    <dgm:pt modelId="{F7FAE7E0-7A58-4001-A1C2-886B94ADBEAD}" type="pres">
      <dgm:prSet presAssocID="{4AEBE4E7-0A23-4098-88AF-876F1AEAC1BA}" presName="parentText" presStyleLbl="node1" presStyleIdx="3" presStyleCnt="7">
        <dgm:presLayoutVars>
          <dgm:chMax val="0"/>
          <dgm:bulletEnabled val="1"/>
        </dgm:presLayoutVars>
      </dgm:prSet>
      <dgm:spPr/>
    </dgm:pt>
    <dgm:pt modelId="{3D12D895-9406-447A-A095-953EDFDC94C5}" type="pres">
      <dgm:prSet presAssocID="{72C76656-E4F5-40F1-AF69-968916334D01}" presName="spacer" presStyleCnt="0"/>
      <dgm:spPr/>
    </dgm:pt>
    <dgm:pt modelId="{94F99FDD-A93B-469B-A043-8AE52DAE3AB6}" type="pres">
      <dgm:prSet presAssocID="{35185CCF-A6FF-4693-81E2-F7D2E518ABA1}" presName="parentText" presStyleLbl="node1" presStyleIdx="4" presStyleCnt="7">
        <dgm:presLayoutVars>
          <dgm:chMax val="0"/>
          <dgm:bulletEnabled val="1"/>
        </dgm:presLayoutVars>
      </dgm:prSet>
      <dgm:spPr/>
    </dgm:pt>
    <dgm:pt modelId="{915218F7-DE69-48B9-B073-6A54CD7EB7F7}" type="pres">
      <dgm:prSet presAssocID="{9522DF77-86B7-49C7-81C8-092ABCA95512}" presName="spacer" presStyleCnt="0"/>
      <dgm:spPr/>
    </dgm:pt>
    <dgm:pt modelId="{5A3453D5-EB86-40E7-83B7-F3325AE623DB}" type="pres">
      <dgm:prSet presAssocID="{01118588-98CF-4BCB-BD84-74AF46FAC6DA}" presName="parentText" presStyleLbl="node1" presStyleIdx="5" presStyleCnt="7">
        <dgm:presLayoutVars>
          <dgm:chMax val="0"/>
          <dgm:bulletEnabled val="1"/>
        </dgm:presLayoutVars>
      </dgm:prSet>
      <dgm:spPr/>
    </dgm:pt>
    <dgm:pt modelId="{9865AFA0-913C-4DE5-A2CC-5956B0E13850}" type="pres">
      <dgm:prSet presAssocID="{C06F3EF0-E399-443A-88FB-F6F1C9E2A1B4}" presName="spacer" presStyleCnt="0"/>
      <dgm:spPr/>
    </dgm:pt>
    <dgm:pt modelId="{842ECFC2-F47A-41C6-9668-5525243B3956}" type="pres">
      <dgm:prSet presAssocID="{31D8ED78-B722-4B61-94D7-08DB7ECE7271}" presName="parentText" presStyleLbl="node1" presStyleIdx="6" presStyleCnt="7">
        <dgm:presLayoutVars>
          <dgm:chMax val="0"/>
          <dgm:bulletEnabled val="1"/>
        </dgm:presLayoutVars>
      </dgm:prSet>
      <dgm:spPr/>
    </dgm:pt>
  </dgm:ptLst>
  <dgm:cxnLst>
    <dgm:cxn modelId="{B9004914-9A3F-40B0-AB1C-070EFB590E2A}" srcId="{DB06211B-4F41-4081-9E0C-5DE22DB834FD}" destId="{0AFA10C0-2935-44A4-AC63-90938893EBE7}" srcOrd="1" destOrd="0" parTransId="{4A74C431-1D10-473C-828B-ED67FB8F1261}" sibTransId="{D050C46E-AA7C-46FA-85D3-BDC5D7650BBD}"/>
    <dgm:cxn modelId="{B1026322-6F02-4A64-B8E3-537FF036D173}" type="presOf" srcId="{0AFA10C0-2935-44A4-AC63-90938893EBE7}" destId="{1B82E6EC-6545-49A1-9C39-C4900577CDC0}" srcOrd="0" destOrd="0" presId="urn:microsoft.com/office/officeart/2005/8/layout/vList2"/>
    <dgm:cxn modelId="{C7B90035-73F5-4951-A050-7B6A4AC3224C}" type="presOf" srcId="{AEFCD8DB-E423-48D7-B21C-4BDC0277512E}" destId="{44298592-D996-4E63-A2CB-C88874B23920}" srcOrd="0" destOrd="0" presId="urn:microsoft.com/office/officeart/2005/8/layout/vList2"/>
    <dgm:cxn modelId="{6E34C34B-B232-41A9-A4EB-2B695EDD23D9}" type="presOf" srcId="{E96287D5-E8CF-4030-B14E-ADFB746997F7}" destId="{CE2AAAF5-6D85-40E4-A827-521BBDE9D1C2}" srcOrd="0" destOrd="0" presId="urn:microsoft.com/office/officeart/2005/8/layout/vList2"/>
    <dgm:cxn modelId="{2E35094C-69BE-4977-87EC-59608E343F31}" type="presOf" srcId="{31D8ED78-B722-4B61-94D7-08DB7ECE7271}" destId="{842ECFC2-F47A-41C6-9668-5525243B3956}" srcOrd="0" destOrd="0" presId="urn:microsoft.com/office/officeart/2005/8/layout/vList2"/>
    <dgm:cxn modelId="{FE9C1960-8C7A-4DA1-AF2C-3C477C4D0BB0}" srcId="{DB06211B-4F41-4081-9E0C-5DE22DB834FD}" destId="{01118588-98CF-4BCB-BD84-74AF46FAC6DA}" srcOrd="5" destOrd="0" parTransId="{359C1ACF-A682-4780-9C01-78CCBC1067AA}" sibTransId="{C06F3EF0-E399-443A-88FB-F6F1C9E2A1B4}"/>
    <dgm:cxn modelId="{45FECA69-64CF-4112-BABC-08993AACE258}" type="presOf" srcId="{DB06211B-4F41-4081-9E0C-5DE22DB834FD}" destId="{E8C0666A-F499-458F-85AC-C31755FB4791}" srcOrd="0" destOrd="0" presId="urn:microsoft.com/office/officeart/2005/8/layout/vList2"/>
    <dgm:cxn modelId="{23C98676-303A-4496-91D2-794FA881BAE4}" srcId="{DB06211B-4F41-4081-9E0C-5DE22DB834FD}" destId="{E96287D5-E8CF-4030-B14E-ADFB746997F7}" srcOrd="2" destOrd="0" parTransId="{8D066CF3-F853-4E4E-BBA0-7FAFE2DC28B7}" sibTransId="{35A6863B-C46F-408A-91AE-8F09FF3B091F}"/>
    <dgm:cxn modelId="{7B11DE7A-3C38-4C78-A657-F78C4E0C1014}" type="presOf" srcId="{35185CCF-A6FF-4693-81E2-F7D2E518ABA1}" destId="{94F99FDD-A93B-469B-A043-8AE52DAE3AB6}" srcOrd="0" destOrd="0" presId="urn:microsoft.com/office/officeart/2005/8/layout/vList2"/>
    <dgm:cxn modelId="{21B42F86-FF46-4B73-8377-D6C16927D5F5}" type="presOf" srcId="{01118588-98CF-4BCB-BD84-74AF46FAC6DA}" destId="{5A3453D5-EB86-40E7-83B7-F3325AE623DB}" srcOrd="0" destOrd="0" presId="urn:microsoft.com/office/officeart/2005/8/layout/vList2"/>
    <dgm:cxn modelId="{53A27ABA-49CF-4A5F-80A1-5037BFC73C4B}" srcId="{DB06211B-4F41-4081-9E0C-5DE22DB834FD}" destId="{31D8ED78-B722-4B61-94D7-08DB7ECE7271}" srcOrd="6" destOrd="0" parTransId="{91721782-4EE7-487F-9D6B-A7A060FCE86B}" sibTransId="{92ACBC97-A6EC-4B36-8E01-FEEF9EB3E2A3}"/>
    <dgm:cxn modelId="{A48C7EBD-B1FB-4E83-917E-A2DDB3FB93F8}" srcId="{DB06211B-4F41-4081-9E0C-5DE22DB834FD}" destId="{4AEBE4E7-0A23-4098-88AF-876F1AEAC1BA}" srcOrd="3" destOrd="0" parTransId="{D50051E2-D508-4A8A-A51B-C1AAB03B3351}" sibTransId="{72C76656-E4F5-40F1-AF69-968916334D01}"/>
    <dgm:cxn modelId="{E3EBC4C5-0048-49BA-A7AE-21969208B77F}" srcId="{DB06211B-4F41-4081-9E0C-5DE22DB834FD}" destId="{AEFCD8DB-E423-48D7-B21C-4BDC0277512E}" srcOrd="0" destOrd="0" parTransId="{907AFA4D-395A-4C4C-8660-A803928F65EB}" sibTransId="{6876AC3D-797A-4BB7-AB28-B0DF442F9CF9}"/>
    <dgm:cxn modelId="{C1BF60CB-E45A-440F-97CE-06F50F1CD59E}" type="presOf" srcId="{4AEBE4E7-0A23-4098-88AF-876F1AEAC1BA}" destId="{F7FAE7E0-7A58-4001-A1C2-886B94ADBEAD}" srcOrd="0" destOrd="0" presId="urn:microsoft.com/office/officeart/2005/8/layout/vList2"/>
    <dgm:cxn modelId="{1DC6BDD9-1907-4EBF-88A9-A574750014F6}" srcId="{DB06211B-4F41-4081-9E0C-5DE22DB834FD}" destId="{35185CCF-A6FF-4693-81E2-F7D2E518ABA1}" srcOrd="4" destOrd="0" parTransId="{8ABCD665-2854-4CBA-B31B-6BED05372E29}" sibTransId="{9522DF77-86B7-49C7-81C8-092ABCA95512}"/>
    <dgm:cxn modelId="{AC2107FB-9E67-4961-A1EF-2072A90A9769}" type="presParOf" srcId="{E8C0666A-F499-458F-85AC-C31755FB4791}" destId="{44298592-D996-4E63-A2CB-C88874B23920}" srcOrd="0" destOrd="0" presId="urn:microsoft.com/office/officeart/2005/8/layout/vList2"/>
    <dgm:cxn modelId="{E6C4D928-BDB9-4FC5-804E-FADA1AE07CB5}" type="presParOf" srcId="{E8C0666A-F499-458F-85AC-C31755FB4791}" destId="{6C349B53-E2C3-4976-BADA-92F0FAE305F8}" srcOrd="1" destOrd="0" presId="urn:microsoft.com/office/officeart/2005/8/layout/vList2"/>
    <dgm:cxn modelId="{92F61BAA-3862-415B-AD11-18F09BDC044C}" type="presParOf" srcId="{E8C0666A-F499-458F-85AC-C31755FB4791}" destId="{1B82E6EC-6545-49A1-9C39-C4900577CDC0}" srcOrd="2" destOrd="0" presId="urn:microsoft.com/office/officeart/2005/8/layout/vList2"/>
    <dgm:cxn modelId="{335A7982-4F58-4AEB-B611-99C0AD746943}" type="presParOf" srcId="{E8C0666A-F499-458F-85AC-C31755FB4791}" destId="{9493F8D2-92FD-4E6F-8F55-49F465BB7EFD}" srcOrd="3" destOrd="0" presId="urn:microsoft.com/office/officeart/2005/8/layout/vList2"/>
    <dgm:cxn modelId="{BE7E01AA-FDE9-42D2-8CAF-789EE7F1C2E9}" type="presParOf" srcId="{E8C0666A-F499-458F-85AC-C31755FB4791}" destId="{CE2AAAF5-6D85-40E4-A827-521BBDE9D1C2}" srcOrd="4" destOrd="0" presId="urn:microsoft.com/office/officeart/2005/8/layout/vList2"/>
    <dgm:cxn modelId="{F4804FC2-18A0-44EA-AA84-57453FC5B4EA}" type="presParOf" srcId="{E8C0666A-F499-458F-85AC-C31755FB4791}" destId="{17433284-9B80-4A76-9AAE-DEABD3EEE913}" srcOrd="5" destOrd="0" presId="urn:microsoft.com/office/officeart/2005/8/layout/vList2"/>
    <dgm:cxn modelId="{5F483FE0-FBEC-4FE9-9A13-4116499263EE}" type="presParOf" srcId="{E8C0666A-F499-458F-85AC-C31755FB4791}" destId="{F7FAE7E0-7A58-4001-A1C2-886B94ADBEAD}" srcOrd="6" destOrd="0" presId="urn:microsoft.com/office/officeart/2005/8/layout/vList2"/>
    <dgm:cxn modelId="{737261B9-7FAC-494C-9535-DDAC54FA3354}" type="presParOf" srcId="{E8C0666A-F499-458F-85AC-C31755FB4791}" destId="{3D12D895-9406-447A-A095-953EDFDC94C5}" srcOrd="7" destOrd="0" presId="urn:microsoft.com/office/officeart/2005/8/layout/vList2"/>
    <dgm:cxn modelId="{234A28BB-C4EE-4680-9D8F-C1661A31A997}" type="presParOf" srcId="{E8C0666A-F499-458F-85AC-C31755FB4791}" destId="{94F99FDD-A93B-469B-A043-8AE52DAE3AB6}" srcOrd="8" destOrd="0" presId="urn:microsoft.com/office/officeart/2005/8/layout/vList2"/>
    <dgm:cxn modelId="{87D61A23-A017-4DA6-9429-7073B9C8B3BC}" type="presParOf" srcId="{E8C0666A-F499-458F-85AC-C31755FB4791}" destId="{915218F7-DE69-48B9-B073-6A54CD7EB7F7}" srcOrd="9" destOrd="0" presId="urn:microsoft.com/office/officeart/2005/8/layout/vList2"/>
    <dgm:cxn modelId="{53718BB3-558E-4C8F-BB5A-E14B5900C8A8}" type="presParOf" srcId="{E8C0666A-F499-458F-85AC-C31755FB4791}" destId="{5A3453D5-EB86-40E7-83B7-F3325AE623DB}" srcOrd="10" destOrd="0" presId="urn:microsoft.com/office/officeart/2005/8/layout/vList2"/>
    <dgm:cxn modelId="{08ED3F1A-D012-4E57-B512-6DBEA77CF9EF}" type="presParOf" srcId="{E8C0666A-F499-458F-85AC-C31755FB4791}" destId="{9865AFA0-913C-4DE5-A2CC-5956B0E13850}" srcOrd="11" destOrd="0" presId="urn:microsoft.com/office/officeart/2005/8/layout/vList2"/>
    <dgm:cxn modelId="{BC55F83C-0B7A-4AC5-91A9-9051A87AFF46}" type="presParOf" srcId="{E8C0666A-F499-458F-85AC-C31755FB4791}" destId="{842ECFC2-F47A-41C6-9668-5525243B3956}"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546FA-D1D5-4745-A342-0FF27720C3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9C9608-50A4-41B7-AE29-8822A86B4518}">
      <dgm:prSet/>
      <dgm:spPr/>
      <dgm:t>
        <a:bodyPr/>
        <a:lstStyle/>
        <a:p>
          <a:pPr>
            <a:lnSpc>
              <a:spcPct val="100000"/>
            </a:lnSpc>
          </a:pPr>
          <a:r>
            <a:rPr lang="en-US"/>
            <a:t>Have you met all Ministry Graduation requirements? (grades 10, 11, 12)</a:t>
          </a:r>
        </a:p>
      </dgm:t>
    </dgm:pt>
    <dgm:pt modelId="{08836CDA-2CDD-419E-84C5-C1942DBC86D3}" type="parTrans" cxnId="{BBE7E085-A3A4-491D-9550-10AAEC050337}">
      <dgm:prSet/>
      <dgm:spPr/>
      <dgm:t>
        <a:bodyPr/>
        <a:lstStyle/>
        <a:p>
          <a:endParaRPr lang="en-US"/>
        </a:p>
      </dgm:t>
    </dgm:pt>
    <dgm:pt modelId="{232FE481-7508-41CE-9416-614B5AE5BEE0}" type="sibTrans" cxnId="{BBE7E085-A3A4-491D-9550-10AAEC050337}">
      <dgm:prSet/>
      <dgm:spPr/>
      <dgm:t>
        <a:bodyPr/>
        <a:lstStyle/>
        <a:p>
          <a:endParaRPr lang="en-US"/>
        </a:p>
      </dgm:t>
    </dgm:pt>
    <dgm:pt modelId="{06697B54-9F40-400A-878A-C72EC0D3FE10}">
      <dgm:prSet/>
      <dgm:spPr/>
      <dgm:t>
        <a:bodyPr/>
        <a:lstStyle/>
        <a:p>
          <a:pPr>
            <a:lnSpc>
              <a:spcPct val="100000"/>
            </a:lnSpc>
          </a:pPr>
          <a:r>
            <a:rPr lang="en-US"/>
            <a:t>Courses required for post-secondary admission</a:t>
          </a:r>
        </a:p>
      </dgm:t>
    </dgm:pt>
    <dgm:pt modelId="{6C564E61-5608-4DCA-A498-63C2F441FDD7}" type="parTrans" cxnId="{6244DC53-20C6-46CB-9CFC-5D3D97B27969}">
      <dgm:prSet/>
      <dgm:spPr/>
      <dgm:t>
        <a:bodyPr/>
        <a:lstStyle/>
        <a:p>
          <a:endParaRPr lang="en-US"/>
        </a:p>
      </dgm:t>
    </dgm:pt>
    <dgm:pt modelId="{EA74326C-5B67-4B7D-98E2-30B86D45E027}" type="sibTrans" cxnId="{6244DC53-20C6-46CB-9CFC-5D3D97B27969}">
      <dgm:prSet/>
      <dgm:spPr/>
      <dgm:t>
        <a:bodyPr/>
        <a:lstStyle/>
        <a:p>
          <a:endParaRPr lang="en-US"/>
        </a:p>
      </dgm:t>
    </dgm:pt>
    <dgm:pt modelId="{7FC7D73A-B0D1-49CF-AB70-46BF817B9440}">
      <dgm:prSet/>
      <dgm:spPr/>
      <dgm:t>
        <a:bodyPr/>
        <a:lstStyle/>
        <a:p>
          <a:pPr>
            <a:lnSpc>
              <a:spcPct val="100000"/>
            </a:lnSpc>
          </a:pPr>
          <a:r>
            <a:rPr lang="en-US"/>
            <a:t>Courses for self-development &amp; interest</a:t>
          </a:r>
        </a:p>
      </dgm:t>
    </dgm:pt>
    <dgm:pt modelId="{AEF2F029-E8B1-4C20-AD57-928CA2EB78D4}" type="parTrans" cxnId="{42BD26D9-45F7-4947-A195-75E909C31413}">
      <dgm:prSet/>
      <dgm:spPr/>
      <dgm:t>
        <a:bodyPr/>
        <a:lstStyle/>
        <a:p>
          <a:endParaRPr lang="en-US"/>
        </a:p>
      </dgm:t>
    </dgm:pt>
    <dgm:pt modelId="{4E807B06-5624-4CB9-A7CA-24EE445722A8}" type="sibTrans" cxnId="{42BD26D9-45F7-4947-A195-75E909C31413}">
      <dgm:prSet/>
      <dgm:spPr/>
      <dgm:t>
        <a:bodyPr/>
        <a:lstStyle/>
        <a:p>
          <a:endParaRPr lang="en-US"/>
        </a:p>
      </dgm:t>
    </dgm:pt>
    <dgm:pt modelId="{F340EBA8-AF41-435F-89ED-618B32C4CB15}">
      <dgm:prSet/>
      <dgm:spPr/>
      <dgm:t>
        <a:bodyPr/>
        <a:lstStyle/>
        <a:p>
          <a:pPr>
            <a:lnSpc>
              <a:spcPct val="100000"/>
            </a:lnSpc>
          </a:pPr>
          <a:r>
            <a:rPr lang="en-US"/>
            <a:t>Courses that would help with job applications / résumé building</a:t>
          </a:r>
        </a:p>
      </dgm:t>
    </dgm:pt>
    <dgm:pt modelId="{42E66455-D042-4F66-A565-80CEF9C670EC}" type="parTrans" cxnId="{582D4830-7A03-4614-9321-8B5933F3E256}">
      <dgm:prSet/>
      <dgm:spPr/>
      <dgm:t>
        <a:bodyPr/>
        <a:lstStyle/>
        <a:p>
          <a:endParaRPr lang="en-US"/>
        </a:p>
      </dgm:t>
    </dgm:pt>
    <dgm:pt modelId="{B9C2BD09-8BBB-4384-83D1-622B9741EC06}" type="sibTrans" cxnId="{582D4830-7A03-4614-9321-8B5933F3E256}">
      <dgm:prSet/>
      <dgm:spPr/>
      <dgm:t>
        <a:bodyPr/>
        <a:lstStyle/>
        <a:p>
          <a:endParaRPr lang="en-US"/>
        </a:p>
      </dgm:t>
    </dgm:pt>
    <dgm:pt modelId="{2FBB5E3B-FABE-4DF6-A927-9D74EE509D97}" type="pres">
      <dgm:prSet presAssocID="{1CA546FA-D1D5-4745-A342-0FF27720C3E5}" presName="root" presStyleCnt="0">
        <dgm:presLayoutVars>
          <dgm:dir/>
          <dgm:resizeHandles val="exact"/>
        </dgm:presLayoutVars>
      </dgm:prSet>
      <dgm:spPr/>
    </dgm:pt>
    <dgm:pt modelId="{FA05D268-15BF-41C0-9F57-5D35D8299CCC}" type="pres">
      <dgm:prSet presAssocID="{DF9C9608-50A4-41B7-AE29-8822A86B4518}" presName="compNode" presStyleCnt="0"/>
      <dgm:spPr/>
    </dgm:pt>
    <dgm:pt modelId="{872C8FDA-9598-4281-A3EA-DE9311773700}" type="pres">
      <dgm:prSet presAssocID="{DF9C9608-50A4-41B7-AE29-8822A86B4518}" presName="bgRect" presStyleLbl="bgShp" presStyleIdx="0" presStyleCnt="4"/>
      <dgm:spPr/>
    </dgm:pt>
    <dgm:pt modelId="{0B52495B-9B88-42EE-9E3D-2A79FB7A77C6}" type="pres">
      <dgm:prSet presAssocID="{DF9C9608-50A4-41B7-AE29-8822A86B45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D29C309B-03ED-49E0-9C4C-69877BAF04B7}" type="pres">
      <dgm:prSet presAssocID="{DF9C9608-50A4-41B7-AE29-8822A86B4518}" presName="spaceRect" presStyleCnt="0"/>
      <dgm:spPr/>
    </dgm:pt>
    <dgm:pt modelId="{61D1DC3F-5FBF-40B4-B7E8-3AB095AAEF09}" type="pres">
      <dgm:prSet presAssocID="{DF9C9608-50A4-41B7-AE29-8822A86B4518}" presName="parTx" presStyleLbl="revTx" presStyleIdx="0" presStyleCnt="4">
        <dgm:presLayoutVars>
          <dgm:chMax val="0"/>
          <dgm:chPref val="0"/>
        </dgm:presLayoutVars>
      </dgm:prSet>
      <dgm:spPr/>
    </dgm:pt>
    <dgm:pt modelId="{0A838F79-3E07-49FF-B779-F117DC34560F}" type="pres">
      <dgm:prSet presAssocID="{232FE481-7508-41CE-9416-614B5AE5BEE0}" presName="sibTrans" presStyleCnt="0"/>
      <dgm:spPr/>
    </dgm:pt>
    <dgm:pt modelId="{027FCBC6-D956-4D85-B00D-2EA96CD7564D}" type="pres">
      <dgm:prSet presAssocID="{06697B54-9F40-400A-878A-C72EC0D3FE10}" presName="compNode" presStyleCnt="0"/>
      <dgm:spPr/>
    </dgm:pt>
    <dgm:pt modelId="{981BBAD1-AD11-4222-A13B-5941455A9F13}" type="pres">
      <dgm:prSet presAssocID="{06697B54-9F40-400A-878A-C72EC0D3FE10}" presName="bgRect" presStyleLbl="bgShp" presStyleIdx="1" presStyleCnt="4"/>
      <dgm:spPr/>
    </dgm:pt>
    <dgm:pt modelId="{1D858C7D-3AC5-4A5D-888D-9B7C42FE84DE}" type="pres">
      <dgm:prSet presAssocID="{06697B54-9F40-400A-878A-C72EC0D3FE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568DC67-0A12-48F5-9CAF-30334DEC817D}" type="pres">
      <dgm:prSet presAssocID="{06697B54-9F40-400A-878A-C72EC0D3FE10}" presName="spaceRect" presStyleCnt="0"/>
      <dgm:spPr/>
    </dgm:pt>
    <dgm:pt modelId="{B12E89E7-8075-41A7-A01A-FCDCD4AD85B1}" type="pres">
      <dgm:prSet presAssocID="{06697B54-9F40-400A-878A-C72EC0D3FE10}" presName="parTx" presStyleLbl="revTx" presStyleIdx="1" presStyleCnt="4">
        <dgm:presLayoutVars>
          <dgm:chMax val="0"/>
          <dgm:chPref val="0"/>
        </dgm:presLayoutVars>
      </dgm:prSet>
      <dgm:spPr/>
    </dgm:pt>
    <dgm:pt modelId="{91F67C21-F75A-4EF0-AB03-43D55D788661}" type="pres">
      <dgm:prSet presAssocID="{EA74326C-5B67-4B7D-98E2-30B86D45E027}" presName="sibTrans" presStyleCnt="0"/>
      <dgm:spPr/>
    </dgm:pt>
    <dgm:pt modelId="{9E2B5998-13A9-4BD7-B2E5-FE3FB14801AD}" type="pres">
      <dgm:prSet presAssocID="{7FC7D73A-B0D1-49CF-AB70-46BF817B9440}" presName="compNode" presStyleCnt="0"/>
      <dgm:spPr/>
    </dgm:pt>
    <dgm:pt modelId="{C583DCCB-8492-4A38-8DBA-FAC624BE0D59}" type="pres">
      <dgm:prSet presAssocID="{7FC7D73A-B0D1-49CF-AB70-46BF817B9440}" presName="bgRect" presStyleLbl="bgShp" presStyleIdx="2" presStyleCnt="4"/>
      <dgm:spPr/>
    </dgm:pt>
    <dgm:pt modelId="{5D5A2352-5D37-439D-9B0D-B543A236BA8E}" type="pres">
      <dgm:prSet presAssocID="{7FC7D73A-B0D1-49CF-AB70-46BF817B94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EF2BF4C-E77D-405F-B788-BD9AFD3BFB23}" type="pres">
      <dgm:prSet presAssocID="{7FC7D73A-B0D1-49CF-AB70-46BF817B9440}" presName="spaceRect" presStyleCnt="0"/>
      <dgm:spPr/>
    </dgm:pt>
    <dgm:pt modelId="{CA899C61-67E1-4A08-9B32-E76A4E5ECA0F}" type="pres">
      <dgm:prSet presAssocID="{7FC7D73A-B0D1-49CF-AB70-46BF817B9440}" presName="parTx" presStyleLbl="revTx" presStyleIdx="2" presStyleCnt="4">
        <dgm:presLayoutVars>
          <dgm:chMax val="0"/>
          <dgm:chPref val="0"/>
        </dgm:presLayoutVars>
      </dgm:prSet>
      <dgm:spPr/>
    </dgm:pt>
    <dgm:pt modelId="{97104370-2EC1-4455-8CB0-B1674741244E}" type="pres">
      <dgm:prSet presAssocID="{4E807B06-5624-4CB9-A7CA-24EE445722A8}" presName="sibTrans" presStyleCnt="0"/>
      <dgm:spPr/>
    </dgm:pt>
    <dgm:pt modelId="{655D50D9-11D5-4305-96E2-BB61E153C35A}" type="pres">
      <dgm:prSet presAssocID="{F340EBA8-AF41-435F-89ED-618B32C4CB15}" presName="compNode" presStyleCnt="0"/>
      <dgm:spPr/>
    </dgm:pt>
    <dgm:pt modelId="{9C9E33BB-A1B4-4A28-BA77-8B50E7362A7C}" type="pres">
      <dgm:prSet presAssocID="{F340EBA8-AF41-435F-89ED-618B32C4CB15}" presName="bgRect" presStyleLbl="bgShp" presStyleIdx="3" presStyleCnt="4"/>
      <dgm:spPr/>
    </dgm:pt>
    <dgm:pt modelId="{D8D00E7D-36C6-4097-98CD-CD74F90898FF}" type="pres">
      <dgm:prSet presAssocID="{F340EBA8-AF41-435F-89ED-618B32C4CB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E3641FC6-10B0-4551-B820-811641277728}" type="pres">
      <dgm:prSet presAssocID="{F340EBA8-AF41-435F-89ED-618B32C4CB15}" presName="spaceRect" presStyleCnt="0"/>
      <dgm:spPr/>
    </dgm:pt>
    <dgm:pt modelId="{E4313BBC-5C68-4E53-B40C-203C00A4C7F2}" type="pres">
      <dgm:prSet presAssocID="{F340EBA8-AF41-435F-89ED-618B32C4CB15}" presName="parTx" presStyleLbl="revTx" presStyleIdx="3" presStyleCnt="4">
        <dgm:presLayoutVars>
          <dgm:chMax val="0"/>
          <dgm:chPref val="0"/>
        </dgm:presLayoutVars>
      </dgm:prSet>
      <dgm:spPr/>
    </dgm:pt>
  </dgm:ptLst>
  <dgm:cxnLst>
    <dgm:cxn modelId="{9CA17D0E-288D-410C-B1AC-54F5FABD49DE}" type="presOf" srcId="{7FC7D73A-B0D1-49CF-AB70-46BF817B9440}" destId="{CA899C61-67E1-4A08-9B32-E76A4E5ECA0F}" srcOrd="0" destOrd="0" presId="urn:microsoft.com/office/officeart/2018/2/layout/IconVerticalSolidList"/>
    <dgm:cxn modelId="{582D4830-7A03-4614-9321-8B5933F3E256}" srcId="{1CA546FA-D1D5-4745-A342-0FF27720C3E5}" destId="{F340EBA8-AF41-435F-89ED-618B32C4CB15}" srcOrd="3" destOrd="0" parTransId="{42E66455-D042-4F66-A565-80CEF9C670EC}" sibTransId="{B9C2BD09-8BBB-4384-83D1-622B9741EC06}"/>
    <dgm:cxn modelId="{67546231-BA8D-4C3F-ADCA-A340C7564627}" type="presOf" srcId="{DF9C9608-50A4-41B7-AE29-8822A86B4518}" destId="{61D1DC3F-5FBF-40B4-B7E8-3AB095AAEF09}" srcOrd="0" destOrd="0" presId="urn:microsoft.com/office/officeart/2018/2/layout/IconVerticalSolidList"/>
    <dgm:cxn modelId="{6244DC53-20C6-46CB-9CFC-5D3D97B27969}" srcId="{1CA546FA-D1D5-4745-A342-0FF27720C3E5}" destId="{06697B54-9F40-400A-878A-C72EC0D3FE10}" srcOrd="1" destOrd="0" parTransId="{6C564E61-5608-4DCA-A498-63C2F441FDD7}" sibTransId="{EA74326C-5B67-4B7D-98E2-30B86D45E027}"/>
    <dgm:cxn modelId="{0895EA7B-834A-4155-86EC-E6BECB3963FC}" type="presOf" srcId="{06697B54-9F40-400A-878A-C72EC0D3FE10}" destId="{B12E89E7-8075-41A7-A01A-FCDCD4AD85B1}" srcOrd="0" destOrd="0" presId="urn:microsoft.com/office/officeart/2018/2/layout/IconVerticalSolidList"/>
    <dgm:cxn modelId="{BBE7E085-A3A4-491D-9550-10AAEC050337}" srcId="{1CA546FA-D1D5-4745-A342-0FF27720C3E5}" destId="{DF9C9608-50A4-41B7-AE29-8822A86B4518}" srcOrd="0" destOrd="0" parTransId="{08836CDA-2CDD-419E-84C5-C1942DBC86D3}" sibTransId="{232FE481-7508-41CE-9416-614B5AE5BEE0}"/>
    <dgm:cxn modelId="{6FCC0C8E-5187-4E9C-BB4A-58E4D0DEF74E}" type="presOf" srcId="{F340EBA8-AF41-435F-89ED-618B32C4CB15}" destId="{E4313BBC-5C68-4E53-B40C-203C00A4C7F2}" srcOrd="0" destOrd="0" presId="urn:microsoft.com/office/officeart/2018/2/layout/IconVerticalSolidList"/>
    <dgm:cxn modelId="{A8F776B3-FDA8-47A0-9D64-EC78C495C3C0}" type="presOf" srcId="{1CA546FA-D1D5-4745-A342-0FF27720C3E5}" destId="{2FBB5E3B-FABE-4DF6-A927-9D74EE509D97}" srcOrd="0" destOrd="0" presId="urn:microsoft.com/office/officeart/2018/2/layout/IconVerticalSolidList"/>
    <dgm:cxn modelId="{42BD26D9-45F7-4947-A195-75E909C31413}" srcId="{1CA546FA-D1D5-4745-A342-0FF27720C3E5}" destId="{7FC7D73A-B0D1-49CF-AB70-46BF817B9440}" srcOrd="2" destOrd="0" parTransId="{AEF2F029-E8B1-4C20-AD57-928CA2EB78D4}" sibTransId="{4E807B06-5624-4CB9-A7CA-24EE445722A8}"/>
    <dgm:cxn modelId="{991B3BF5-ECDD-4D53-A369-CF251E67C3E3}" type="presParOf" srcId="{2FBB5E3B-FABE-4DF6-A927-9D74EE509D97}" destId="{FA05D268-15BF-41C0-9F57-5D35D8299CCC}" srcOrd="0" destOrd="0" presId="urn:microsoft.com/office/officeart/2018/2/layout/IconVerticalSolidList"/>
    <dgm:cxn modelId="{4657935F-F79C-4F6A-A21D-2C4905EA54E5}" type="presParOf" srcId="{FA05D268-15BF-41C0-9F57-5D35D8299CCC}" destId="{872C8FDA-9598-4281-A3EA-DE9311773700}" srcOrd="0" destOrd="0" presId="urn:microsoft.com/office/officeart/2018/2/layout/IconVerticalSolidList"/>
    <dgm:cxn modelId="{61462C57-86C9-4660-811C-D858D5449C44}" type="presParOf" srcId="{FA05D268-15BF-41C0-9F57-5D35D8299CCC}" destId="{0B52495B-9B88-42EE-9E3D-2A79FB7A77C6}" srcOrd="1" destOrd="0" presId="urn:microsoft.com/office/officeart/2018/2/layout/IconVerticalSolidList"/>
    <dgm:cxn modelId="{30C0327E-C838-4D6F-B2E3-A490BA105D27}" type="presParOf" srcId="{FA05D268-15BF-41C0-9F57-5D35D8299CCC}" destId="{D29C309B-03ED-49E0-9C4C-69877BAF04B7}" srcOrd="2" destOrd="0" presId="urn:microsoft.com/office/officeart/2018/2/layout/IconVerticalSolidList"/>
    <dgm:cxn modelId="{F59E4B59-201F-4552-9783-25FAE593832A}" type="presParOf" srcId="{FA05D268-15BF-41C0-9F57-5D35D8299CCC}" destId="{61D1DC3F-5FBF-40B4-B7E8-3AB095AAEF09}" srcOrd="3" destOrd="0" presId="urn:microsoft.com/office/officeart/2018/2/layout/IconVerticalSolidList"/>
    <dgm:cxn modelId="{EB6B03AB-4ED2-4C82-BD91-4EB87EFB0045}" type="presParOf" srcId="{2FBB5E3B-FABE-4DF6-A927-9D74EE509D97}" destId="{0A838F79-3E07-49FF-B779-F117DC34560F}" srcOrd="1" destOrd="0" presId="urn:microsoft.com/office/officeart/2018/2/layout/IconVerticalSolidList"/>
    <dgm:cxn modelId="{D2EC000D-25BF-4070-8A3F-03F1E28D9A6A}" type="presParOf" srcId="{2FBB5E3B-FABE-4DF6-A927-9D74EE509D97}" destId="{027FCBC6-D956-4D85-B00D-2EA96CD7564D}" srcOrd="2" destOrd="0" presId="urn:microsoft.com/office/officeart/2018/2/layout/IconVerticalSolidList"/>
    <dgm:cxn modelId="{C83379CC-2CE9-41F8-B933-2D0866CA4520}" type="presParOf" srcId="{027FCBC6-D956-4D85-B00D-2EA96CD7564D}" destId="{981BBAD1-AD11-4222-A13B-5941455A9F13}" srcOrd="0" destOrd="0" presId="urn:microsoft.com/office/officeart/2018/2/layout/IconVerticalSolidList"/>
    <dgm:cxn modelId="{EB184FEA-BE97-4B0E-B188-FD81B2168E96}" type="presParOf" srcId="{027FCBC6-D956-4D85-B00D-2EA96CD7564D}" destId="{1D858C7D-3AC5-4A5D-888D-9B7C42FE84DE}" srcOrd="1" destOrd="0" presId="urn:microsoft.com/office/officeart/2018/2/layout/IconVerticalSolidList"/>
    <dgm:cxn modelId="{2FEBD87C-A4C1-41A6-9933-1AB0EEB59367}" type="presParOf" srcId="{027FCBC6-D956-4D85-B00D-2EA96CD7564D}" destId="{4568DC67-0A12-48F5-9CAF-30334DEC817D}" srcOrd="2" destOrd="0" presId="urn:microsoft.com/office/officeart/2018/2/layout/IconVerticalSolidList"/>
    <dgm:cxn modelId="{F745A03D-879E-4DC6-846A-774EF42A56AC}" type="presParOf" srcId="{027FCBC6-D956-4D85-B00D-2EA96CD7564D}" destId="{B12E89E7-8075-41A7-A01A-FCDCD4AD85B1}" srcOrd="3" destOrd="0" presId="urn:microsoft.com/office/officeart/2018/2/layout/IconVerticalSolidList"/>
    <dgm:cxn modelId="{B96C08D4-094B-4F91-8E1B-B8B2586D584D}" type="presParOf" srcId="{2FBB5E3B-FABE-4DF6-A927-9D74EE509D97}" destId="{91F67C21-F75A-4EF0-AB03-43D55D788661}" srcOrd="3" destOrd="0" presId="urn:microsoft.com/office/officeart/2018/2/layout/IconVerticalSolidList"/>
    <dgm:cxn modelId="{34C8082F-8C6C-4E36-90DB-D49C0B07D50D}" type="presParOf" srcId="{2FBB5E3B-FABE-4DF6-A927-9D74EE509D97}" destId="{9E2B5998-13A9-4BD7-B2E5-FE3FB14801AD}" srcOrd="4" destOrd="0" presId="urn:microsoft.com/office/officeart/2018/2/layout/IconVerticalSolidList"/>
    <dgm:cxn modelId="{C8E365A3-04F9-4A46-9C39-72D9B3BDE618}" type="presParOf" srcId="{9E2B5998-13A9-4BD7-B2E5-FE3FB14801AD}" destId="{C583DCCB-8492-4A38-8DBA-FAC624BE0D59}" srcOrd="0" destOrd="0" presId="urn:microsoft.com/office/officeart/2018/2/layout/IconVerticalSolidList"/>
    <dgm:cxn modelId="{AD596254-5D32-4EB0-B6F4-80C6496A8275}" type="presParOf" srcId="{9E2B5998-13A9-4BD7-B2E5-FE3FB14801AD}" destId="{5D5A2352-5D37-439D-9B0D-B543A236BA8E}" srcOrd="1" destOrd="0" presId="urn:microsoft.com/office/officeart/2018/2/layout/IconVerticalSolidList"/>
    <dgm:cxn modelId="{905AF62D-4953-4EFC-97A9-69B8CA1D236D}" type="presParOf" srcId="{9E2B5998-13A9-4BD7-B2E5-FE3FB14801AD}" destId="{2EF2BF4C-E77D-405F-B788-BD9AFD3BFB23}" srcOrd="2" destOrd="0" presId="urn:microsoft.com/office/officeart/2018/2/layout/IconVerticalSolidList"/>
    <dgm:cxn modelId="{96BF7186-EDBE-4DB2-9762-8BB11D4B3DD6}" type="presParOf" srcId="{9E2B5998-13A9-4BD7-B2E5-FE3FB14801AD}" destId="{CA899C61-67E1-4A08-9B32-E76A4E5ECA0F}" srcOrd="3" destOrd="0" presId="urn:microsoft.com/office/officeart/2018/2/layout/IconVerticalSolidList"/>
    <dgm:cxn modelId="{F31636C5-D2A9-4933-8884-45816EE662FF}" type="presParOf" srcId="{2FBB5E3B-FABE-4DF6-A927-9D74EE509D97}" destId="{97104370-2EC1-4455-8CB0-B1674741244E}" srcOrd="5" destOrd="0" presId="urn:microsoft.com/office/officeart/2018/2/layout/IconVerticalSolidList"/>
    <dgm:cxn modelId="{99E4B649-CD25-4737-823B-B88BF19A1B1F}" type="presParOf" srcId="{2FBB5E3B-FABE-4DF6-A927-9D74EE509D97}" destId="{655D50D9-11D5-4305-96E2-BB61E153C35A}" srcOrd="6" destOrd="0" presId="urn:microsoft.com/office/officeart/2018/2/layout/IconVerticalSolidList"/>
    <dgm:cxn modelId="{35076DED-E4D0-47D8-A2D0-86B7CF72BFC1}" type="presParOf" srcId="{655D50D9-11D5-4305-96E2-BB61E153C35A}" destId="{9C9E33BB-A1B4-4A28-BA77-8B50E7362A7C}" srcOrd="0" destOrd="0" presId="urn:microsoft.com/office/officeart/2018/2/layout/IconVerticalSolidList"/>
    <dgm:cxn modelId="{CE3105A0-B30A-40AB-BFBA-99191A0DFF4A}" type="presParOf" srcId="{655D50D9-11D5-4305-96E2-BB61E153C35A}" destId="{D8D00E7D-36C6-4097-98CD-CD74F90898FF}" srcOrd="1" destOrd="0" presId="urn:microsoft.com/office/officeart/2018/2/layout/IconVerticalSolidList"/>
    <dgm:cxn modelId="{E467CD9F-AA4A-4EFF-8FF7-C39E580067C6}" type="presParOf" srcId="{655D50D9-11D5-4305-96E2-BB61E153C35A}" destId="{E3641FC6-10B0-4551-B820-811641277728}" srcOrd="2" destOrd="0" presId="urn:microsoft.com/office/officeart/2018/2/layout/IconVerticalSolidList"/>
    <dgm:cxn modelId="{A7D3C3DD-A520-4C21-9D74-92E706D71181}" type="presParOf" srcId="{655D50D9-11D5-4305-96E2-BB61E153C35A}" destId="{E4313BBC-5C68-4E53-B40C-203C00A4C7F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F502B-BAF8-470C-B40D-903DD820647D}">
      <dsp:nvSpPr>
        <dsp:cNvPr id="0" name=""/>
        <dsp:cNvSpPr/>
      </dsp:nvSpPr>
      <dsp:spPr>
        <a:xfrm rot="5400000">
          <a:off x="-834519" y="1651385"/>
          <a:ext cx="1825395" cy="145198"/>
        </a:xfrm>
        <a:prstGeom prst="corner">
          <a:avLst>
            <a:gd name="adj1" fmla="val 1000"/>
            <a:gd name="adj2" fmla="val 1000"/>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6BF5E-23B5-4D0E-8864-DC32FDCF5E69}">
      <dsp:nvSpPr>
        <dsp:cNvPr id="0" name=""/>
        <dsp:cNvSpPr/>
      </dsp:nvSpPr>
      <dsp:spPr>
        <a:xfrm>
          <a:off x="5579" y="2636682"/>
          <a:ext cx="1814975" cy="608465"/>
        </a:xfrm>
        <a:prstGeom prst="homePlate">
          <a:avLst>
            <a:gd name="adj" fmla="val 2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t>Jan. </a:t>
          </a:r>
          <a:r>
            <a:rPr lang="en-US" sz="2000" b="1" kern="1200" dirty="0">
              <a:latin typeface="Century Gothic" panose="020B0502020202020204"/>
            </a:rPr>
            <a:t>2022</a:t>
          </a:r>
          <a:endParaRPr lang="en-US" sz="2000" b="1" kern="1200" dirty="0"/>
        </a:p>
      </dsp:txBody>
      <dsp:txXfrm>
        <a:off x="5579" y="2636682"/>
        <a:ext cx="1738917" cy="608465"/>
      </dsp:txXfrm>
    </dsp:sp>
    <dsp:sp modelId="{63B1FC81-CC04-4F34-BDD2-E08C295A752A}">
      <dsp:nvSpPr>
        <dsp:cNvPr id="0" name=""/>
        <dsp:cNvSpPr/>
      </dsp:nvSpPr>
      <dsp:spPr>
        <a:xfrm>
          <a:off x="150777" y="898405"/>
          <a:ext cx="1473760" cy="139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Course Selection begins</a:t>
          </a:r>
        </a:p>
      </dsp:txBody>
      <dsp:txXfrm>
        <a:off x="150777" y="898405"/>
        <a:ext cx="1473760" cy="1399719"/>
      </dsp:txXfrm>
    </dsp:sp>
    <dsp:sp modelId="{A00A01F8-35DF-4BA3-B654-81D4DD16CB63}">
      <dsp:nvSpPr>
        <dsp:cNvPr id="0" name=""/>
        <dsp:cNvSpPr/>
      </dsp:nvSpPr>
      <dsp:spPr>
        <a:xfrm rot="5400000">
          <a:off x="907857" y="1651385"/>
          <a:ext cx="1825395" cy="145198"/>
        </a:xfrm>
        <a:prstGeom prst="corner">
          <a:avLst>
            <a:gd name="adj1" fmla="val 1000"/>
            <a:gd name="adj2" fmla="val 1000"/>
          </a:avLst>
        </a:prstGeom>
        <a:solidFill>
          <a:schemeClr val="lt1">
            <a:hueOff val="0"/>
            <a:satOff val="0"/>
            <a:lumOff val="0"/>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dsp:style>
    </dsp:sp>
    <dsp:sp modelId="{6ADC0EA0-DD2D-4245-87BC-5CB6953D1B11}">
      <dsp:nvSpPr>
        <dsp:cNvPr id="0" name=""/>
        <dsp:cNvSpPr/>
      </dsp:nvSpPr>
      <dsp:spPr>
        <a:xfrm>
          <a:off x="1747955" y="2636682"/>
          <a:ext cx="1814975" cy="608465"/>
        </a:xfrm>
        <a:prstGeom prst="chevron">
          <a:avLst>
            <a:gd name="adj" fmla="val 25000"/>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March</a:t>
          </a:r>
          <a:r>
            <a:rPr lang="en-US" sz="2000" b="1" kern="1200" dirty="0">
              <a:latin typeface="Century Gothic" panose="020B0502020202020204"/>
            </a:rPr>
            <a:t> </a:t>
          </a:r>
          <a:endParaRPr lang="en-US" sz="2000" b="1" kern="1200" dirty="0"/>
        </a:p>
      </dsp:txBody>
      <dsp:txXfrm>
        <a:off x="1900071" y="2636682"/>
        <a:ext cx="1510743" cy="608465"/>
      </dsp:txXfrm>
    </dsp:sp>
    <dsp:sp modelId="{9623502D-4D6F-4491-BEB8-E95FCB88752F}">
      <dsp:nvSpPr>
        <dsp:cNvPr id="0" name=""/>
        <dsp:cNvSpPr/>
      </dsp:nvSpPr>
      <dsp:spPr>
        <a:xfrm>
          <a:off x="1893153" y="898405"/>
          <a:ext cx="1473760" cy="139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Course Selection Completed</a:t>
          </a:r>
        </a:p>
      </dsp:txBody>
      <dsp:txXfrm>
        <a:off x="1893153" y="898405"/>
        <a:ext cx="1473760" cy="1399719"/>
      </dsp:txXfrm>
    </dsp:sp>
    <dsp:sp modelId="{70E0D8C4-08A3-4848-B766-50C179CE90DF}">
      <dsp:nvSpPr>
        <dsp:cNvPr id="0" name=""/>
        <dsp:cNvSpPr/>
      </dsp:nvSpPr>
      <dsp:spPr>
        <a:xfrm rot="5400000">
          <a:off x="2650233" y="1651385"/>
          <a:ext cx="1825395" cy="145198"/>
        </a:xfrm>
        <a:prstGeom prst="corner">
          <a:avLst>
            <a:gd name="adj1" fmla="val 1000"/>
            <a:gd name="adj2" fmla="val 1000"/>
          </a:avLst>
        </a:prstGeom>
        <a:solidFill>
          <a:schemeClr val="lt1">
            <a:hueOff val="0"/>
            <a:satOff val="0"/>
            <a:lumOff val="0"/>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dsp:style>
    </dsp:sp>
    <dsp:sp modelId="{F402A213-A3EB-4F56-92C1-522039EB5B05}">
      <dsp:nvSpPr>
        <dsp:cNvPr id="0" name=""/>
        <dsp:cNvSpPr/>
      </dsp:nvSpPr>
      <dsp:spPr>
        <a:xfrm>
          <a:off x="3490332" y="2636682"/>
          <a:ext cx="1814975" cy="608465"/>
        </a:xfrm>
        <a:prstGeom prst="chevron">
          <a:avLst>
            <a:gd name="adj" fmla="val 25000"/>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a:rPr>
            <a:t>April/May</a:t>
          </a:r>
          <a:endParaRPr lang="en-US" sz="2000" b="1" kern="1200" dirty="0"/>
        </a:p>
      </dsp:txBody>
      <dsp:txXfrm>
        <a:off x="3642448" y="2636682"/>
        <a:ext cx="1510743" cy="608465"/>
      </dsp:txXfrm>
    </dsp:sp>
    <dsp:sp modelId="{26978D73-2CC9-49AB-B2A2-06E9AACF13D9}">
      <dsp:nvSpPr>
        <dsp:cNvPr id="0" name=""/>
        <dsp:cNvSpPr/>
      </dsp:nvSpPr>
      <dsp:spPr>
        <a:xfrm>
          <a:off x="3635530" y="898405"/>
          <a:ext cx="1473760" cy="139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dirty="0"/>
            <a:t>Course </a:t>
          </a:r>
          <a:r>
            <a:rPr lang="en-US" sz="2000" kern="1200" dirty="0">
              <a:latin typeface="Century Gothic" panose="020B0502020202020204"/>
            </a:rPr>
            <a:t>request verifications</a:t>
          </a:r>
          <a:r>
            <a:rPr lang="en-US" sz="2000" kern="1200" dirty="0"/>
            <a:t> available to students </a:t>
          </a:r>
        </a:p>
      </dsp:txBody>
      <dsp:txXfrm>
        <a:off x="3635530" y="898405"/>
        <a:ext cx="1473760" cy="1399719"/>
      </dsp:txXfrm>
    </dsp:sp>
    <dsp:sp modelId="{B2A1ACEA-378E-4B66-9C96-093BC8F1856E}">
      <dsp:nvSpPr>
        <dsp:cNvPr id="0" name=""/>
        <dsp:cNvSpPr/>
      </dsp:nvSpPr>
      <dsp:spPr>
        <a:xfrm rot="5400000">
          <a:off x="4392610" y="1651385"/>
          <a:ext cx="1825395" cy="145198"/>
        </a:xfrm>
        <a:prstGeom prst="corner">
          <a:avLst>
            <a:gd name="adj1" fmla="val 1000"/>
            <a:gd name="adj2" fmla="val 1000"/>
          </a:avLst>
        </a:prstGeom>
        <a:solidFill>
          <a:schemeClr val="lt1">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sp>
    <dsp:sp modelId="{6B18AB1B-E205-446D-B1EB-F9585698440A}">
      <dsp:nvSpPr>
        <dsp:cNvPr id="0" name=""/>
        <dsp:cNvSpPr/>
      </dsp:nvSpPr>
      <dsp:spPr>
        <a:xfrm>
          <a:off x="5232709" y="2636682"/>
          <a:ext cx="1814975" cy="608465"/>
        </a:xfrm>
        <a:prstGeom prst="chevron">
          <a:avLst>
            <a:gd name="adj" fmla="val 25000"/>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a:rPr>
            <a:t>May/June</a:t>
          </a:r>
          <a:endParaRPr lang="en-US" sz="2000" b="1" kern="1200" dirty="0"/>
        </a:p>
      </dsp:txBody>
      <dsp:txXfrm>
        <a:off x="5384825" y="2636682"/>
        <a:ext cx="1510743" cy="608465"/>
      </dsp:txXfrm>
    </dsp:sp>
    <dsp:sp modelId="{5D32C20A-B639-411A-B575-AAC8CA238A79}">
      <dsp:nvSpPr>
        <dsp:cNvPr id="0" name=""/>
        <dsp:cNvSpPr/>
      </dsp:nvSpPr>
      <dsp:spPr>
        <a:xfrm>
          <a:off x="5377907" y="898405"/>
          <a:ext cx="1473760" cy="139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Century Gothic" panose="020B0502020202020204"/>
            </a:rPr>
            <a:t>Timetable gets built by Vice Principal</a:t>
          </a:r>
          <a:endParaRPr lang="en-US" sz="2000" kern="1200" dirty="0"/>
        </a:p>
        <a:p>
          <a:pPr marL="0" lvl="0" indent="0" algn="l" defTabSz="488950" rtl="0">
            <a:lnSpc>
              <a:spcPct val="90000"/>
            </a:lnSpc>
            <a:spcBef>
              <a:spcPct val="0"/>
            </a:spcBef>
            <a:spcAft>
              <a:spcPct val="35000"/>
            </a:spcAft>
            <a:buNone/>
          </a:pPr>
          <a:endParaRPr lang="en-US" sz="1100" kern="1200" dirty="0">
            <a:latin typeface="Century Gothic" panose="020B0502020202020204"/>
          </a:endParaRPr>
        </a:p>
      </dsp:txBody>
      <dsp:txXfrm>
        <a:off x="5377907" y="898405"/>
        <a:ext cx="1473760" cy="1399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9E5D0-150B-4E76-BD5E-3DC825BCBF08}">
      <dsp:nvSpPr>
        <dsp:cNvPr id="0" name=""/>
        <dsp:cNvSpPr/>
      </dsp:nvSpPr>
      <dsp:spPr>
        <a:xfrm>
          <a:off x="0" y="0"/>
          <a:ext cx="6945798" cy="102128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CA" sz="1900" b="0" i="0" kern="1200">
              <a:latin typeface="Century Gothic" panose="020B0502020202020204"/>
            </a:rPr>
            <a:t> </a:t>
          </a:r>
          <a:r>
            <a:rPr lang="en-CA" sz="1900" b="0" i="0" kern="1200"/>
            <a:t>Your current Math teacher will consult with you to determine the most suitable course for you</a:t>
          </a:r>
        </a:p>
      </dsp:txBody>
      <dsp:txXfrm>
        <a:off x="29912" y="29912"/>
        <a:ext cx="5843755" cy="961459"/>
      </dsp:txXfrm>
    </dsp:sp>
    <dsp:sp modelId="{C176833A-7090-4688-9D2C-D526E7FB3B72}">
      <dsp:nvSpPr>
        <dsp:cNvPr id="0" name=""/>
        <dsp:cNvSpPr/>
      </dsp:nvSpPr>
      <dsp:spPr>
        <a:xfrm>
          <a:off x="612864" y="1191496"/>
          <a:ext cx="6945798" cy="1021283"/>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CA" sz="1900" b="0" i="0" kern="1200"/>
            <a:t>Placement will be based on your achievement and work habits</a:t>
          </a:r>
          <a:r>
            <a:rPr lang="en-CA" sz="1900" b="0" i="0" kern="1200">
              <a:latin typeface="Century Gothic" panose="020B0502020202020204"/>
            </a:rPr>
            <a:t> </a:t>
          </a:r>
          <a:endParaRPr lang="en-US" sz="1900" kern="1200"/>
        </a:p>
      </dsp:txBody>
      <dsp:txXfrm>
        <a:off x="642776" y="1221408"/>
        <a:ext cx="5609276" cy="961459"/>
      </dsp:txXfrm>
    </dsp:sp>
    <dsp:sp modelId="{0FA4D41C-B54D-4ED1-84FF-4C6C540CCCD4}">
      <dsp:nvSpPr>
        <dsp:cNvPr id="0" name=""/>
        <dsp:cNvSpPr/>
      </dsp:nvSpPr>
      <dsp:spPr>
        <a:xfrm>
          <a:off x="1225729" y="2382993"/>
          <a:ext cx="6945798" cy="1021283"/>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CA" sz="1900" b="0" i="1" u="sng" kern="1200"/>
            <a:t>When selecting your Science </a:t>
          </a:r>
          <a:r>
            <a:rPr lang="en-CA" sz="1900" b="0" i="1" u="sng" kern="1200">
              <a:latin typeface="Century Gothic" panose="020B0502020202020204"/>
            </a:rPr>
            <a:t>and Math </a:t>
          </a:r>
          <a:r>
            <a:rPr lang="en-CA" sz="1900" b="0" i="1" u="sng" kern="1200"/>
            <a:t>requirement, you should consider past achievement, interest &amp; post-secondary plan</a:t>
          </a:r>
          <a:endParaRPr lang="en-US" sz="1900" i="1" u="sng" kern="1200"/>
        </a:p>
      </dsp:txBody>
      <dsp:txXfrm>
        <a:off x="1255641" y="2412905"/>
        <a:ext cx="5609276" cy="961459"/>
      </dsp:txXfrm>
    </dsp:sp>
    <dsp:sp modelId="{C58E6831-09D9-4748-B72D-14AC2BB2EF40}">
      <dsp:nvSpPr>
        <dsp:cNvPr id="0" name=""/>
        <dsp:cNvSpPr/>
      </dsp:nvSpPr>
      <dsp:spPr>
        <a:xfrm>
          <a:off x="6281964" y="774473"/>
          <a:ext cx="663834" cy="66383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431327" y="774473"/>
        <a:ext cx="365108" cy="499535"/>
      </dsp:txXfrm>
    </dsp:sp>
    <dsp:sp modelId="{4A366373-AB69-4D0E-9D06-D29D3E0040ED}">
      <dsp:nvSpPr>
        <dsp:cNvPr id="0" name=""/>
        <dsp:cNvSpPr/>
      </dsp:nvSpPr>
      <dsp:spPr>
        <a:xfrm>
          <a:off x="6894829" y="1959161"/>
          <a:ext cx="663834" cy="663834"/>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044192" y="1959161"/>
        <a:ext cx="365108" cy="499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98592-D996-4E63-A2CB-C88874B23920}">
      <dsp:nvSpPr>
        <dsp:cNvPr id="0" name=""/>
        <dsp:cNvSpPr/>
      </dsp:nvSpPr>
      <dsp:spPr>
        <a:xfrm>
          <a:off x="0" y="63900"/>
          <a:ext cx="4872038" cy="57563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entury Gothic" panose="020B0502020202020204"/>
            </a:rPr>
            <a:t>Take a year off (Gap Year)</a:t>
          </a:r>
        </a:p>
      </dsp:txBody>
      <dsp:txXfrm>
        <a:off x="28100" y="92000"/>
        <a:ext cx="4815838" cy="519439"/>
      </dsp:txXfrm>
    </dsp:sp>
    <dsp:sp modelId="{1B82E6EC-6545-49A1-9C39-C4900577CDC0}">
      <dsp:nvSpPr>
        <dsp:cNvPr id="0" name=""/>
        <dsp:cNvSpPr/>
      </dsp:nvSpPr>
      <dsp:spPr>
        <a:xfrm>
          <a:off x="0" y="708660"/>
          <a:ext cx="4872038" cy="575639"/>
        </a:xfrm>
        <a:prstGeom prst="roundRect">
          <a:avLst/>
        </a:prstGeom>
        <a:gradFill rotWithShape="0">
          <a:gsLst>
            <a:gs pos="0">
              <a:schemeClr val="accent2">
                <a:hueOff val="225802"/>
                <a:satOff val="-1105"/>
                <a:lumOff val="621"/>
                <a:alphaOff val="0"/>
                <a:tint val="98000"/>
                <a:lumMod val="114000"/>
              </a:schemeClr>
            </a:gs>
            <a:gs pos="100000">
              <a:schemeClr val="accent2">
                <a:hueOff val="225802"/>
                <a:satOff val="-1105"/>
                <a:lumOff val="62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Entry into the workforce</a:t>
          </a:r>
        </a:p>
      </dsp:txBody>
      <dsp:txXfrm>
        <a:off x="28100" y="736760"/>
        <a:ext cx="4815838" cy="519439"/>
      </dsp:txXfrm>
    </dsp:sp>
    <dsp:sp modelId="{CE2AAAF5-6D85-40E4-A827-521BBDE9D1C2}">
      <dsp:nvSpPr>
        <dsp:cNvPr id="0" name=""/>
        <dsp:cNvSpPr/>
      </dsp:nvSpPr>
      <dsp:spPr>
        <a:xfrm>
          <a:off x="0" y="1353420"/>
          <a:ext cx="4872038" cy="575639"/>
        </a:xfrm>
        <a:prstGeom prst="round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Private Post-Secondary</a:t>
          </a:r>
        </a:p>
      </dsp:txBody>
      <dsp:txXfrm>
        <a:off x="28100" y="1381520"/>
        <a:ext cx="4815838" cy="519439"/>
      </dsp:txXfrm>
    </dsp:sp>
    <dsp:sp modelId="{F7FAE7E0-7A58-4001-A1C2-886B94ADBEAD}">
      <dsp:nvSpPr>
        <dsp:cNvPr id="0" name=""/>
        <dsp:cNvSpPr/>
      </dsp:nvSpPr>
      <dsp:spPr>
        <a:xfrm>
          <a:off x="0" y="1998180"/>
          <a:ext cx="4872038" cy="57563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College</a:t>
          </a:r>
        </a:p>
      </dsp:txBody>
      <dsp:txXfrm>
        <a:off x="28100" y="2026280"/>
        <a:ext cx="4815838" cy="519439"/>
      </dsp:txXfrm>
    </dsp:sp>
    <dsp:sp modelId="{94F99FDD-A93B-469B-A043-8AE52DAE3AB6}">
      <dsp:nvSpPr>
        <dsp:cNvPr id="0" name=""/>
        <dsp:cNvSpPr/>
      </dsp:nvSpPr>
      <dsp:spPr>
        <a:xfrm>
          <a:off x="0" y="2642939"/>
          <a:ext cx="4872038" cy="575639"/>
        </a:xfrm>
        <a:prstGeom prst="roundRect">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Technical School</a:t>
          </a:r>
        </a:p>
      </dsp:txBody>
      <dsp:txXfrm>
        <a:off x="28100" y="2671039"/>
        <a:ext cx="4815838" cy="519439"/>
      </dsp:txXfrm>
    </dsp:sp>
    <dsp:sp modelId="{5A3453D5-EB86-40E7-83B7-F3325AE623DB}">
      <dsp:nvSpPr>
        <dsp:cNvPr id="0" name=""/>
        <dsp:cNvSpPr/>
      </dsp:nvSpPr>
      <dsp:spPr>
        <a:xfrm>
          <a:off x="0" y="3287699"/>
          <a:ext cx="4872038" cy="575639"/>
        </a:xfrm>
        <a:prstGeom prst="roundRect">
          <a:avLst/>
        </a:prstGeom>
        <a:gradFill rotWithShape="0">
          <a:gsLst>
            <a:gs pos="0">
              <a:schemeClr val="accent2">
                <a:hueOff val="1129012"/>
                <a:satOff val="-5527"/>
                <a:lumOff val="3104"/>
                <a:alphaOff val="0"/>
                <a:tint val="98000"/>
                <a:lumMod val="114000"/>
              </a:schemeClr>
            </a:gs>
            <a:gs pos="100000">
              <a:schemeClr val="accent2">
                <a:hueOff val="1129012"/>
                <a:satOff val="-5527"/>
                <a:lumOff val="310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University</a:t>
          </a:r>
        </a:p>
      </dsp:txBody>
      <dsp:txXfrm>
        <a:off x="28100" y="3315799"/>
        <a:ext cx="4815838" cy="519439"/>
      </dsp:txXfrm>
    </dsp:sp>
    <dsp:sp modelId="{842ECFC2-F47A-41C6-9668-5525243B3956}">
      <dsp:nvSpPr>
        <dsp:cNvPr id="0" name=""/>
        <dsp:cNvSpPr/>
      </dsp:nvSpPr>
      <dsp:spPr>
        <a:xfrm>
          <a:off x="0" y="3932459"/>
          <a:ext cx="4872038" cy="57563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Apprenticeship Training</a:t>
          </a:r>
        </a:p>
      </dsp:txBody>
      <dsp:txXfrm>
        <a:off x="28100" y="3960559"/>
        <a:ext cx="4815838" cy="51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C8FDA-9598-4281-A3EA-DE9311773700}">
      <dsp:nvSpPr>
        <dsp:cNvPr id="0" name=""/>
        <dsp:cNvSpPr/>
      </dsp:nvSpPr>
      <dsp:spPr>
        <a:xfrm>
          <a:off x="0" y="1683"/>
          <a:ext cx="7053264" cy="8532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2495B-9B88-42EE-9E3D-2A79FB7A77C6}">
      <dsp:nvSpPr>
        <dsp:cNvPr id="0" name=""/>
        <dsp:cNvSpPr/>
      </dsp:nvSpPr>
      <dsp:spPr>
        <a:xfrm>
          <a:off x="258116" y="193670"/>
          <a:ext cx="469302" cy="469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D1DC3F-5FBF-40B4-B7E8-3AB095AAEF09}">
      <dsp:nvSpPr>
        <dsp:cNvPr id="0" name=""/>
        <dsp:cNvSpPr/>
      </dsp:nvSpPr>
      <dsp:spPr>
        <a:xfrm>
          <a:off x="985535" y="1683"/>
          <a:ext cx="6067728"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977900">
            <a:lnSpc>
              <a:spcPct val="100000"/>
            </a:lnSpc>
            <a:spcBef>
              <a:spcPct val="0"/>
            </a:spcBef>
            <a:spcAft>
              <a:spcPct val="35000"/>
            </a:spcAft>
            <a:buNone/>
          </a:pPr>
          <a:r>
            <a:rPr lang="en-US" sz="2200" kern="1200"/>
            <a:t>Have you met all Ministry Graduation requirements? (grades 10, 11, 12)</a:t>
          </a:r>
        </a:p>
      </dsp:txBody>
      <dsp:txXfrm>
        <a:off x="985535" y="1683"/>
        <a:ext cx="6067728" cy="853277"/>
      </dsp:txXfrm>
    </dsp:sp>
    <dsp:sp modelId="{981BBAD1-AD11-4222-A13B-5941455A9F13}">
      <dsp:nvSpPr>
        <dsp:cNvPr id="0" name=""/>
        <dsp:cNvSpPr/>
      </dsp:nvSpPr>
      <dsp:spPr>
        <a:xfrm>
          <a:off x="0" y="1068280"/>
          <a:ext cx="7053264" cy="8532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58C7D-3AC5-4A5D-888D-9B7C42FE84DE}">
      <dsp:nvSpPr>
        <dsp:cNvPr id="0" name=""/>
        <dsp:cNvSpPr/>
      </dsp:nvSpPr>
      <dsp:spPr>
        <a:xfrm>
          <a:off x="258116" y="1260267"/>
          <a:ext cx="469302" cy="469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2E89E7-8075-41A7-A01A-FCDCD4AD85B1}">
      <dsp:nvSpPr>
        <dsp:cNvPr id="0" name=""/>
        <dsp:cNvSpPr/>
      </dsp:nvSpPr>
      <dsp:spPr>
        <a:xfrm>
          <a:off x="985535" y="1068280"/>
          <a:ext cx="6067728"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977900">
            <a:lnSpc>
              <a:spcPct val="100000"/>
            </a:lnSpc>
            <a:spcBef>
              <a:spcPct val="0"/>
            </a:spcBef>
            <a:spcAft>
              <a:spcPct val="35000"/>
            </a:spcAft>
            <a:buNone/>
          </a:pPr>
          <a:r>
            <a:rPr lang="en-US" sz="2200" kern="1200"/>
            <a:t>Courses required for post-secondary admission</a:t>
          </a:r>
        </a:p>
      </dsp:txBody>
      <dsp:txXfrm>
        <a:off x="985535" y="1068280"/>
        <a:ext cx="6067728" cy="853277"/>
      </dsp:txXfrm>
    </dsp:sp>
    <dsp:sp modelId="{C583DCCB-8492-4A38-8DBA-FAC624BE0D59}">
      <dsp:nvSpPr>
        <dsp:cNvPr id="0" name=""/>
        <dsp:cNvSpPr/>
      </dsp:nvSpPr>
      <dsp:spPr>
        <a:xfrm>
          <a:off x="0" y="2134876"/>
          <a:ext cx="7053264" cy="8532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A2352-5D37-439D-9B0D-B543A236BA8E}">
      <dsp:nvSpPr>
        <dsp:cNvPr id="0" name=""/>
        <dsp:cNvSpPr/>
      </dsp:nvSpPr>
      <dsp:spPr>
        <a:xfrm>
          <a:off x="258116" y="2326864"/>
          <a:ext cx="469302" cy="469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899C61-67E1-4A08-9B32-E76A4E5ECA0F}">
      <dsp:nvSpPr>
        <dsp:cNvPr id="0" name=""/>
        <dsp:cNvSpPr/>
      </dsp:nvSpPr>
      <dsp:spPr>
        <a:xfrm>
          <a:off x="985535" y="2134876"/>
          <a:ext cx="6067728"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977900">
            <a:lnSpc>
              <a:spcPct val="100000"/>
            </a:lnSpc>
            <a:spcBef>
              <a:spcPct val="0"/>
            </a:spcBef>
            <a:spcAft>
              <a:spcPct val="35000"/>
            </a:spcAft>
            <a:buNone/>
          </a:pPr>
          <a:r>
            <a:rPr lang="en-US" sz="2200" kern="1200"/>
            <a:t>Courses for self-development &amp; interest</a:t>
          </a:r>
        </a:p>
      </dsp:txBody>
      <dsp:txXfrm>
        <a:off x="985535" y="2134876"/>
        <a:ext cx="6067728" cy="853277"/>
      </dsp:txXfrm>
    </dsp:sp>
    <dsp:sp modelId="{9C9E33BB-A1B4-4A28-BA77-8B50E7362A7C}">
      <dsp:nvSpPr>
        <dsp:cNvPr id="0" name=""/>
        <dsp:cNvSpPr/>
      </dsp:nvSpPr>
      <dsp:spPr>
        <a:xfrm>
          <a:off x="0" y="3201473"/>
          <a:ext cx="7053264" cy="8532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00E7D-36C6-4097-98CD-CD74F90898FF}">
      <dsp:nvSpPr>
        <dsp:cNvPr id="0" name=""/>
        <dsp:cNvSpPr/>
      </dsp:nvSpPr>
      <dsp:spPr>
        <a:xfrm>
          <a:off x="258116" y="3393460"/>
          <a:ext cx="469302" cy="469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313BBC-5C68-4E53-B40C-203C00A4C7F2}">
      <dsp:nvSpPr>
        <dsp:cNvPr id="0" name=""/>
        <dsp:cNvSpPr/>
      </dsp:nvSpPr>
      <dsp:spPr>
        <a:xfrm>
          <a:off x="985535" y="3201473"/>
          <a:ext cx="6067728"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977900">
            <a:lnSpc>
              <a:spcPct val="100000"/>
            </a:lnSpc>
            <a:spcBef>
              <a:spcPct val="0"/>
            </a:spcBef>
            <a:spcAft>
              <a:spcPct val="35000"/>
            </a:spcAft>
            <a:buNone/>
          </a:pPr>
          <a:r>
            <a:rPr lang="en-US" sz="2200" kern="1200"/>
            <a:t>Courses that would help with job applications / résumé building</a:t>
          </a:r>
        </a:p>
      </dsp:txBody>
      <dsp:txXfrm>
        <a:off x="985535" y="3201473"/>
        <a:ext cx="6067728" cy="853277"/>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42" name="Rectangle 2">
            <a:extLst>
              <a:ext uri="{FF2B5EF4-FFF2-40B4-BE49-F238E27FC236}">
                <a16:creationId xmlns:a16="http://schemas.microsoft.com/office/drawing/2014/main" id="{5D74CA99-79D0-4568-9FA4-C38B850A572C}"/>
              </a:ext>
            </a:extLst>
          </p:cNvPr>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29443" name="Rectangle 3">
            <a:extLst>
              <a:ext uri="{FF2B5EF4-FFF2-40B4-BE49-F238E27FC236}">
                <a16:creationId xmlns:a16="http://schemas.microsoft.com/office/drawing/2014/main" id="{35DA4CD6-934B-4438-B0C7-1F6EB26ACC54}"/>
              </a:ext>
            </a:extLst>
          </p:cNvPr>
          <p:cNvSpPr>
            <a:spLocks noGrp="1" noChangeArrowheads="1"/>
          </p:cNvSpPr>
          <p:nvPr>
            <p:ph type="dt" sz="quarter"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829444" name="Rectangle 4">
            <a:extLst>
              <a:ext uri="{FF2B5EF4-FFF2-40B4-BE49-F238E27FC236}">
                <a16:creationId xmlns:a16="http://schemas.microsoft.com/office/drawing/2014/main" id="{035BF689-2429-4B6B-A13E-CCD93F763B64}"/>
              </a:ext>
            </a:extLst>
          </p:cNvPr>
          <p:cNvSpPr>
            <a:spLocks noGrp="1" noChangeArrowheads="1"/>
          </p:cNvSpPr>
          <p:nvPr>
            <p:ph type="ftr" sz="quarter" idx="2"/>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29445" name="Rectangle 5">
            <a:extLst>
              <a:ext uri="{FF2B5EF4-FFF2-40B4-BE49-F238E27FC236}">
                <a16:creationId xmlns:a16="http://schemas.microsoft.com/office/drawing/2014/main" id="{3EA4524D-3333-42F0-9D74-DC5C216CD5D1}"/>
              </a:ext>
            </a:extLst>
          </p:cNvPr>
          <p:cNvSpPr>
            <a:spLocks noGrp="1" noChangeArrowheads="1"/>
          </p:cNvSpPr>
          <p:nvPr>
            <p:ph type="sldNum" sz="quarter" idx="3"/>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ea typeface="MS PGothic" panose="020B0600070205080204" pitchFamily="34" charset="-128"/>
              </a:defRPr>
            </a:lvl1pPr>
          </a:lstStyle>
          <a:p>
            <a:fld id="{D5BE2F4A-722D-441D-8D2A-30D8B59FB1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9586510-F784-4A95-92D7-805F2E2EA8E4}"/>
              </a:ext>
            </a:extLst>
          </p:cNvPr>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4755" name="Rectangle 3">
            <a:extLst>
              <a:ext uri="{FF2B5EF4-FFF2-40B4-BE49-F238E27FC236}">
                <a16:creationId xmlns:a16="http://schemas.microsoft.com/office/drawing/2014/main" id="{EDFDE245-B210-4994-B7CE-F1F503F2D368}"/>
              </a:ext>
            </a:extLst>
          </p:cNvPr>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74756" name="Rectangle 4">
            <a:extLst>
              <a:ext uri="{FF2B5EF4-FFF2-40B4-BE49-F238E27FC236}">
                <a16:creationId xmlns:a16="http://schemas.microsoft.com/office/drawing/2014/main" id="{FD6FDF5D-B915-4655-AA96-3D59478D664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4757" name="Rectangle 5">
            <a:extLst>
              <a:ext uri="{FF2B5EF4-FFF2-40B4-BE49-F238E27FC236}">
                <a16:creationId xmlns:a16="http://schemas.microsoft.com/office/drawing/2014/main" id="{951FF154-2629-47B4-A592-DAD5CA7985CA}"/>
              </a:ext>
            </a:extLst>
          </p:cNvPr>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a:extLst>
              <a:ext uri="{FF2B5EF4-FFF2-40B4-BE49-F238E27FC236}">
                <a16:creationId xmlns:a16="http://schemas.microsoft.com/office/drawing/2014/main" id="{CE9FA6CA-4E8E-476F-8FE4-7644A6BF7171}"/>
              </a:ext>
            </a:extLst>
          </p:cNvPr>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4759" name="Rectangle 7">
            <a:extLst>
              <a:ext uri="{FF2B5EF4-FFF2-40B4-BE49-F238E27FC236}">
                <a16:creationId xmlns:a16="http://schemas.microsoft.com/office/drawing/2014/main" id="{1A9231D0-DDE8-4D9B-A6B4-57BAE3E97E79}"/>
              </a:ext>
            </a:extLst>
          </p:cNvPr>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ea typeface="MS PGothic" panose="020B0600070205080204" pitchFamily="34" charset="-128"/>
              </a:defRPr>
            </a:lvl1pPr>
          </a:lstStyle>
          <a:p>
            <a:fld id="{50798FF9-7347-4805-AC57-779A6E9977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2DA12AF-86E2-42B1-9115-F135FF746F9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F4FC7F60-5FD3-469F-BB33-F923E7FA4C7A}" type="slidenum">
              <a:rPr lang="en-US" altLang="en-US" sz="1200">
                <a:ea typeface="MS PGothic" panose="020B0600070205080204" pitchFamily="34" charset="-128"/>
              </a:rPr>
              <a:pPr/>
              <a:t>1</a:t>
            </a:fld>
            <a:endParaRPr lang="en-US" altLang="en-US" sz="1200">
              <a:ea typeface="MS PGothic" panose="020B0600070205080204" pitchFamily="34" charset="-128"/>
            </a:endParaRPr>
          </a:p>
        </p:txBody>
      </p:sp>
      <p:sp>
        <p:nvSpPr>
          <p:cNvPr id="75778" name="Rectangle 2">
            <a:extLst>
              <a:ext uri="{FF2B5EF4-FFF2-40B4-BE49-F238E27FC236}">
                <a16:creationId xmlns:a16="http://schemas.microsoft.com/office/drawing/2014/main" id="{27FD102B-8D0D-4845-8D38-8FB83DCE885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7693996-95C5-4F90-81E2-124BAF10F46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FA48D10-FD62-4CB8-85D0-2417AE9E8ED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23ECE7E5-16B4-40DF-9BC1-54E66D6CA979}" type="slidenum">
              <a:rPr lang="en-US" altLang="en-US" sz="1200">
                <a:ea typeface="MS PGothic" panose="020B0600070205080204" pitchFamily="34" charset="-128"/>
              </a:rPr>
              <a:pPr/>
              <a:t>21</a:t>
            </a:fld>
            <a:endParaRPr lang="en-US" altLang="en-US" sz="1200">
              <a:ea typeface="MS PGothic" panose="020B0600070205080204" pitchFamily="34" charset="-128"/>
            </a:endParaRPr>
          </a:p>
        </p:txBody>
      </p:sp>
      <p:sp>
        <p:nvSpPr>
          <p:cNvPr id="87042" name="Rectangle 2">
            <a:extLst>
              <a:ext uri="{FF2B5EF4-FFF2-40B4-BE49-F238E27FC236}">
                <a16:creationId xmlns:a16="http://schemas.microsoft.com/office/drawing/2014/main" id="{A71197BB-9B08-42FA-94BB-46853AE409E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C292AAA-BB0C-4C09-8402-F286173531C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E42BE82-01A8-436B-95A2-396E7942C5A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84A5278C-A923-4217-8464-3B6C0F261797}" type="slidenum">
              <a:rPr lang="en-US" altLang="en-US" sz="1200">
                <a:ea typeface="MS PGothic" panose="020B0600070205080204" pitchFamily="34" charset="-128"/>
              </a:rPr>
              <a:pPr/>
              <a:t>22</a:t>
            </a:fld>
            <a:endParaRPr lang="en-US" altLang="en-US" sz="1200">
              <a:ea typeface="MS PGothic" panose="020B0600070205080204" pitchFamily="34" charset="-128"/>
            </a:endParaRPr>
          </a:p>
        </p:txBody>
      </p:sp>
      <p:sp>
        <p:nvSpPr>
          <p:cNvPr id="96258" name="Rectangle 2">
            <a:extLst>
              <a:ext uri="{FF2B5EF4-FFF2-40B4-BE49-F238E27FC236}">
                <a16:creationId xmlns:a16="http://schemas.microsoft.com/office/drawing/2014/main" id="{CFCCB6A1-B637-4BE8-9C3F-A41CBB5A398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DCBAEBF3-99A1-4917-A315-AAC50570E0B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3CF00DD-704D-4CCE-AFD5-02D346F7399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187ECCD1-0E31-4CEB-BED2-5DA2A268A1E5}" type="slidenum">
              <a:rPr lang="en-US" altLang="en-US" sz="1200">
                <a:ea typeface="MS PGothic" panose="020B0600070205080204" pitchFamily="34" charset="-128"/>
              </a:rPr>
              <a:pPr/>
              <a:t>23</a:t>
            </a:fld>
            <a:endParaRPr lang="en-US" altLang="en-US" sz="1200">
              <a:ea typeface="MS PGothic" panose="020B0600070205080204" pitchFamily="34" charset="-128"/>
            </a:endParaRPr>
          </a:p>
        </p:txBody>
      </p:sp>
      <p:sp>
        <p:nvSpPr>
          <p:cNvPr id="281602" name="Rectangle 2">
            <a:extLst>
              <a:ext uri="{FF2B5EF4-FFF2-40B4-BE49-F238E27FC236}">
                <a16:creationId xmlns:a16="http://schemas.microsoft.com/office/drawing/2014/main" id="{88DEA0CA-F27A-492D-8C84-DAB39B1DF02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98282CF-645C-4E14-AC1F-C8D26819609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908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9F7BF65-B66D-4748-82C2-8A169515493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97858369-B5B0-4FD8-8F96-74C89140E037}" type="slidenum">
              <a:rPr lang="en-US" altLang="en-US" sz="1200">
                <a:ea typeface="MS PGothic" panose="020B0600070205080204" pitchFamily="34" charset="-128"/>
              </a:rPr>
              <a:pPr/>
              <a:t>3</a:t>
            </a:fld>
            <a:endParaRPr lang="en-US" altLang="en-US" sz="1200">
              <a:ea typeface="MS PGothic" panose="020B0600070205080204" pitchFamily="34" charset="-128"/>
            </a:endParaRPr>
          </a:p>
        </p:txBody>
      </p:sp>
      <p:sp>
        <p:nvSpPr>
          <p:cNvPr id="77826" name="Rectangle 2">
            <a:extLst>
              <a:ext uri="{FF2B5EF4-FFF2-40B4-BE49-F238E27FC236}">
                <a16:creationId xmlns:a16="http://schemas.microsoft.com/office/drawing/2014/main" id="{C6743491-2E67-4E22-9690-6387732FEE5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31671BC6-234B-4A71-9F96-628790D0FFA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2E13B2B-A0DB-4EF7-8BBF-90F8ED748EF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19664EEB-44D6-4D3D-BACF-538E7EDA960A}" type="slidenum">
              <a:rPr lang="en-US" altLang="en-US" sz="1200">
                <a:ea typeface="MS PGothic" panose="020B0600070205080204" pitchFamily="34" charset="-128"/>
              </a:rPr>
              <a:pPr/>
              <a:t>4</a:t>
            </a:fld>
            <a:endParaRPr lang="en-US" altLang="en-US" sz="1200">
              <a:ea typeface="MS PGothic" panose="020B0600070205080204" pitchFamily="34" charset="-128"/>
            </a:endParaRPr>
          </a:p>
        </p:txBody>
      </p:sp>
      <p:sp>
        <p:nvSpPr>
          <p:cNvPr id="78850" name="Rectangle 2">
            <a:extLst>
              <a:ext uri="{FF2B5EF4-FFF2-40B4-BE49-F238E27FC236}">
                <a16:creationId xmlns:a16="http://schemas.microsoft.com/office/drawing/2014/main" id="{E9D6BDF1-DF9A-4318-9F2E-C5316993595B}"/>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66D9B86-96EB-4DA5-84BE-ED54A9F2E53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8D5D2FD-7F98-41D8-8834-B13134C1C0C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E163BE15-0FF7-4AA7-AD83-D8E7B5E7AFFF}" type="slidenum">
              <a:rPr lang="en-US" altLang="en-US" sz="1200">
                <a:ea typeface="MS PGothic" panose="020B0600070205080204" pitchFamily="34" charset="-128"/>
              </a:rPr>
              <a:pPr/>
              <a:t>6</a:t>
            </a:fld>
            <a:endParaRPr lang="en-US" altLang="en-US" sz="1200">
              <a:ea typeface="MS PGothic" panose="020B0600070205080204" pitchFamily="34" charset="-128"/>
            </a:endParaRPr>
          </a:p>
        </p:txBody>
      </p:sp>
      <p:sp>
        <p:nvSpPr>
          <p:cNvPr id="79874" name="Rectangle 2">
            <a:extLst>
              <a:ext uri="{FF2B5EF4-FFF2-40B4-BE49-F238E27FC236}">
                <a16:creationId xmlns:a16="http://schemas.microsoft.com/office/drawing/2014/main" id="{9EF0D030-AB7B-4E6F-8331-FA771FF75DC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01F51C8-638D-4993-BFC6-8B1529BEF3F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39DF213-8574-4926-BDD6-003CD0BFAC6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C7307EAC-5575-4783-AD2A-DED562B05969}" type="slidenum">
              <a:rPr lang="en-US" altLang="en-US" sz="1200">
                <a:ea typeface="MS PGothic" panose="020B0600070205080204" pitchFamily="34" charset="-128"/>
              </a:rPr>
              <a:pPr/>
              <a:t>15</a:t>
            </a:fld>
            <a:endParaRPr lang="en-US" altLang="en-US" sz="1200">
              <a:ea typeface="MS PGothic" panose="020B0600070205080204" pitchFamily="34" charset="-128"/>
            </a:endParaRPr>
          </a:p>
        </p:txBody>
      </p:sp>
      <p:sp>
        <p:nvSpPr>
          <p:cNvPr id="282626" name="Rectangle 2">
            <a:extLst>
              <a:ext uri="{FF2B5EF4-FFF2-40B4-BE49-F238E27FC236}">
                <a16:creationId xmlns:a16="http://schemas.microsoft.com/office/drawing/2014/main" id="{71906BFD-55F5-4238-A204-6211AD8E485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A7088E4-EB6A-4711-9808-61FC8C65E22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1FD2192-6076-4A20-A301-E23FCD476F3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F39233EE-591A-474F-924C-D9E10E790533}" type="slidenum">
              <a:rPr lang="en-US" altLang="en-US" sz="1200">
                <a:ea typeface="MS PGothic" panose="020B0600070205080204" pitchFamily="34" charset="-128"/>
              </a:rPr>
              <a:pPr/>
              <a:t>16</a:t>
            </a:fld>
            <a:endParaRPr lang="en-US" altLang="en-US" sz="1200">
              <a:ea typeface="MS PGothic" panose="020B0600070205080204" pitchFamily="34" charset="-128"/>
            </a:endParaRPr>
          </a:p>
        </p:txBody>
      </p:sp>
      <p:sp>
        <p:nvSpPr>
          <p:cNvPr id="283650" name="Rectangle 2">
            <a:extLst>
              <a:ext uri="{FF2B5EF4-FFF2-40B4-BE49-F238E27FC236}">
                <a16:creationId xmlns:a16="http://schemas.microsoft.com/office/drawing/2014/main" id="{74259B03-0955-46CD-A297-0B176EBFC56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163F275-640C-4A88-8DFF-BD0F73F4464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3BCF8E-9CCC-4496-BE91-CE117E70C1E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4D0C563F-142A-4AEA-8369-832704DC06CB}" type="slidenum">
              <a:rPr lang="en-US" altLang="en-US" sz="1200">
                <a:ea typeface="MS PGothic" panose="020B0600070205080204" pitchFamily="34" charset="-128"/>
              </a:rPr>
              <a:pPr/>
              <a:t>18</a:t>
            </a:fld>
            <a:endParaRPr lang="en-US" altLang="en-US" sz="1200">
              <a:ea typeface="MS PGothic" panose="020B0600070205080204" pitchFamily="34" charset="-128"/>
            </a:endParaRPr>
          </a:p>
        </p:txBody>
      </p:sp>
      <p:sp>
        <p:nvSpPr>
          <p:cNvPr id="289794" name="Rectangle 2">
            <a:extLst>
              <a:ext uri="{FF2B5EF4-FFF2-40B4-BE49-F238E27FC236}">
                <a16:creationId xmlns:a16="http://schemas.microsoft.com/office/drawing/2014/main" id="{EFBD0DCC-CB2D-44E6-A0E2-41357B30E47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C20E5CA-7E6F-4C68-AA7A-69EA21436CE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B047159-75AB-4E0A-9DD8-17788FB41CA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2B215B70-9D00-43AB-9566-171EC865DF40}" type="slidenum">
              <a:rPr lang="en-US" altLang="en-US" sz="1200">
                <a:ea typeface="MS PGothic" panose="020B0600070205080204" pitchFamily="34" charset="-128"/>
              </a:rPr>
              <a:pPr/>
              <a:t>19</a:t>
            </a:fld>
            <a:endParaRPr lang="en-US" altLang="en-US" sz="1200">
              <a:ea typeface="MS PGothic" panose="020B0600070205080204" pitchFamily="34" charset="-128"/>
            </a:endParaRPr>
          </a:p>
        </p:txBody>
      </p:sp>
      <p:sp>
        <p:nvSpPr>
          <p:cNvPr id="82946" name="Rectangle 2">
            <a:extLst>
              <a:ext uri="{FF2B5EF4-FFF2-40B4-BE49-F238E27FC236}">
                <a16:creationId xmlns:a16="http://schemas.microsoft.com/office/drawing/2014/main" id="{B922EA18-38B0-4B01-A34C-41BA1F172D6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E50413E-F75D-4CA5-9B84-C6CE07746F0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84DDE64-FE65-4B7D-80E0-7E18984732E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charset="-128"/>
              </a:defRPr>
            </a:lvl1pPr>
            <a:lvl2pPr marL="755650" indent="-290513">
              <a:defRPr sz="2400">
                <a:solidFill>
                  <a:schemeClr val="tx1"/>
                </a:solidFill>
                <a:latin typeface="Arial" panose="020B0604020202020204" pitchFamily="34" charset="0"/>
                <a:ea typeface="Osaka" charset="-128"/>
              </a:defRPr>
            </a:lvl2pPr>
            <a:lvl3pPr marL="1163638" indent="-231775">
              <a:defRPr sz="2400">
                <a:solidFill>
                  <a:schemeClr val="tx1"/>
                </a:solidFill>
                <a:latin typeface="Arial" panose="020B0604020202020204" pitchFamily="34" charset="0"/>
                <a:ea typeface="Osaka" charset="-128"/>
              </a:defRPr>
            </a:lvl3pPr>
            <a:lvl4pPr marL="1630363" indent="-231775">
              <a:defRPr sz="2400">
                <a:solidFill>
                  <a:schemeClr val="tx1"/>
                </a:solidFill>
                <a:latin typeface="Arial" panose="020B0604020202020204" pitchFamily="34" charset="0"/>
                <a:ea typeface="Osaka" charset="-128"/>
              </a:defRPr>
            </a:lvl4pPr>
            <a:lvl5pPr marL="2095500" indent="-231775">
              <a:defRPr sz="2400">
                <a:solidFill>
                  <a:schemeClr val="tx1"/>
                </a:solidFill>
                <a:latin typeface="Arial" panose="020B0604020202020204" pitchFamily="34" charset="0"/>
                <a:ea typeface="Osaka"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fld id="{75012F54-C036-47E7-8F9A-0D1F88141961}" type="slidenum">
              <a:rPr lang="en-US" altLang="en-US" sz="1200">
                <a:ea typeface="MS PGothic" panose="020B0600070205080204" pitchFamily="34" charset="-128"/>
              </a:rPr>
              <a:pPr/>
              <a:t>20</a:t>
            </a:fld>
            <a:endParaRPr lang="en-US" altLang="en-US" sz="1200">
              <a:ea typeface="MS PGothic" panose="020B0600070205080204" pitchFamily="34" charset="-128"/>
            </a:endParaRPr>
          </a:p>
        </p:txBody>
      </p:sp>
      <p:sp>
        <p:nvSpPr>
          <p:cNvPr id="84994" name="Rectangle 2">
            <a:extLst>
              <a:ext uri="{FF2B5EF4-FFF2-40B4-BE49-F238E27FC236}">
                <a16:creationId xmlns:a16="http://schemas.microsoft.com/office/drawing/2014/main" id="{D82593C9-A9DA-4310-9FA3-49F73726992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642D8BD-8843-4587-AFC4-00ED04B3A95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4689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0007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6466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13903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4132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3998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040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5260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1269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613D5-608A-4A6A-88E8-1F86DEF8B377}"/>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C29AF4-CBC6-4714-866B-B6EB257E36A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F406FA-9CBB-453B-BDA0-C5514C7FBAA8}"/>
              </a:ext>
            </a:extLst>
          </p:cNvPr>
          <p:cNvSpPr>
            <a:spLocks noGrp="1"/>
          </p:cNvSpPr>
          <p:nvPr>
            <p:ph type="sldNum" sz="quarter" idx="16"/>
          </p:nvPr>
        </p:nvSpPr>
        <p:spPr/>
        <p:txBody>
          <a:bodyPr/>
          <a:lstStyle>
            <a:lvl1pPr>
              <a:defRPr/>
            </a:lvl1pPr>
          </a:lstStyle>
          <a:p>
            <a:fld id="{3B0DBC6B-2EB6-4F74-B682-883A6ABB97C0}" type="slidenum">
              <a:rPr lang="en-US" altLang="en-US"/>
              <a:pPr/>
              <a:t>‹#›</a:t>
            </a:fld>
            <a:endParaRPr lang="en-US" altLang="en-US"/>
          </a:p>
        </p:txBody>
      </p:sp>
    </p:spTree>
    <p:extLst>
      <p:ext uri="{BB962C8B-B14F-4D97-AF65-F5344CB8AC3E}">
        <p14:creationId xmlns:p14="http://schemas.microsoft.com/office/powerpoint/2010/main" val="3562240422"/>
      </p:ext>
    </p:extLst>
  </p:cSld>
  <p:clrMapOvr>
    <a:masterClrMapping/>
  </p:clrMapOvr>
  <p:transition spd="med">
    <p:wipe/>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A6918FC-3943-4944-A970-6B657BB8B1C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2C27763-EF7B-4530-BC0B-B270A4D6A15F}"/>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BA6BAC-4E08-4E50-A9A5-D83A894B6707}"/>
              </a:ext>
            </a:extLst>
          </p:cNvPr>
          <p:cNvSpPr>
            <a:spLocks noGrp="1"/>
          </p:cNvSpPr>
          <p:nvPr>
            <p:ph type="sldNum" sz="quarter" idx="17"/>
          </p:nvPr>
        </p:nvSpPr>
        <p:spPr/>
        <p:txBody>
          <a:bodyPr/>
          <a:lstStyle>
            <a:lvl1pPr>
              <a:defRPr/>
            </a:lvl1pPr>
          </a:lstStyle>
          <a:p>
            <a:fld id="{F196ACD9-E289-477E-BBAC-0AF82C95BA2E}" type="slidenum">
              <a:rPr lang="en-US" altLang="en-US"/>
              <a:pPr/>
              <a:t>‹#›</a:t>
            </a:fld>
            <a:endParaRPr lang="en-US" altLang="en-US"/>
          </a:p>
        </p:txBody>
      </p:sp>
    </p:spTree>
    <p:extLst>
      <p:ext uri="{BB962C8B-B14F-4D97-AF65-F5344CB8AC3E}">
        <p14:creationId xmlns:p14="http://schemas.microsoft.com/office/powerpoint/2010/main" val="3556838331"/>
      </p:ext>
    </p:extLst>
  </p:cSld>
  <p:clrMapOvr>
    <a:masterClrMapping/>
  </p:clrMapOvr>
  <p:transition spd="med">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4132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129923F6-7EC6-4C0F-8DC0-0905670B24B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0FF25B4-3681-4309-A621-2FAF4051C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A80523-71A7-41B8-B5F3-BE6EA703F114}"/>
              </a:ext>
            </a:extLst>
          </p:cNvPr>
          <p:cNvSpPr>
            <a:spLocks noGrp="1"/>
          </p:cNvSpPr>
          <p:nvPr>
            <p:ph type="sldNum" sz="quarter" idx="12"/>
          </p:nvPr>
        </p:nvSpPr>
        <p:spPr/>
        <p:txBody>
          <a:bodyPr/>
          <a:lstStyle>
            <a:lvl1pPr>
              <a:defRPr/>
            </a:lvl1pPr>
          </a:lstStyle>
          <a:p>
            <a:fld id="{90F661DE-AAA1-4451-AE3C-57F7BC90D27E}" type="slidenum">
              <a:rPr lang="en-US" altLang="en-US"/>
              <a:pPr/>
              <a:t>‹#›</a:t>
            </a:fld>
            <a:endParaRPr lang="en-US" altLang="en-US"/>
          </a:p>
        </p:txBody>
      </p:sp>
    </p:spTree>
    <p:extLst>
      <p:ext uri="{BB962C8B-B14F-4D97-AF65-F5344CB8AC3E}">
        <p14:creationId xmlns:p14="http://schemas.microsoft.com/office/powerpoint/2010/main" val="2091983276"/>
      </p:ext>
    </p:extLst>
  </p:cSld>
  <p:clrMapOvr>
    <a:masterClrMapping/>
  </p:clrMapOvr>
  <p:transition spd="med">
    <p:wipe/>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6830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305800" cy="42672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E16CBDCA-7F8C-465A-AF12-728EA6BA4B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08C319-BBAB-4DBE-B02C-0625DA6471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E45075-97E7-4FC6-8E3E-E45D1775C1EB}"/>
              </a:ext>
            </a:extLst>
          </p:cNvPr>
          <p:cNvSpPr>
            <a:spLocks noGrp="1"/>
          </p:cNvSpPr>
          <p:nvPr>
            <p:ph type="sldNum" sz="quarter" idx="12"/>
          </p:nvPr>
        </p:nvSpPr>
        <p:spPr/>
        <p:txBody>
          <a:bodyPr/>
          <a:lstStyle>
            <a:lvl1pPr>
              <a:defRPr/>
            </a:lvl1pPr>
          </a:lstStyle>
          <a:p>
            <a:fld id="{C2103294-C8C4-4D81-BFB9-7A74200A8666}" type="slidenum">
              <a:rPr lang="en-US" altLang="en-US"/>
              <a:pPr/>
              <a:t>‹#›</a:t>
            </a:fld>
            <a:endParaRPr lang="en-US" altLang="en-US"/>
          </a:p>
        </p:txBody>
      </p:sp>
    </p:spTree>
    <p:extLst>
      <p:ext uri="{BB962C8B-B14F-4D97-AF65-F5344CB8AC3E}">
        <p14:creationId xmlns:p14="http://schemas.microsoft.com/office/powerpoint/2010/main" val="595800585"/>
      </p:ext>
    </p:extLst>
  </p:cSld>
  <p:clrMapOvr>
    <a:masterClrMapping/>
  </p:clrMapOvr>
  <p:transition spd="med">
    <p:wip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1669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6284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9902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3543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5215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12/6/21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283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51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12/6/21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4026239157"/>
      </p:ext>
    </p:extLst>
  </p:cSld>
  <p:clrMap bg1="dk1" tx1="lt1" bg2="dk2" tx2="lt2" accent1="accent1" accent2="accent2" accent3="accent3" accent4="accent4" accent5="accent5" accent6="accent6" hlink="hlink" folHlink="folHlink"/>
  <p:sldLayoutIdLst>
    <p:sldLayoutId id="2147486633" r:id="rId1"/>
    <p:sldLayoutId id="2147486634" r:id="rId2"/>
    <p:sldLayoutId id="2147486635" r:id="rId3"/>
    <p:sldLayoutId id="2147486636" r:id="rId4"/>
    <p:sldLayoutId id="2147486637" r:id="rId5"/>
    <p:sldLayoutId id="2147486638" r:id="rId6"/>
    <p:sldLayoutId id="2147486639" r:id="rId7"/>
    <p:sldLayoutId id="2147486640" r:id="rId8"/>
    <p:sldLayoutId id="2147486641" r:id="rId9"/>
    <p:sldLayoutId id="2147486642" r:id="rId10"/>
    <p:sldLayoutId id="2147486643" r:id="rId11"/>
    <p:sldLayoutId id="2147486644" r:id="rId12"/>
    <p:sldLayoutId id="2147486645" r:id="rId13"/>
    <p:sldLayoutId id="2147486646" r:id="rId14"/>
    <p:sldLayoutId id="2147486647" r:id="rId15"/>
    <p:sldLayoutId id="2147486648" r:id="rId16"/>
    <p:sldLayoutId id="2147486649" r:id="rId17"/>
    <p:sldLayoutId id="2147486650" r:id="rId18"/>
    <p:sldLayoutId id="2147486651" r:id="rId19"/>
    <p:sldLayoutId id="2147486652" r:id="rId20"/>
    <p:sldLayoutId id="2147486653" r:id="rId21"/>
  </p:sldLayoutIdLst>
  <p:transition spd="med">
    <p:wipe/>
    <p:sndAc>
      <p:endSnd/>
    </p:sndAc>
  </p:transition>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image" Target="../media/image6.png"/><Relationship Id="rId10" Type="http://schemas.openxmlformats.org/officeDocument/2006/relationships/diagramColors" Target="../diagrams/colors3.xml"/><Relationship Id="rId4" Type="http://schemas.openxmlformats.org/officeDocument/2006/relationships/image" Target="../media/image5.png"/><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you.ubc.ca/applying-ubc/requirements/canadian-high-schools#british-columbia"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sfu.ca/students/admission/admission-requirements/canadian-highschool/bc-yukon.html"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hyperlink" Target="https://www.surreyschools.ca/schools/semi/About/Courses/Pages/default.aspx" TargetMode="External"/><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E939936-0568-4D66-A797-958C778E9118}"/>
              </a:ext>
            </a:extLst>
          </p:cNvPr>
          <p:cNvSpPr>
            <a:spLocks noGrp="1" noChangeArrowheads="1"/>
          </p:cNvSpPr>
          <p:nvPr>
            <p:ph type="ctrTitle"/>
          </p:nvPr>
        </p:nvSpPr>
        <p:spPr>
          <a:xfrm>
            <a:off x="4782561" y="415829"/>
            <a:ext cx="3758989" cy="3329581"/>
          </a:xfrm>
          <a:extLst>
            <a:ext uri="{AF507438-7753-43E0-B8FC-AC1667EBCBE1}">
              <a14:hiddenEffects xmlns:a14="http://schemas.microsoft.com/office/drawing/2010/main">
                <a:effectLst>
                  <a:outerShdw blurRad="63500" dist="46662" dir="2115817" algn="ctr" rotWithShape="0">
                    <a:schemeClr val="bg2">
                      <a:alpha val="74997"/>
                    </a:schemeClr>
                  </a:outerShdw>
                </a:effectLst>
              </a14:hiddenEffects>
            </a:ext>
          </a:extLst>
        </p:spPr>
        <p:txBody>
          <a:bodyPr>
            <a:normAutofit/>
          </a:bodyPr>
          <a:lstStyle/>
          <a:p>
            <a:pPr marL="182880" indent="0" eaLnBrk="1" fontAlgn="auto" hangingPunct="1">
              <a:spcAft>
                <a:spcPts val="0"/>
              </a:spcAft>
              <a:buClr>
                <a:schemeClr val="accent6">
                  <a:lumMod val="75000"/>
                </a:schemeClr>
              </a:buClr>
              <a:buFont typeface="Georgia" panose="02040502050405020303" pitchFamily="18" charset="0"/>
              <a:buNone/>
              <a:defRPr/>
            </a:pPr>
            <a:r>
              <a:rPr lang="en-US" altLang="en-US" sz="4000" dirty="0">
                <a:effectLst>
                  <a:outerShdw blurRad="38100" dist="38100" dir="2700000" algn="tl">
                    <a:srgbClr val="C0C0C0"/>
                  </a:outerShdw>
                </a:effectLst>
                <a:latin typeface="Big Caslon" charset="0"/>
                <a:ea typeface="+mj-ea"/>
                <a:cs typeface="+mj-cs"/>
              </a:rPr>
              <a:t>COURSE SELECTION</a:t>
            </a:r>
          </a:p>
        </p:txBody>
      </p:sp>
      <p:sp>
        <p:nvSpPr>
          <p:cNvPr id="2051" name="Rectangle 3">
            <a:extLst>
              <a:ext uri="{FF2B5EF4-FFF2-40B4-BE49-F238E27FC236}">
                <a16:creationId xmlns:a16="http://schemas.microsoft.com/office/drawing/2014/main" id="{2F2AE0BA-03B0-4AB8-A28B-62A608E87998}"/>
              </a:ext>
            </a:extLst>
          </p:cNvPr>
          <p:cNvSpPr>
            <a:spLocks noGrp="1" noChangeArrowheads="1"/>
          </p:cNvSpPr>
          <p:nvPr>
            <p:ph type="subTitle" idx="1"/>
          </p:nvPr>
        </p:nvSpPr>
        <p:spPr>
          <a:xfrm>
            <a:off x="5012871" y="4777380"/>
            <a:ext cx="3298371" cy="861420"/>
          </a:xfrm>
        </p:spPr>
        <p:txBody>
          <a:bodyPr>
            <a:normAutofit/>
          </a:bodyPr>
          <a:lstStyle/>
          <a:p>
            <a:pPr eaLnBrk="1" hangingPunct="1">
              <a:defRPr/>
            </a:pPr>
            <a:r>
              <a:rPr lang="en-US" altLang="en-US" dirty="0">
                <a:effectLst>
                  <a:outerShdw blurRad="38100" dist="38100" dir="2700000" algn="tl">
                    <a:srgbClr val="C0C0C0"/>
                  </a:outerShdw>
                </a:effectLst>
              </a:rPr>
              <a:t>2021 / 2022</a:t>
            </a:r>
          </a:p>
        </p:txBody>
      </p:sp>
      <p:pic>
        <p:nvPicPr>
          <p:cNvPr id="71" name="Graphic 70" descr="Checkmark">
            <a:extLst>
              <a:ext uri="{FF2B5EF4-FFF2-40B4-BE49-F238E27FC236}">
                <a16:creationId xmlns:a16="http://schemas.microsoft.com/office/drawing/2014/main" id="{90C2920E-62FE-48D7-A8DD-9F9E51E0C8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890" y="1384808"/>
            <a:ext cx="4087918" cy="4087918"/>
          </a:xfrm>
          <a:prstGeom prst="rect">
            <a:avLst/>
          </a:prstGeom>
          <a:effectLst/>
        </p:spPr>
      </p:pic>
    </p:spTree>
  </p:cSld>
  <p:clrMapOvr>
    <a:masterClrMapping/>
  </p:clrMapOvr>
  <p:transition spd="med">
    <p:wipe/>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E3A0BD-D432-4C23-97FA-76BC56A4CA86}"/>
              </a:ext>
            </a:extLst>
          </p:cNvPr>
          <p:cNvSpPr>
            <a:spLocks noGrp="1"/>
          </p:cNvSpPr>
          <p:nvPr>
            <p:ph type="title"/>
          </p:nvPr>
        </p:nvSpPr>
        <p:spPr>
          <a:xfrm>
            <a:off x="205588" y="1681453"/>
            <a:ext cx="2926428" cy="4423444"/>
          </a:xfrm>
        </p:spPr>
        <p:txBody>
          <a:bodyPr vert="horz" lIns="91440" tIns="45720" rIns="91440" bIns="45720" rtlCol="0" anchor="t">
            <a:normAutofit/>
          </a:bodyPr>
          <a:lstStyle/>
          <a:p>
            <a:pPr algn="r" defTabSz="457200"/>
            <a:r>
              <a:rPr lang="en-US" sz="2600" b="1" i="0" kern="1200">
                <a:solidFill>
                  <a:schemeClr val="bg2"/>
                </a:solidFill>
                <a:latin typeface="+mj-lt"/>
                <a:ea typeface="+mj-ea"/>
                <a:cs typeface="+mj-cs"/>
              </a:rPr>
              <a:t>International Baccalaureate</a:t>
            </a:r>
            <a:br>
              <a:rPr lang="en-US" sz="2600" b="1" i="0" kern="1200"/>
            </a:br>
            <a:r>
              <a:rPr lang="en-US" sz="2600" b="1" i="0" kern="1200">
                <a:solidFill>
                  <a:schemeClr val="bg2"/>
                </a:solidFill>
                <a:latin typeface="+mj-lt"/>
                <a:ea typeface="+mj-ea"/>
                <a:cs typeface="+mj-cs"/>
              </a:rPr>
              <a:t>Program (IB)</a:t>
            </a:r>
          </a:p>
        </p:txBody>
      </p:sp>
      <p:sp>
        <p:nvSpPr>
          <p:cNvPr id="4" name="TextBox 3">
            <a:extLst>
              <a:ext uri="{FF2B5EF4-FFF2-40B4-BE49-F238E27FC236}">
                <a16:creationId xmlns:a16="http://schemas.microsoft.com/office/drawing/2014/main" id="{48627C1B-3370-4C2B-8A0A-54821E817A36}"/>
              </a:ext>
            </a:extLst>
          </p:cNvPr>
          <p:cNvSpPr txBox="1"/>
          <p:nvPr/>
        </p:nvSpPr>
        <p:spPr>
          <a:xfrm>
            <a:off x="3640992" y="465423"/>
            <a:ext cx="5445303" cy="52413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800" dirty="0">
                <a:latin typeface="+mj-lt"/>
                <a:ea typeface="+mj-ea"/>
                <a:cs typeface="+mj-cs"/>
              </a:rPr>
              <a:t>A choice program for students entering grade 11.</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800" dirty="0">
                <a:latin typeface="+mj-lt"/>
                <a:ea typeface="+mj-ea"/>
                <a:cs typeface="+mj-cs"/>
              </a:rPr>
              <a:t>Two year program (grades 11 and 12)</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800" dirty="0">
                <a:latin typeface="+mj-lt"/>
                <a:ea typeface="+mj-ea"/>
                <a:cs typeface="+mj-cs"/>
              </a:rPr>
              <a:t>The Diploma Program is a full two year program that gives students advanced standing at most universities.</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800" dirty="0">
                <a:latin typeface="+mj-lt"/>
                <a:ea typeface="+mj-ea"/>
                <a:cs typeface="+mj-cs"/>
              </a:rPr>
              <a:t>The full diploma program is a very rigorous program and students should be very strong academically and in terms of time management, stress management and organization skills.</a:t>
            </a:r>
          </a:p>
          <a:p>
            <a:pPr marL="342900" indent="-342900" defTabSz="457200">
              <a:lnSpc>
                <a:spcPct val="90000"/>
              </a:lnSpc>
              <a:spcBef>
                <a:spcPts val="1000"/>
              </a:spcBef>
              <a:spcAft>
                <a:spcPts val="0"/>
              </a:spcAft>
              <a:buClr>
                <a:srgbClr val="8AD0D6"/>
              </a:buClr>
              <a:buSzPct val="80000"/>
              <a:buFont typeface="Wingdings 3" charset="2"/>
              <a:buChar char=""/>
            </a:pPr>
            <a:r>
              <a:rPr lang="en-US" sz="1800" dirty="0">
                <a:latin typeface="+mj-lt"/>
                <a:ea typeface="+mj-ea"/>
                <a:cs typeface="+mj-cs"/>
              </a:rPr>
              <a:t>To prep for the Science Pathways, grade 10 students should take Physics 11 before entering the Program.</a:t>
            </a:r>
          </a:p>
          <a:p>
            <a:pPr marL="342900" indent="-342900" defTabSz="457200">
              <a:lnSpc>
                <a:spcPct val="90000"/>
              </a:lnSpc>
              <a:spcBef>
                <a:spcPts val="1000"/>
              </a:spcBef>
              <a:spcAft>
                <a:spcPts val="0"/>
              </a:spcAft>
              <a:buClr>
                <a:srgbClr val="8AD0D6"/>
              </a:buClr>
              <a:buSzPct val="80000"/>
              <a:buFont typeface="Wingdings 3" charset="2"/>
              <a:buChar char=""/>
            </a:pPr>
            <a:r>
              <a:rPr lang="en-US" sz="1800" dirty="0">
                <a:latin typeface="+mj-lt"/>
                <a:ea typeface="+mj-ea"/>
                <a:cs typeface="+mj-cs"/>
              </a:rPr>
              <a:t>It is also highly recommended for students to take Precalculus 11 before taking higher level Math.</a:t>
            </a:r>
          </a:p>
          <a:p>
            <a:pPr marL="342900" indent="-342900" defTabSz="457200">
              <a:lnSpc>
                <a:spcPct val="90000"/>
              </a:lnSpc>
              <a:spcBef>
                <a:spcPts val="1000"/>
              </a:spcBef>
              <a:spcAft>
                <a:spcPts val="0"/>
              </a:spcAft>
              <a:buClr>
                <a:srgbClr val="8AD0D6"/>
              </a:buClr>
              <a:buSzPct val="80000"/>
              <a:buFont typeface="Wingdings 3" charset="2"/>
              <a:buChar char=""/>
            </a:pPr>
            <a:r>
              <a:rPr lang="en-US" sz="1800" dirty="0">
                <a:latin typeface="+mj-lt"/>
                <a:ea typeface="+mj-ea"/>
                <a:cs typeface="+mj-cs"/>
              </a:rPr>
              <a:t>It is not necessary or even recommended to take Chemistry or Biology 11 before IB as they are not directly connected to the IB curriculum. </a:t>
            </a:r>
          </a:p>
        </p:txBody>
      </p:sp>
    </p:spTree>
    <p:extLst>
      <p:ext uri="{BB962C8B-B14F-4D97-AF65-F5344CB8AC3E}">
        <p14:creationId xmlns:p14="http://schemas.microsoft.com/office/powerpoint/2010/main" val="939339997"/>
      </p:ext>
    </p:extLst>
  </p:cSld>
  <p:clrMapOvr>
    <a:masterClrMapping/>
  </p:clrMapOvr>
  <p:transition spd="med">
    <p:wipe/>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E3A0BD-D432-4C23-97FA-76BC56A4CA86}"/>
              </a:ext>
            </a:extLst>
          </p:cNvPr>
          <p:cNvSpPr>
            <a:spLocks noGrp="1"/>
          </p:cNvSpPr>
          <p:nvPr>
            <p:ph type="title"/>
          </p:nvPr>
        </p:nvSpPr>
        <p:spPr>
          <a:xfrm>
            <a:off x="205588" y="1681453"/>
            <a:ext cx="2926428" cy="4423444"/>
          </a:xfrm>
        </p:spPr>
        <p:txBody>
          <a:bodyPr vert="horz" lIns="91440" tIns="45720" rIns="91440" bIns="45720" rtlCol="0" anchor="t">
            <a:normAutofit/>
          </a:bodyPr>
          <a:lstStyle/>
          <a:p>
            <a:pPr algn="r" defTabSz="457200"/>
            <a:r>
              <a:rPr lang="en-US" sz="2600" b="1" i="0" kern="1200">
                <a:solidFill>
                  <a:schemeClr val="bg2"/>
                </a:solidFill>
                <a:latin typeface="+mj-lt"/>
                <a:ea typeface="+mj-ea"/>
                <a:cs typeface="+mj-cs"/>
              </a:rPr>
              <a:t>International Baccalaureate</a:t>
            </a:r>
            <a:br>
              <a:rPr lang="en-US" sz="2600" b="1" i="0" kern="1200"/>
            </a:br>
            <a:r>
              <a:rPr lang="en-US" sz="2600" b="1" i="0" kern="1200">
                <a:solidFill>
                  <a:schemeClr val="bg2"/>
                </a:solidFill>
                <a:latin typeface="+mj-lt"/>
                <a:ea typeface="+mj-ea"/>
                <a:cs typeface="+mj-cs"/>
              </a:rPr>
              <a:t>Program (IB)</a:t>
            </a:r>
          </a:p>
        </p:txBody>
      </p:sp>
      <p:sp>
        <p:nvSpPr>
          <p:cNvPr id="4" name="TextBox 3">
            <a:extLst>
              <a:ext uri="{FF2B5EF4-FFF2-40B4-BE49-F238E27FC236}">
                <a16:creationId xmlns:a16="http://schemas.microsoft.com/office/drawing/2014/main" id="{48627C1B-3370-4C2B-8A0A-54821E817A36}"/>
              </a:ext>
            </a:extLst>
          </p:cNvPr>
          <p:cNvSpPr txBox="1"/>
          <p:nvPr/>
        </p:nvSpPr>
        <p:spPr>
          <a:xfrm>
            <a:off x="4016249" y="2087277"/>
            <a:ext cx="4702076" cy="49121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800">
                <a:latin typeface="+mj-lt"/>
                <a:ea typeface="+mj-ea"/>
                <a:cs typeface="+mj-cs"/>
              </a:rPr>
              <a:t>Students entering any pathway of the diploma program will also require a second language.</a:t>
            </a:r>
          </a:p>
          <a:p>
            <a:pPr marL="342900" indent="-342900" defTabSz="457200">
              <a:lnSpc>
                <a:spcPct val="90000"/>
              </a:lnSpc>
              <a:spcBef>
                <a:spcPts val="1000"/>
              </a:spcBef>
              <a:spcAft>
                <a:spcPts val="0"/>
              </a:spcAft>
              <a:buClr>
                <a:srgbClr val="8AD0D6"/>
              </a:buClr>
              <a:buSzPct val="80000"/>
              <a:buFont typeface="Wingdings" charset="2"/>
              <a:buChar char="Ø"/>
            </a:pPr>
            <a:r>
              <a:rPr lang="en-US" sz="1800">
                <a:latin typeface="+mj-lt"/>
                <a:ea typeface="+mj-ea"/>
                <a:cs typeface="+mj-cs"/>
              </a:rPr>
              <a:t>IB candidates should also ensure they have completed their grade 10 program and grad requirements</a:t>
            </a:r>
          </a:p>
          <a:p>
            <a:pPr marL="800100" lvl="1" indent="-342900" defTabSz="457200">
              <a:lnSpc>
                <a:spcPct val="90000"/>
              </a:lnSpc>
              <a:spcBef>
                <a:spcPts val="1000"/>
              </a:spcBef>
              <a:spcAft>
                <a:spcPts val="0"/>
              </a:spcAft>
              <a:buClr>
                <a:srgbClr val="8AD0D6"/>
              </a:buClr>
              <a:buSzPct val="80000"/>
              <a:buFont typeface="Wingdings" charset="2"/>
              <a:buChar char="q"/>
            </a:pPr>
            <a:r>
              <a:rPr lang="en-US" sz="1800">
                <a:latin typeface="+mj-lt"/>
                <a:ea typeface="+mj-ea"/>
                <a:cs typeface="+mj-cs"/>
              </a:rPr>
              <a:t>Career Life Education (CLE) 10</a:t>
            </a:r>
          </a:p>
          <a:p>
            <a:pPr marL="800100" lvl="1" indent="-342900" defTabSz="457200">
              <a:lnSpc>
                <a:spcPct val="90000"/>
              </a:lnSpc>
              <a:spcBef>
                <a:spcPts val="1000"/>
              </a:spcBef>
              <a:spcAft>
                <a:spcPts val="0"/>
              </a:spcAft>
              <a:buClr>
                <a:srgbClr val="8AD0D6"/>
              </a:buClr>
              <a:buSzPct val="80000"/>
              <a:buFont typeface="Wingdings" charset="2"/>
              <a:buChar char="q"/>
            </a:pPr>
            <a:r>
              <a:rPr lang="en-US" sz="1800">
                <a:latin typeface="+mj-lt"/>
                <a:ea typeface="+mj-ea"/>
                <a:cs typeface="+mj-cs"/>
              </a:rPr>
              <a:t>A Gr. 10 PE course</a:t>
            </a:r>
          </a:p>
          <a:p>
            <a:pPr marL="800100" lvl="1" indent="-342900" defTabSz="457200">
              <a:lnSpc>
                <a:spcPct val="90000"/>
              </a:lnSpc>
              <a:spcBef>
                <a:spcPts val="1000"/>
              </a:spcBef>
              <a:spcAft>
                <a:spcPts val="0"/>
              </a:spcAft>
              <a:buClr>
                <a:srgbClr val="8AD0D6"/>
              </a:buClr>
              <a:buSzPct val="80000"/>
              <a:buFont typeface="Wingdings" charset="2"/>
              <a:buChar char="q"/>
            </a:pPr>
            <a:r>
              <a:rPr lang="en-US" sz="1800">
                <a:latin typeface="+mj-lt"/>
                <a:ea typeface="+mj-ea"/>
                <a:cs typeface="+mj-cs"/>
              </a:rPr>
              <a:t>A Fine Arts or Applied Skill credit</a:t>
            </a:r>
          </a:p>
          <a:p>
            <a:pPr marL="342900" indent="-342900" defTabSz="457200">
              <a:lnSpc>
                <a:spcPct val="90000"/>
              </a:lnSpc>
              <a:spcBef>
                <a:spcPts val="1000"/>
              </a:spcBef>
              <a:spcAft>
                <a:spcPts val="0"/>
              </a:spcAft>
              <a:buClr>
                <a:srgbClr val="8AD0D6"/>
              </a:buClr>
              <a:buSzPct val="80000"/>
              <a:buFont typeface="Wingdings" charset="2"/>
              <a:buChar char="Ø"/>
            </a:pPr>
            <a:r>
              <a:rPr lang="en-US" sz="1800" i="1" u="sng">
                <a:latin typeface="+mj-lt"/>
                <a:ea typeface="+mj-ea"/>
                <a:cs typeface="+mj-cs"/>
              </a:rPr>
              <a:t>More information is available through the IB Coordinator, Ms. </a:t>
            </a:r>
            <a:r>
              <a:rPr lang="en-US" sz="1800" i="1" u="sng" err="1">
                <a:latin typeface="+mj-lt"/>
                <a:ea typeface="+mj-ea"/>
                <a:cs typeface="+mj-cs"/>
              </a:rPr>
              <a:t>Guezalova</a:t>
            </a:r>
            <a:r>
              <a:rPr lang="en-US" sz="1800" i="1" u="sng">
                <a:latin typeface="+mj-lt"/>
                <a:ea typeface="+mj-ea"/>
                <a:cs typeface="+mj-cs"/>
              </a:rPr>
              <a:t>. </a:t>
            </a:r>
            <a:endParaRPr lang="en-US" i="1" u="sng">
              <a:ea typeface="+mj-ea"/>
              <a:cs typeface="Arial" panose="020B0604020202020204" pitchFamily="34" charset="0"/>
            </a:endParaRPr>
          </a:p>
        </p:txBody>
      </p:sp>
    </p:spTree>
    <p:extLst>
      <p:ext uri="{BB962C8B-B14F-4D97-AF65-F5344CB8AC3E}">
        <p14:creationId xmlns:p14="http://schemas.microsoft.com/office/powerpoint/2010/main" val="139393946"/>
      </p:ext>
    </p:extLst>
  </p:cSld>
  <p:clrMapOvr>
    <a:masterClrMapping/>
  </p:clrMapOvr>
  <p:transition spd="med">
    <p:wipe/>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DCF1A5-3243-4A44-9CFA-0FE3B60FE4C2}"/>
              </a:ext>
            </a:extLst>
          </p:cNvPr>
          <p:cNvSpPr txBox="1"/>
          <p:nvPr/>
        </p:nvSpPr>
        <p:spPr>
          <a:xfrm>
            <a:off x="4058948" y="452718"/>
            <a:ext cx="3479177" cy="140053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eaLnBrk="1" hangingPunct="1">
              <a:lnSpc>
                <a:spcPct val="90000"/>
              </a:lnSpc>
              <a:spcAft>
                <a:spcPts val="600"/>
              </a:spcAft>
            </a:pPr>
            <a:r>
              <a:rPr lang="en-US" sz="2900">
                <a:solidFill>
                  <a:schemeClr val="tx2"/>
                </a:solidFill>
                <a:latin typeface="+mj-lt"/>
                <a:ea typeface="+mj-ea"/>
                <a:cs typeface="+mj-cs"/>
              </a:rPr>
              <a:t>District Career Education Programs</a:t>
            </a:r>
          </a:p>
        </p:txBody>
      </p:sp>
      <p:sp>
        <p:nvSpPr>
          <p:cNvPr id="2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a:extLst>
              <a:ext uri="{FF2B5EF4-FFF2-40B4-BE49-F238E27FC236}">
                <a16:creationId xmlns:a16="http://schemas.microsoft.com/office/drawing/2014/main" id="{C11D3334-AA6A-4796-99C5-734D10F72545}"/>
              </a:ext>
            </a:extLst>
          </p:cNvPr>
          <p:cNvPicPr>
            <a:picLocks noChangeAspect="1"/>
          </p:cNvPicPr>
          <p:nvPr/>
        </p:nvPicPr>
        <p:blipFill rotWithShape="1">
          <a:blip r:embed="rId7"/>
          <a:srcRect l="28818" r="34932" b="-3"/>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6" name="Rectangle 2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C226DBF8-1089-4A0E-AAFC-E1828E8C825E}"/>
              </a:ext>
            </a:extLst>
          </p:cNvPr>
          <p:cNvSpPr txBox="1"/>
          <p:nvPr/>
        </p:nvSpPr>
        <p:spPr>
          <a:xfrm>
            <a:off x="4295104" y="1910784"/>
            <a:ext cx="3941114" cy="44797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700">
                <a:latin typeface="+mj-lt"/>
                <a:ea typeface="+mj-ea"/>
                <a:cs typeface="+mj-cs"/>
              </a:rPr>
              <a:t>Apply to these programs in February for the following year.</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700">
                <a:latin typeface="+mj-lt"/>
                <a:ea typeface="+mj-ea"/>
                <a:cs typeface="+mj-cs"/>
              </a:rPr>
              <a:t>When you are in grade 11 or 12, you attend this program off site for one semester and get post secondary credits PLUS high school credits.</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sz="1700">
                <a:latin typeface="+mj-lt"/>
                <a:ea typeface="+mj-ea"/>
                <a:cs typeface="+mj-cs"/>
              </a:rPr>
              <a:t>A "C" or better in English 10 and Math 10 are minimum requirements.  Foundations and </a:t>
            </a:r>
            <a:r>
              <a:rPr lang="en-US" sz="1700" err="1">
                <a:latin typeface="+mj-lt"/>
                <a:ea typeface="+mj-ea"/>
                <a:cs typeface="+mj-cs"/>
              </a:rPr>
              <a:t>Precal</a:t>
            </a:r>
            <a:r>
              <a:rPr lang="en-US" sz="1700">
                <a:latin typeface="+mj-lt"/>
                <a:ea typeface="+mj-ea"/>
                <a:cs typeface="+mj-cs"/>
              </a:rPr>
              <a:t> 10 is strongly suggested for Electrical and Education Assistant Programs.</a:t>
            </a:r>
          </a:p>
          <a:p>
            <a:pPr marL="342900" indent="-342900" defTabSz="457200">
              <a:lnSpc>
                <a:spcPct val="90000"/>
              </a:lnSpc>
              <a:spcBef>
                <a:spcPts val="1000"/>
              </a:spcBef>
              <a:spcAft>
                <a:spcPts val="0"/>
              </a:spcAft>
              <a:buClr>
                <a:srgbClr val="8AD0D6"/>
              </a:buClr>
              <a:buSzPct val="80000"/>
              <a:buFont typeface="Wingdings 3" charset="2"/>
              <a:buChar char=""/>
            </a:pPr>
            <a:r>
              <a:rPr lang="en-US" sz="1700">
                <a:latin typeface="+mj-lt"/>
                <a:ea typeface="+mj-ea"/>
                <a:cs typeface="+mj-cs"/>
              </a:rPr>
              <a:t>Attendance records are very important to qualify for these programs.</a:t>
            </a:r>
          </a:p>
        </p:txBody>
      </p:sp>
      <p:sp>
        <p:nvSpPr>
          <p:cNvPr id="4" name="TextBox 3">
            <a:extLst>
              <a:ext uri="{FF2B5EF4-FFF2-40B4-BE49-F238E27FC236}">
                <a16:creationId xmlns:a16="http://schemas.microsoft.com/office/drawing/2014/main" id="{A33D5C30-E6CA-4776-8F61-DBD984294BD9}"/>
              </a:ext>
            </a:extLst>
          </p:cNvPr>
          <p:cNvSpPr txBox="1"/>
          <p:nvPr/>
        </p:nvSpPr>
        <p:spPr>
          <a:xfrm>
            <a:off x="4617305" y="1974678"/>
            <a:ext cx="34674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endParaRPr lang="en-US" sz="2000">
              <a:latin typeface="Arial"/>
              <a:ea typeface="Osaka"/>
              <a:cs typeface="Arial"/>
            </a:endParaRPr>
          </a:p>
        </p:txBody>
      </p:sp>
    </p:spTree>
    <p:extLst>
      <p:ext uri="{BB962C8B-B14F-4D97-AF65-F5344CB8AC3E}">
        <p14:creationId xmlns:p14="http://schemas.microsoft.com/office/powerpoint/2010/main" val="102285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DCF1A5-3243-4A44-9CFA-0FE3B60FE4C2}"/>
              </a:ext>
            </a:extLst>
          </p:cNvPr>
          <p:cNvSpPr txBox="1"/>
          <p:nvPr/>
        </p:nvSpPr>
        <p:spPr>
          <a:xfrm>
            <a:off x="455483" y="958887"/>
            <a:ext cx="80880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entury Gothic"/>
                <a:ea typeface="Osaka"/>
                <a:cs typeface="Arial"/>
              </a:rPr>
              <a:t>District Career Education Programs</a:t>
            </a:r>
          </a:p>
        </p:txBody>
      </p:sp>
      <p:sp>
        <p:nvSpPr>
          <p:cNvPr id="3" name="TextBox 2">
            <a:extLst>
              <a:ext uri="{FF2B5EF4-FFF2-40B4-BE49-F238E27FC236}">
                <a16:creationId xmlns:a16="http://schemas.microsoft.com/office/drawing/2014/main" id="{C226DBF8-1089-4A0E-AAFC-E1828E8C825E}"/>
              </a:ext>
            </a:extLst>
          </p:cNvPr>
          <p:cNvSpPr txBox="1"/>
          <p:nvPr/>
        </p:nvSpPr>
        <p:spPr>
          <a:xfrm>
            <a:off x="457484" y="2121057"/>
            <a:ext cx="34561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Century Gothic"/>
                <a:ea typeface="Osaka"/>
                <a:cs typeface="Arial"/>
              </a:rPr>
              <a:t>Baking and Pastry Arts</a:t>
            </a:r>
          </a:p>
          <a:p>
            <a:pPr marL="342900" indent="-342900">
              <a:buFont typeface="Arial"/>
              <a:buChar char="•"/>
            </a:pPr>
            <a:r>
              <a:rPr lang="en-US" sz="2000" dirty="0">
                <a:latin typeface="Century Gothic"/>
                <a:ea typeface="Osaka"/>
                <a:cs typeface="Arial"/>
              </a:rPr>
              <a:t>Carpentry</a:t>
            </a:r>
          </a:p>
          <a:p>
            <a:pPr marL="342900" indent="-342900">
              <a:buFont typeface="Arial"/>
              <a:buChar char="•"/>
            </a:pPr>
            <a:r>
              <a:rPr lang="en-US" sz="2000" dirty="0">
                <a:latin typeface="Century Gothic"/>
                <a:ea typeface="Osaka"/>
                <a:cs typeface="Arial"/>
              </a:rPr>
              <a:t>Canadian Flight Centre</a:t>
            </a:r>
          </a:p>
          <a:p>
            <a:pPr marL="342900" indent="-342900">
              <a:buFont typeface="Arial"/>
              <a:buChar char="•"/>
            </a:pPr>
            <a:r>
              <a:rPr lang="en-US" sz="2000" dirty="0">
                <a:latin typeface="Century Gothic"/>
                <a:ea typeface="Osaka"/>
                <a:cs typeface="Arial"/>
              </a:rPr>
              <a:t>Culinary Arts</a:t>
            </a:r>
          </a:p>
          <a:p>
            <a:pPr marL="342900" indent="-342900">
              <a:buFont typeface="Arial"/>
              <a:buChar char="•"/>
            </a:pPr>
            <a:r>
              <a:rPr lang="en-US" sz="2000" dirty="0">
                <a:latin typeface="Century Gothic"/>
                <a:ea typeface="Osaka"/>
                <a:cs typeface="Arial"/>
              </a:rPr>
              <a:t>Drafting/CADD</a:t>
            </a:r>
          </a:p>
          <a:p>
            <a:pPr marL="342900" indent="-342900">
              <a:buFont typeface="Arial"/>
              <a:buChar char="•"/>
            </a:pPr>
            <a:r>
              <a:rPr lang="en-US" sz="2000" dirty="0">
                <a:latin typeface="Century Gothic"/>
                <a:ea typeface="Osaka"/>
                <a:cs typeface="Arial"/>
              </a:rPr>
              <a:t>Hairdressing</a:t>
            </a:r>
          </a:p>
          <a:p>
            <a:pPr marL="342900" indent="-342900">
              <a:buFont typeface="Arial"/>
              <a:buChar char="•"/>
            </a:pPr>
            <a:r>
              <a:rPr lang="en-US" sz="2000" dirty="0">
                <a:latin typeface="Century Gothic"/>
                <a:ea typeface="Osaka"/>
                <a:cs typeface="Arial"/>
              </a:rPr>
              <a:t>Horticulture</a:t>
            </a:r>
          </a:p>
          <a:p>
            <a:pPr marL="342900" indent="-342900">
              <a:buFont typeface="Arial"/>
              <a:buChar char="•"/>
            </a:pPr>
            <a:r>
              <a:rPr lang="en-US" sz="2000" dirty="0">
                <a:latin typeface="Century Gothic"/>
                <a:ea typeface="Osaka"/>
                <a:cs typeface="Arial"/>
              </a:rPr>
              <a:t>Metal Fabrication</a:t>
            </a:r>
          </a:p>
          <a:p>
            <a:pPr marL="342900" indent="-342900">
              <a:buFont typeface="Arial"/>
              <a:buChar char="•"/>
            </a:pPr>
            <a:r>
              <a:rPr lang="en-US" sz="2000" dirty="0">
                <a:latin typeface="Century Gothic"/>
                <a:ea typeface="Osaka"/>
                <a:cs typeface="Arial"/>
              </a:rPr>
              <a:t>Painter/Decorator</a:t>
            </a:r>
          </a:p>
        </p:txBody>
      </p:sp>
      <p:sp>
        <p:nvSpPr>
          <p:cNvPr id="4" name="TextBox 3">
            <a:extLst>
              <a:ext uri="{FF2B5EF4-FFF2-40B4-BE49-F238E27FC236}">
                <a16:creationId xmlns:a16="http://schemas.microsoft.com/office/drawing/2014/main" id="{A33D5C30-E6CA-4776-8F61-DBD984294BD9}"/>
              </a:ext>
            </a:extLst>
          </p:cNvPr>
          <p:cNvSpPr txBox="1"/>
          <p:nvPr/>
        </p:nvSpPr>
        <p:spPr>
          <a:xfrm>
            <a:off x="4629150" y="2116813"/>
            <a:ext cx="34674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US" sz="2000" dirty="0">
                <a:latin typeface="Century Gothic"/>
                <a:ea typeface="Osaka"/>
                <a:cs typeface="Arial"/>
              </a:rPr>
              <a:t>Automotive</a:t>
            </a:r>
          </a:p>
          <a:p>
            <a:pPr marL="342900" indent="-342900">
              <a:buFont typeface="Arial"/>
              <a:buChar char="•"/>
            </a:pPr>
            <a:r>
              <a:rPr lang="en-US" sz="2000" dirty="0">
                <a:latin typeface="Century Gothic"/>
                <a:ea typeface="Osaka"/>
                <a:cs typeface="Arial"/>
              </a:rPr>
              <a:t>Electrician</a:t>
            </a:r>
            <a:endParaRPr lang="en-US" sz="2000" dirty="0">
              <a:latin typeface="Century Gothic"/>
              <a:cs typeface="Arial"/>
            </a:endParaRPr>
          </a:p>
          <a:p>
            <a:pPr marL="342900" indent="-342900">
              <a:buFont typeface="Arial"/>
              <a:buChar char="•"/>
            </a:pPr>
            <a:r>
              <a:rPr lang="en-US" sz="2000" dirty="0">
                <a:latin typeface="Century Gothic"/>
                <a:ea typeface="Osaka"/>
                <a:cs typeface="Arial"/>
              </a:rPr>
              <a:t>Emily Carr Art Program</a:t>
            </a:r>
          </a:p>
          <a:p>
            <a:pPr marL="342900" indent="-342900">
              <a:buFont typeface="Arial"/>
              <a:buChar char="•"/>
            </a:pPr>
            <a:r>
              <a:rPr lang="en-US" sz="2000" dirty="0">
                <a:latin typeface="Century Gothic"/>
                <a:ea typeface="Osaka"/>
                <a:cs typeface="Arial"/>
              </a:rPr>
              <a:t>Law Enforcement Prep</a:t>
            </a:r>
            <a:endParaRPr lang="en-US" sz="2000" dirty="0">
              <a:latin typeface="Century Gothic"/>
              <a:cs typeface="Arial"/>
            </a:endParaRPr>
          </a:p>
          <a:p>
            <a:pPr marL="342900" indent="-342900">
              <a:buFont typeface="Arial"/>
              <a:buChar char="•"/>
            </a:pPr>
            <a:r>
              <a:rPr lang="en-US" sz="2000" dirty="0">
                <a:latin typeface="Century Gothic"/>
                <a:ea typeface="Osaka"/>
                <a:cs typeface="Arial"/>
              </a:rPr>
              <a:t>Masonry/Bricklayer</a:t>
            </a:r>
            <a:endParaRPr lang="en-US" sz="2000" dirty="0">
              <a:latin typeface="Century Gothic"/>
              <a:cs typeface="Arial"/>
            </a:endParaRPr>
          </a:p>
          <a:p>
            <a:pPr marL="342900" indent="-342900">
              <a:buFont typeface="Arial"/>
              <a:buChar char="•"/>
            </a:pPr>
            <a:r>
              <a:rPr lang="en-US" sz="2000" dirty="0">
                <a:latin typeface="Century Gothic"/>
                <a:ea typeface="Osaka"/>
                <a:cs typeface="Arial"/>
              </a:rPr>
              <a:t>Millwright/Industrial</a:t>
            </a:r>
            <a:endParaRPr lang="en-US" sz="2000" dirty="0">
              <a:latin typeface="Century Gothic"/>
              <a:cs typeface="Arial"/>
            </a:endParaRPr>
          </a:p>
          <a:p>
            <a:pPr marL="342900" indent="-342900">
              <a:buFont typeface="Arial"/>
              <a:buChar char="•"/>
            </a:pPr>
            <a:r>
              <a:rPr lang="en-US" sz="2000" dirty="0">
                <a:latin typeface="Century Gothic"/>
                <a:ea typeface="Osaka"/>
                <a:cs typeface="Arial"/>
              </a:rPr>
              <a:t>Plumbing</a:t>
            </a:r>
          </a:p>
          <a:p>
            <a:pPr marL="342900" indent="-342900">
              <a:buFont typeface="Arial"/>
              <a:buChar char="•"/>
            </a:pPr>
            <a:r>
              <a:rPr lang="en-US" sz="2000" dirty="0">
                <a:latin typeface="Century Gothic"/>
                <a:ea typeface="Osaka"/>
                <a:cs typeface="Arial"/>
              </a:rPr>
              <a:t>Welding</a:t>
            </a:r>
          </a:p>
          <a:p>
            <a:pPr marL="342900" indent="-342900">
              <a:buFont typeface="Arial"/>
              <a:buChar char="•"/>
            </a:pPr>
            <a:r>
              <a:rPr lang="en-US" sz="2000" dirty="0">
                <a:latin typeface="Century Gothic"/>
                <a:ea typeface="Osaka"/>
                <a:cs typeface="Arial"/>
              </a:rPr>
              <a:t>Education Assistant</a:t>
            </a:r>
          </a:p>
        </p:txBody>
      </p:sp>
    </p:spTree>
    <p:extLst>
      <p:ext uri="{BB962C8B-B14F-4D97-AF65-F5344CB8AC3E}">
        <p14:creationId xmlns:p14="http://schemas.microsoft.com/office/powerpoint/2010/main" val="253429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9ED2772-22EB-4305-A911-B1CB1E791FA0}"/>
              </a:ext>
            </a:extLst>
          </p:cNvPr>
          <p:cNvSpPr txBox="1"/>
          <p:nvPr/>
        </p:nvSpPr>
        <p:spPr>
          <a:xfrm>
            <a:off x="3529986" y="629266"/>
            <a:ext cx="4007403" cy="16419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eaLnBrk="1" hangingPunct="1">
              <a:spcAft>
                <a:spcPts val="600"/>
              </a:spcAft>
            </a:pPr>
            <a:r>
              <a:rPr lang="en-US" sz="4200">
                <a:solidFill>
                  <a:schemeClr val="tx2"/>
                </a:solidFill>
                <a:latin typeface="+mj-lt"/>
                <a:ea typeface="+mj-ea"/>
                <a:cs typeface="+mj-cs"/>
              </a:rPr>
              <a:t>Other Careers Opportunities</a:t>
            </a:r>
          </a:p>
        </p:txBody>
      </p:sp>
      <p:pic>
        <p:nvPicPr>
          <p:cNvPr id="5" name="Picture 4">
            <a:extLst>
              <a:ext uri="{FF2B5EF4-FFF2-40B4-BE49-F238E27FC236}">
                <a16:creationId xmlns:a16="http://schemas.microsoft.com/office/drawing/2014/main" id="{EFCF8240-A7BF-45E2-8CFA-C7A6C900BEFD}"/>
              </a:ext>
            </a:extLst>
          </p:cNvPr>
          <p:cNvPicPr>
            <a:picLocks noChangeAspect="1"/>
          </p:cNvPicPr>
          <p:nvPr/>
        </p:nvPicPr>
        <p:blipFill rotWithShape="1">
          <a:blip r:embed="rId7"/>
          <a:srcRect l="70417" r="-3" b="-3"/>
          <a:stretch/>
        </p:blipFill>
        <p:spPr>
          <a:xfrm>
            <a:off x="20" y="10"/>
            <a:ext cx="3044191" cy="6857990"/>
          </a:xfrm>
          <a:prstGeom prst="rect">
            <a:avLst/>
          </a:prstGeom>
        </p:spPr>
      </p:pic>
      <p:sp>
        <p:nvSpPr>
          <p:cNvPr id="3" name="TextBox 2">
            <a:extLst>
              <a:ext uri="{FF2B5EF4-FFF2-40B4-BE49-F238E27FC236}">
                <a16:creationId xmlns:a16="http://schemas.microsoft.com/office/drawing/2014/main" id="{F30DAA6F-5285-4E18-A03D-07731C112620}"/>
              </a:ext>
            </a:extLst>
          </p:cNvPr>
          <p:cNvSpPr txBox="1"/>
          <p:nvPr/>
        </p:nvSpPr>
        <p:spPr>
          <a:xfrm>
            <a:off x="3529986" y="2438400"/>
            <a:ext cx="4007403" cy="380999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atin typeface="+mj-lt"/>
                <a:ea typeface="+mj-ea"/>
                <a:cs typeface="+mj-cs"/>
              </a:rPr>
              <a:t>High School on Campus (HSOC)</a:t>
            </a:r>
          </a:p>
          <a:p>
            <a:pPr marL="800100" lvl="1"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atin typeface="+mj-lt"/>
                <a:ea typeface="+mj-ea"/>
                <a:cs typeface="+mj-cs"/>
              </a:rPr>
              <a:t>Study at KPU while you are still in high school and earn post secondary credits</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atin typeface="+mj-lt"/>
                <a:ea typeface="+mj-ea"/>
                <a:cs typeface="+mj-cs"/>
              </a:rPr>
              <a:t>Culinary Arts Co-op at Semiahmoo</a:t>
            </a: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atin typeface="+mj-lt"/>
                <a:ea typeface="+mj-ea"/>
                <a:cs typeface="+mj-cs"/>
              </a:rPr>
              <a:t>Work Experience</a:t>
            </a:r>
          </a:p>
        </p:txBody>
      </p:sp>
    </p:spTree>
    <p:extLst>
      <p:ext uri="{BB962C8B-B14F-4D97-AF65-F5344CB8AC3E}">
        <p14:creationId xmlns:p14="http://schemas.microsoft.com/office/powerpoint/2010/main" val="252706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3602" name="Rectangle 2">
            <a:extLst>
              <a:ext uri="{FF2B5EF4-FFF2-40B4-BE49-F238E27FC236}">
                <a16:creationId xmlns:a16="http://schemas.microsoft.com/office/drawing/2014/main" id="{FD9EC57F-D336-4E22-BEF3-3D675F365D62}"/>
              </a:ext>
            </a:extLst>
          </p:cNvPr>
          <p:cNvSpPr>
            <a:spLocks noGrp="1" noChangeArrowheads="1"/>
          </p:cNvSpPr>
          <p:nvPr>
            <p:ph type="title"/>
          </p:nvPr>
        </p:nvSpPr>
        <p:spPr>
          <a:xfrm>
            <a:off x="5012871" y="1447800"/>
            <a:ext cx="3298371" cy="3329581"/>
          </a:xfrm>
        </p:spPr>
        <p:txBody>
          <a:bodyPr vert="horz" lIns="91440" tIns="45720" rIns="91440" bIns="45720" rtlCol="0" anchor="b">
            <a:normAutofit/>
          </a:bodyPr>
          <a:lstStyle/>
          <a:p>
            <a:pPr marL="0" indent="0" defTabSz="457200" fontAlgn="auto">
              <a:spcAft>
                <a:spcPts val="0"/>
              </a:spcAft>
              <a:buClr>
                <a:schemeClr val="accent6">
                  <a:lumMod val="75000"/>
                </a:schemeClr>
              </a:buClr>
              <a:defRPr/>
            </a:pPr>
            <a:r>
              <a:rPr lang="en-US" sz="5200" b="0" i="0" kern="1200">
                <a:solidFill>
                  <a:schemeClr val="tx2"/>
                </a:solidFill>
                <a:latin typeface="+mj-lt"/>
                <a:ea typeface="+mj-ea"/>
                <a:cs typeface="+mj-cs"/>
              </a:rPr>
              <a:t>WHERE DO I GO FROM HERE?</a:t>
            </a:r>
          </a:p>
        </p:txBody>
      </p:sp>
      <p:pic>
        <p:nvPicPr>
          <p:cNvPr id="70" name="Graphic 69" descr="Questions">
            <a:extLst>
              <a:ext uri="{FF2B5EF4-FFF2-40B4-BE49-F238E27FC236}">
                <a16:creationId xmlns:a16="http://schemas.microsoft.com/office/drawing/2014/main" id="{6BB28943-7D50-48EC-AE70-1B5807D6E6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890" y="1384808"/>
            <a:ext cx="4087918" cy="4087918"/>
          </a:xfrm>
          <a:prstGeom prst="rect">
            <a:avLst/>
          </a:prstGeom>
          <a:effectLst/>
        </p:spPr>
      </p:pic>
    </p:spTree>
  </p:cSld>
  <p:clrMapOvr>
    <a:masterClrMapping/>
  </p:clrMapOvr>
  <p:transition spd="med">
    <p:wipe/>
    <p:sndAc>
      <p:endSnd/>
    </p:sndAc>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33" name="Picture 71">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2434" name="Picture 73">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2435" name="Oval 75">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2436" name="Picture 77">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2437" name="Picture 79">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02438" name="Rectangle 81">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439" name="Rectangle 8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2402" name="Rectangle 2">
            <a:extLst>
              <a:ext uri="{FF2B5EF4-FFF2-40B4-BE49-F238E27FC236}">
                <a16:creationId xmlns:a16="http://schemas.microsoft.com/office/drawing/2014/main" id="{FF1B167E-8028-48F8-BEF0-2DB5AF3C6010}"/>
              </a:ext>
            </a:extLst>
          </p:cNvPr>
          <p:cNvSpPr>
            <a:spLocks noGrp="1" noChangeArrowheads="1"/>
          </p:cNvSpPr>
          <p:nvPr>
            <p:ph type="title"/>
          </p:nvPr>
        </p:nvSpPr>
        <p:spPr>
          <a:xfrm>
            <a:off x="3177499" y="299279"/>
            <a:ext cx="3756078" cy="706783"/>
          </a:xfrm>
        </p:spPr>
        <p:txBody>
          <a:bodyPr vert="horz" lIns="91440" tIns="45720" rIns="91440" bIns="45720" rtlCol="0" anchor="ctr">
            <a:normAutofit fontScale="90000"/>
          </a:bodyPr>
          <a:lstStyle/>
          <a:p>
            <a:pPr defTabSz="457200">
              <a:buClr>
                <a:schemeClr val="accent6">
                  <a:lumMod val="75000"/>
                </a:schemeClr>
              </a:buClr>
              <a:defRPr/>
            </a:pPr>
            <a:r>
              <a:rPr lang="en-US" sz="2600">
                <a:solidFill>
                  <a:srgbClr val="F2F2F2"/>
                </a:solidFill>
              </a:rPr>
              <a:t>Post </a:t>
            </a:r>
            <a:r>
              <a:rPr lang="en-US" sz="2600" err="1">
                <a:solidFill>
                  <a:srgbClr val="F2F2F2"/>
                </a:solidFill>
              </a:rPr>
              <a:t>SecondAfary</a:t>
            </a:r>
            <a:r>
              <a:rPr lang="en-US" sz="2600">
                <a:solidFill>
                  <a:srgbClr val="F2F2F2"/>
                </a:solidFill>
              </a:rPr>
              <a:t> Options</a:t>
            </a:r>
          </a:p>
        </p:txBody>
      </p:sp>
      <p:sp>
        <p:nvSpPr>
          <p:cNvPr id="102440" name="Freeform: Shape 8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41"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02442" name="Rectangle 8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02443" name="TextBox 1">
            <a:extLst>
              <a:ext uri="{FF2B5EF4-FFF2-40B4-BE49-F238E27FC236}">
                <a16:creationId xmlns:a16="http://schemas.microsoft.com/office/drawing/2014/main" id="{206A2C4D-0437-4C76-808F-6E2AB7FF67CE}"/>
              </a:ext>
            </a:extLst>
          </p:cNvPr>
          <p:cNvGraphicFramePr/>
          <p:nvPr>
            <p:extLst>
              <p:ext uri="{D42A27DB-BD31-4B8C-83A1-F6EECF244321}">
                <p14:modId xmlns:p14="http://schemas.microsoft.com/office/powerpoint/2010/main" val="932126772"/>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 name="TextBox 106">
            <a:extLst>
              <a:ext uri="{FF2B5EF4-FFF2-40B4-BE49-F238E27FC236}">
                <a16:creationId xmlns:a16="http://schemas.microsoft.com/office/drawing/2014/main" id="{FD81CD7F-4D9F-4B48-9C67-4F976B086FC4}"/>
              </a:ext>
            </a:extLst>
          </p:cNvPr>
          <p:cNvSpPr txBox="1"/>
          <p:nvPr/>
        </p:nvSpPr>
        <p:spPr>
          <a:xfrm>
            <a:off x="572052" y="1234660"/>
            <a:ext cx="40198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latin typeface="Arial Black"/>
                <a:ea typeface="Osaka"/>
                <a:cs typeface="Arial"/>
              </a:rPr>
              <a:t>Secondary</a:t>
            </a:r>
            <a:endParaRPr lang="en-US" sz="3200">
              <a:latin typeface="Arial Black"/>
              <a:cs typeface="Arial"/>
            </a:endParaRPr>
          </a:p>
        </p:txBody>
      </p:sp>
      <p:sp>
        <p:nvSpPr>
          <p:cNvPr id="121" name="Arrow: Right 120">
            <a:extLst>
              <a:ext uri="{FF2B5EF4-FFF2-40B4-BE49-F238E27FC236}">
                <a16:creationId xmlns:a16="http://schemas.microsoft.com/office/drawing/2014/main" id="{84341D5F-0C20-4AA6-9FFE-4ED75E020C75}"/>
              </a:ext>
            </a:extLst>
          </p:cNvPr>
          <p:cNvSpPr/>
          <p:nvPr/>
        </p:nvSpPr>
        <p:spPr>
          <a:xfrm>
            <a:off x="1685670" y="1628862"/>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rrow: Right 200">
            <a:extLst>
              <a:ext uri="{FF2B5EF4-FFF2-40B4-BE49-F238E27FC236}">
                <a16:creationId xmlns:a16="http://schemas.microsoft.com/office/drawing/2014/main" id="{14345516-56A3-464E-9455-7B9CD8BC5B7C}"/>
              </a:ext>
            </a:extLst>
          </p:cNvPr>
          <p:cNvSpPr/>
          <p:nvPr/>
        </p:nvSpPr>
        <p:spPr>
          <a:xfrm>
            <a:off x="1674626" y="2335645"/>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Arrow: Right 201">
            <a:extLst>
              <a:ext uri="{FF2B5EF4-FFF2-40B4-BE49-F238E27FC236}">
                <a16:creationId xmlns:a16="http://schemas.microsoft.com/office/drawing/2014/main" id="{0E57AAC7-7461-46B0-9C8C-D286AEDCB481}"/>
              </a:ext>
            </a:extLst>
          </p:cNvPr>
          <p:cNvSpPr/>
          <p:nvPr/>
        </p:nvSpPr>
        <p:spPr>
          <a:xfrm>
            <a:off x="1685670" y="3108688"/>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Arrow: Right 202">
            <a:extLst>
              <a:ext uri="{FF2B5EF4-FFF2-40B4-BE49-F238E27FC236}">
                <a16:creationId xmlns:a16="http://schemas.microsoft.com/office/drawing/2014/main" id="{F0E4E2DC-BF92-4378-863E-25ED6CDB9CE2}"/>
              </a:ext>
            </a:extLst>
          </p:cNvPr>
          <p:cNvSpPr/>
          <p:nvPr/>
        </p:nvSpPr>
        <p:spPr>
          <a:xfrm>
            <a:off x="1685669" y="3925905"/>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Arrow: Right 203">
            <a:extLst>
              <a:ext uri="{FF2B5EF4-FFF2-40B4-BE49-F238E27FC236}">
                <a16:creationId xmlns:a16="http://schemas.microsoft.com/office/drawing/2014/main" id="{09F9D5E1-BA9B-4790-86B6-6AACA4846911}"/>
              </a:ext>
            </a:extLst>
          </p:cNvPr>
          <p:cNvSpPr/>
          <p:nvPr/>
        </p:nvSpPr>
        <p:spPr>
          <a:xfrm>
            <a:off x="1674626" y="4676861"/>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Arrow: Right 388">
            <a:extLst>
              <a:ext uri="{FF2B5EF4-FFF2-40B4-BE49-F238E27FC236}">
                <a16:creationId xmlns:a16="http://schemas.microsoft.com/office/drawing/2014/main" id="{F0EB9DEB-5BDE-4228-9389-3421E217948B}"/>
              </a:ext>
            </a:extLst>
          </p:cNvPr>
          <p:cNvSpPr/>
          <p:nvPr/>
        </p:nvSpPr>
        <p:spPr>
          <a:xfrm>
            <a:off x="1762974" y="5460948"/>
            <a:ext cx="1192695" cy="40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spd="med">
    <p:wipe/>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18CCF-74C5-4E22-BD90-80B2570512EE}"/>
              </a:ext>
            </a:extLst>
          </p:cNvPr>
          <p:cNvSpPr/>
          <p:nvPr/>
        </p:nvSpPr>
        <p:spPr>
          <a:xfrm>
            <a:off x="349624" y="484095"/>
            <a:ext cx="2958352"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Certificate</a:t>
            </a:r>
          </a:p>
        </p:txBody>
      </p:sp>
      <p:sp>
        <p:nvSpPr>
          <p:cNvPr id="5" name="Arrow: Right 4">
            <a:extLst>
              <a:ext uri="{FF2B5EF4-FFF2-40B4-BE49-F238E27FC236}">
                <a16:creationId xmlns:a16="http://schemas.microsoft.com/office/drawing/2014/main" id="{62C7F9C7-C2EF-43D0-ABF7-979B5A96C01D}"/>
              </a:ext>
            </a:extLst>
          </p:cNvPr>
          <p:cNvSpPr/>
          <p:nvPr/>
        </p:nvSpPr>
        <p:spPr>
          <a:xfrm>
            <a:off x="3687788" y="546018"/>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DCFF052F-5EA2-421C-AB2C-B120DD1E6B13}"/>
              </a:ext>
            </a:extLst>
          </p:cNvPr>
          <p:cNvSpPr/>
          <p:nvPr/>
        </p:nvSpPr>
        <p:spPr>
          <a:xfrm>
            <a:off x="349623" y="1304364"/>
            <a:ext cx="2958352" cy="48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Diploma</a:t>
            </a:r>
          </a:p>
        </p:txBody>
      </p:sp>
      <p:sp>
        <p:nvSpPr>
          <p:cNvPr id="7" name="Rectangle 6">
            <a:extLst>
              <a:ext uri="{FF2B5EF4-FFF2-40B4-BE49-F238E27FC236}">
                <a16:creationId xmlns:a16="http://schemas.microsoft.com/office/drawing/2014/main" id="{FB1ABFEA-3B86-4391-A54E-1CF00D606581}"/>
              </a:ext>
            </a:extLst>
          </p:cNvPr>
          <p:cNvSpPr/>
          <p:nvPr/>
        </p:nvSpPr>
        <p:spPr>
          <a:xfrm>
            <a:off x="378907" y="2992180"/>
            <a:ext cx="2958352" cy="60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Associates Degree</a:t>
            </a:r>
          </a:p>
        </p:txBody>
      </p:sp>
      <p:sp>
        <p:nvSpPr>
          <p:cNvPr id="8" name="Arrow: Right 7">
            <a:extLst>
              <a:ext uri="{FF2B5EF4-FFF2-40B4-BE49-F238E27FC236}">
                <a16:creationId xmlns:a16="http://schemas.microsoft.com/office/drawing/2014/main" id="{8D15E99E-87B9-497F-8325-97157ABD5C84}"/>
              </a:ext>
            </a:extLst>
          </p:cNvPr>
          <p:cNvSpPr/>
          <p:nvPr/>
        </p:nvSpPr>
        <p:spPr>
          <a:xfrm>
            <a:off x="3687788" y="1299053"/>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F7710D2-BA85-460E-A4AC-506AD411A4F0}"/>
              </a:ext>
            </a:extLst>
          </p:cNvPr>
          <p:cNvSpPr/>
          <p:nvPr/>
        </p:nvSpPr>
        <p:spPr>
          <a:xfrm>
            <a:off x="3687788" y="2092429"/>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F15F4-E677-4897-96D2-3D6EBFBB7E2F}"/>
              </a:ext>
            </a:extLst>
          </p:cNvPr>
          <p:cNvSpPr/>
          <p:nvPr/>
        </p:nvSpPr>
        <p:spPr>
          <a:xfrm>
            <a:off x="349623" y="2097740"/>
            <a:ext cx="2958351" cy="48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University Transfer</a:t>
            </a:r>
          </a:p>
        </p:txBody>
      </p:sp>
      <p:sp>
        <p:nvSpPr>
          <p:cNvPr id="12" name="Rectangle 11">
            <a:extLst>
              <a:ext uri="{FF2B5EF4-FFF2-40B4-BE49-F238E27FC236}">
                <a16:creationId xmlns:a16="http://schemas.microsoft.com/office/drawing/2014/main" id="{94527474-36D5-41BE-B7A6-E9E42CF94FEE}"/>
              </a:ext>
            </a:extLst>
          </p:cNvPr>
          <p:cNvSpPr/>
          <p:nvPr/>
        </p:nvSpPr>
        <p:spPr>
          <a:xfrm>
            <a:off x="349621" y="3872752"/>
            <a:ext cx="2958352" cy="60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Bachelors Degree</a:t>
            </a:r>
          </a:p>
        </p:txBody>
      </p:sp>
      <p:sp>
        <p:nvSpPr>
          <p:cNvPr id="13" name="Rectangle 12">
            <a:extLst>
              <a:ext uri="{FF2B5EF4-FFF2-40B4-BE49-F238E27FC236}">
                <a16:creationId xmlns:a16="http://schemas.microsoft.com/office/drawing/2014/main" id="{1CFE36C3-CB11-4429-B807-24411EA98F99}"/>
              </a:ext>
            </a:extLst>
          </p:cNvPr>
          <p:cNvSpPr/>
          <p:nvPr/>
        </p:nvSpPr>
        <p:spPr>
          <a:xfrm>
            <a:off x="349620" y="4773704"/>
            <a:ext cx="2958352" cy="60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Masters Degree</a:t>
            </a:r>
          </a:p>
        </p:txBody>
      </p:sp>
      <p:sp>
        <p:nvSpPr>
          <p:cNvPr id="14" name="Rectangle 13">
            <a:extLst>
              <a:ext uri="{FF2B5EF4-FFF2-40B4-BE49-F238E27FC236}">
                <a16:creationId xmlns:a16="http://schemas.microsoft.com/office/drawing/2014/main" id="{78229E4C-88B4-4B35-AF70-AF77A9BF591C}"/>
              </a:ext>
            </a:extLst>
          </p:cNvPr>
          <p:cNvSpPr/>
          <p:nvPr/>
        </p:nvSpPr>
        <p:spPr>
          <a:xfrm>
            <a:off x="378907" y="5681591"/>
            <a:ext cx="2958352" cy="60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Doctorate Degree</a:t>
            </a:r>
          </a:p>
        </p:txBody>
      </p:sp>
      <p:sp>
        <p:nvSpPr>
          <p:cNvPr id="15" name="Arrow: Right 14">
            <a:extLst>
              <a:ext uri="{FF2B5EF4-FFF2-40B4-BE49-F238E27FC236}">
                <a16:creationId xmlns:a16="http://schemas.microsoft.com/office/drawing/2014/main" id="{F53BB6D4-3265-4F88-BC52-212A0AFC8A93}"/>
              </a:ext>
            </a:extLst>
          </p:cNvPr>
          <p:cNvSpPr/>
          <p:nvPr/>
        </p:nvSpPr>
        <p:spPr>
          <a:xfrm>
            <a:off x="3593658" y="5752316"/>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Arrow: Right 15">
            <a:extLst>
              <a:ext uri="{FF2B5EF4-FFF2-40B4-BE49-F238E27FC236}">
                <a16:creationId xmlns:a16="http://schemas.microsoft.com/office/drawing/2014/main" id="{6B71CDDE-137B-46E9-8634-98266C116E6B}"/>
              </a:ext>
            </a:extLst>
          </p:cNvPr>
          <p:cNvSpPr/>
          <p:nvPr/>
        </p:nvSpPr>
        <p:spPr>
          <a:xfrm>
            <a:off x="3593658" y="4633924"/>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Arrow: Right 16">
            <a:extLst>
              <a:ext uri="{FF2B5EF4-FFF2-40B4-BE49-F238E27FC236}">
                <a16:creationId xmlns:a16="http://schemas.microsoft.com/office/drawing/2014/main" id="{91ECEAC5-AC0F-47D0-BA40-960E50BD96E2}"/>
              </a:ext>
            </a:extLst>
          </p:cNvPr>
          <p:cNvSpPr/>
          <p:nvPr/>
        </p:nvSpPr>
        <p:spPr>
          <a:xfrm>
            <a:off x="3687787" y="3746417"/>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Arrow: Right 17">
            <a:extLst>
              <a:ext uri="{FF2B5EF4-FFF2-40B4-BE49-F238E27FC236}">
                <a16:creationId xmlns:a16="http://schemas.microsoft.com/office/drawing/2014/main" id="{6E559854-5579-48BB-8808-44F2F16E3A1C}"/>
              </a:ext>
            </a:extLst>
          </p:cNvPr>
          <p:cNvSpPr/>
          <p:nvPr/>
        </p:nvSpPr>
        <p:spPr>
          <a:xfrm>
            <a:off x="3687786" y="2979936"/>
            <a:ext cx="981635" cy="48409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a:extLst>
              <a:ext uri="{FF2B5EF4-FFF2-40B4-BE49-F238E27FC236}">
                <a16:creationId xmlns:a16="http://schemas.microsoft.com/office/drawing/2014/main" id="{66D1A53F-B6C4-40BA-9D4B-5355070D71FD}"/>
              </a:ext>
            </a:extLst>
          </p:cNvPr>
          <p:cNvSpPr txBox="1"/>
          <p:nvPr/>
        </p:nvSpPr>
        <p:spPr>
          <a:xfrm>
            <a:off x="5042647" y="578224"/>
            <a:ext cx="38753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Osaka"/>
                <a:cs typeface="Arial"/>
              </a:rPr>
              <a:t>Up to One Year, College</a:t>
            </a:r>
            <a:endParaRPr lang="en-US">
              <a:cs typeface="Arial"/>
            </a:endParaRPr>
          </a:p>
        </p:txBody>
      </p:sp>
      <p:sp>
        <p:nvSpPr>
          <p:cNvPr id="22" name="TextBox 21">
            <a:extLst>
              <a:ext uri="{FF2B5EF4-FFF2-40B4-BE49-F238E27FC236}">
                <a16:creationId xmlns:a16="http://schemas.microsoft.com/office/drawing/2014/main" id="{8A6BC166-37F1-4E11-8E1B-F0E9418E5E4D}"/>
              </a:ext>
            </a:extLst>
          </p:cNvPr>
          <p:cNvSpPr txBox="1"/>
          <p:nvPr/>
        </p:nvSpPr>
        <p:spPr>
          <a:xfrm>
            <a:off x="5042647" y="1304365"/>
            <a:ext cx="36595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ea typeface="Osaka"/>
              </a:rPr>
              <a:t>Two Years, College</a:t>
            </a:r>
            <a:endParaRPr lang="en-US">
              <a:ea typeface="Osaka"/>
            </a:endParaRPr>
          </a:p>
        </p:txBody>
      </p:sp>
      <p:sp>
        <p:nvSpPr>
          <p:cNvPr id="23" name="TextBox 22">
            <a:extLst>
              <a:ext uri="{FF2B5EF4-FFF2-40B4-BE49-F238E27FC236}">
                <a16:creationId xmlns:a16="http://schemas.microsoft.com/office/drawing/2014/main" id="{59C280E8-09F0-45CD-8136-C65C56A394A8}"/>
              </a:ext>
            </a:extLst>
          </p:cNvPr>
          <p:cNvSpPr txBox="1"/>
          <p:nvPr/>
        </p:nvSpPr>
        <p:spPr>
          <a:xfrm>
            <a:off x="4963447" y="1922570"/>
            <a:ext cx="3875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Arial"/>
                <a:ea typeface="Osaka"/>
              </a:rPr>
              <a:t>Start at a college such as KPU, Douglas, UFV, etc and transfer after 30 or 60 credits (1-2 years)</a:t>
            </a:r>
            <a:endParaRPr lang="en-US" sz="2000">
              <a:ea typeface="Osaka"/>
            </a:endParaRPr>
          </a:p>
        </p:txBody>
      </p:sp>
      <p:sp>
        <p:nvSpPr>
          <p:cNvPr id="24" name="TextBox 23">
            <a:extLst>
              <a:ext uri="{FF2B5EF4-FFF2-40B4-BE49-F238E27FC236}">
                <a16:creationId xmlns:a16="http://schemas.microsoft.com/office/drawing/2014/main" id="{E33FE884-85CE-4E44-B71E-B9BA62521A83}"/>
              </a:ext>
            </a:extLst>
          </p:cNvPr>
          <p:cNvSpPr txBox="1"/>
          <p:nvPr/>
        </p:nvSpPr>
        <p:spPr>
          <a:xfrm>
            <a:off x="5042646" y="3005445"/>
            <a:ext cx="3341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Osaka"/>
                <a:cs typeface="Arial"/>
              </a:rPr>
              <a:t>2 – 3</a:t>
            </a:r>
            <a:r>
              <a:rPr lang="en-US" dirty="0">
                <a:latin typeface="Arial"/>
                <a:ea typeface="Osaka"/>
                <a:cs typeface="Arial"/>
              </a:rPr>
              <a:t>  years</a:t>
            </a:r>
            <a:r>
              <a:rPr lang="en-US">
                <a:latin typeface="Arial"/>
                <a:ea typeface="Osaka"/>
                <a:cs typeface="Arial"/>
              </a:rPr>
              <a:t> College</a:t>
            </a:r>
          </a:p>
        </p:txBody>
      </p:sp>
      <p:sp>
        <p:nvSpPr>
          <p:cNvPr id="25" name="TextBox 24">
            <a:extLst>
              <a:ext uri="{FF2B5EF4-FFF2-40B4-BE49-F238E27FC236}">
                <a16:creationId xmlns:a16="http://schemas.microsoft.com/office/drawing/2014/main" id="{6690BCF2-7D5D-4D5C-A388-0B5AF9AD5DFB}"/>
              </a:ext>
            </a:extLst>
          </p:cNvPr>
          <p:cNvSpPr txBox="1"/>
          <p:nvPr/>
        </p:nvSpPr>
        <p:spPr>
          <a:xfrm>
            <a:off x="5042646" y="371138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Osaka"/>
                <a:cs typeface="Arial"/>
              </a:rPr>
              <a:t>4 Years</a:t>
            </a:r>
          </a:p>
        </p:txBody>
      </p:sp>
      <p:sp>
        <p:nvSpPr>
          <p:cNvPr id="26" name="TextBox 25">
            <a:extLst>
              <a:ext uri="{FF2B5EF4-FFF2-40B4-BE49-F238E27FC236}">
                <a16:creationId xmlns:a16="http://schemas.microsoft.com/office/drawing/2014/main" id="{294FD074-3DF0-42D0-B972-ABEF14C2D3CE}"/>
              </a:ext>
            </a:extLst>
          </p:cNvPr>
          <p:cNvSpPr txBox="1"/>
          <p:nvPr/>
        </p:nvSpPr>
        <p:spPr>
          <a:xfrm>
            <a:off x="4963447" y="4547825"/>
            <a:ext cx="37961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Osaka"/>
                <a:cs typeface="Arial"/>
              </a:rPr>
              <a:t>30 – 60 credits ( 1 – 2 years) after a Bachelor’s Degree, University “Grad School”</a:t>
            </a:r>
          </a:p>
        </p:txBody>
      </p:sp>
      <p:sp>
        <p:nvSpPr>
          <p:cNvPr id="27" name="TextBox 26">
            <a:extLst>
              <a:ext uri="{FF2B5EF4-FFF2-40B4-BE49-F238E27FC236}">
                <a16:creationId xmlns:a16="http://schemas.microsoft.com/office/drawing/2014/main" id="{F89466D2-E221-479E-9A0D-6A388172EE88}"/>
              </a:ext>
            </a:extLst>
          </p:cNvPr>
          <p:cNvSpPr txBox="1"/>
          <p:nvPr/>
        </p:nvSpPr>
        <p:spPr>
          <a:xfrm>
            <a:off x="5042645" y="5714125"/>
            <a:ext cx="37169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Osaka"/>
                <a:cs typeface="Arial"/>
              </a:rPr>
              <a:t>2-5 years following Bachelors or Masters degree</a:t>
            </a:r>
          </a:p>
        </p:txBody>
      </p:sp>
    </p:spTree>
    <p:extLst>
      <p:ext uri="{BB962C8B-B14F-4D97-AF65-F5344CB8AC3E}">
        <p14:creationId xmlns:p14="http://schemas.microsoft.com/office/powerpoint/2010/main" val="2150775229"/>
      </p:ext>
    </p:extLst>
  </p:cSld>
  <p:clrMapOvr>
    <a:masterClrMapping/>
  </p:clrMapOvr>
  <p:transition spd="med">
    <p:wipe/>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866" name="TextBox 1">
            <a:extLst>
              <a:ext uri="{FF2B5EF4-FFF2-40B4-BE49-F238E27FC236}">
                <a16:creationId xmlns:a16="http://schemas.microsoft.com/office/drawing/2014/main" id="{1F771DF0-0098-4602-B7B5-A59FC2B96E44}"/>
              </a:ext>
            </a:extLst>
          </p:cNvPr>
          <p:cNvSpPr txBox="1">
            <a:spLocks noChangeArrowheads="1"/>
          </p:cNvSpPr>
          <p:nvPr/>
        </p:nvSpPr>
        <p:spPr bwMode="auto">
          <a:xfrm>
            <a:off x="2197742" y="3670703"/>
            <a:ext cx="6213232" cy="1188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sz="2400">
                <a:solidFill>
                  <a:schemeClr val="tx1"/>
                </a:solidFill>
                <a:latin typeface="Arial" panose="020B0604020202020204" pitchFamily="34" charset="0"/>
                <a:ea typeface="Osaka" charset="-128"/>
              </a:defRPr>
            </a:lvl1pPr>
            <a:lvl2pPr marL="742950" indent="-285750">
              <a:defRPr sz="2400">
                <a:solidFill>
                  <a:schemeClr val="tx1"/>
                </a:solidFill>
                <a:latin typeface="Arial" panose="020B0604020202020204" pitchFamily="34" charset="0"/>
                <a:ea typeface="Osaka" charset="-128"/>
              </a:defRPr>
            </a:lvl2pPr>
            <a:lvl3pPr marL="1143000" indent="-228600">
              <a:defRPr sz="2400">
                <a:solidFill>
                  <a:schemeClr val="tx1"/>
                </a:solidFill>
                <a:latin typeface="Arial" panose="020B0604020202020204" pitchFamily="34" charset="0"/>
                <a:ea typeface="Osaka" charset="-128"/>
              </a:defRPr>
            </a:lvl3pPr>
            <a:lvl4pPr marL="1600200" indent="-228600">
              <a:defRPr sz="2400">
                <a:solidFill>
                  <a:schemeClr val="tx1"/>
                </a:solidFill>
                <a:latin typeface="Arial" panose="020B0604020202020204" pitchFamily="34" charset="0"/>
                <a:ea typeface="Osaka" charset="-128"/>
              </a:defRPr>
            </a:lvl4pPr>
            <a:lvl5pPr marL="2057400" indent="-228600">
              <a:defRPr sz="2400">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charset="-128"/>
              </a:defRPr>
            </a:lvl9pPr>
          </a:lstStyle>
          <a:p>
            <a:pPr defTabSz="457200" eaLnBrk="1" hangingPunct="1">
              <a:lnSpc>
                <a:spcPct val="90000"/>
              </a:lnSpc>
              <a:spcAft>
                <a:spcPts val="600"/>
              </a:spcAft>
              <a:defRPr/>
            </a:pPr>
            <a:r>
              <a:rPr lang="en-US" altLang="en-US" sz="3600" b="0" i="0" kern="1200">
                <a:solidFill>
                  <a:schemeClr val="tx2"/>
                </a:solidFill>
                <a:latin typeface="+mj-lt"/>
                <a:ea typeface="+mj-ea"/>
                <a:cs typeface="+mj-cs"/>
              </a:rPr>
              <a:t>WHAT DO I NEED TO APPLY TO POST-SECONDARY?</a:t>
            </a:r>
          </a:p>
        </p:txBody>
      </p:sp>
      <p:pic>
        <p:nvPicPr>
          <p:cNvPr id="70" name="Graphic 69" descr="Diploma Roll">
            <a:extLst>
              <a:ext uri="{FF2B5EF4-FFF2-40B4-BE49-F238E27FC236}">
                <a16:creationId xmlns:a16="http://schemas.microsoft.com/office/drawing/2014/main" id="{E646111F-292C-4032-9183-1DC192E11A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997" y="-162823"/>
            <a:ext cx="4087918" cy="4087918"/>
          </a:xfrm>
          <a:prstGeom prst="rect">
            <a:avLst/>
          </a:prstGeom>
          <a:effectLst/>
        </p:spPr>
      </p:pic>
    </p:spTree>
  </p:cSld>
  <p:clrMapOvr>
    <a:masterClrMapping/>
  </p:clrMapOvr>
  <p:transition spd="med">
    <p:wipe/>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0A63366-F0C6-4906-8D88-08EF8AD35738}"/>
              </a:ext>
            </a:extLst>
          </p:cNvPr>
          <p:cNvSpPr>
            <a:spLocks noGrp="1" noChangeArrowheads="1"/>
          </p:cNvSpPr>
          <p:nvPr>
            <p:ph type="title"/>
          </p:nvPr>
        </p:nvSpPr>
        <p:spPr>
          <a:xfrm>
            <a:off x="971600" y="980728"/>
            <a:ext cx="7016567" cy="1143000"/>
          </a:xfrm>
        </p:spPr>
        <p:txBody>
          <a:bodyPr/>
          <a:lstStyle/>
          <a:p>
            <a:pPr marL="0" indent="0" algn="l" eaLnBrk="1" fontAlgn="auto" hangingPunct="1">
              <a:spcAft>
                <a:spcPts val="0"/>
              </a:spcAft>
              <a:buClr>
                <a:schemeClr val="accent6">
                  <a:lumMod val="75000"/>
                </a:schemeClr>
              </a:buClr>
              <a:buFont typeface="Georgia" panose="02040502050405020303" pitchFamily="18" charset="0"/>
              <a:buNone/>
              <a:defRPr/>
            </a:pPr>
            <a:r>
              <a:rPr lang="en-US" altLang="en-US" sz="4400">
                <a:ea typeface="+mj-ea"/>
                <a:cs typeface="+mj-cs"/>
              </a:rPr>
              <a:t>COLLEGE REQUIREMENTS</a:t>
            </a:r>
          </a:p>
        </p:txBody>
      </p:sp>
      <p:sp>
        <p:nvSpPr>
          <p:cNvPr id="40963" name="Rectangle 3">
            <a:extLst>
              <a:ext uri="{FF2B5EF4-FFF2-40B4-BE49-F238E27FC236}">
                <a16:creationId xmlns:a16="http://schemas.microsoft.com/office/drawing/2014/main" id="{EB9505AD-FBC0-4217-9FE1-12F462E7EE92}"/>
              </a:ext>
            </a:extLst>
          </p:cNvPr>
          <p:cNvSpPr>
            <a:spLocks noGrp="1" noChangeArrowheads="1"/>
          </p:cNvSpPr>
          <p:nvPr>
            <p:ph sz="quarter" idx="13"/>
          </p:nvPr>
        </p:nvSpPr>
        <p:spPr>
          <a:xfrm>
            <a:off x="1279525" y="2276475"/>
            <a:ext cx="6400800" cy="3097213"/>
          </a:xfrm>
        </p:spPr>
        <p:txBody>
          <a:bodyPr vert="horz" lIns="91440" tIns="45720" rIns="91440" bIns="45720" rtlCol="0" anchor="t">
            <a:normAutofit/>
          </a:bodyPr>
          <a:lstStyle/>
          <a:p>
            <a:pPr marL="342900" indent="-342900">
              <a:lnSpc>
                <a:spcPct val="90000"/>
              </a:lnSpc>
              <a:buClrTx/>
              <a:buFont typeface="Wingdings" panose="05000000000000000000" pitchFamily="2" charset="2"/>
              <a:buChar char="Ø"/>
              <a:defRPr/>
            </a:pPr>
            <a:r>
              <a:rPr lang="en-US" altLang="en-US">
                <a:solidFill>
                  <a:schemeClr val="tx1">
                    <a:lumMod val="85000"/>
                    <a:lumOff val="15000"/>
                  </a:schemeClr>
                </a:solidFill>
              </a:rPr>
              <a:t>ENGLISH 12 is the only course needed for </a:t>
            </a:r>
            <a:r>
              <a:rPr lang="en-US" altLang="en-US" u="sng">
                <a:solidFill>
                  <a:schemeClr val="tx1">
                    <a:lumMod val="85000"/>
                    <a:lumOff val="15000"/>
                  </a:schemeClr>
                </a:solidFill>
              </a:rPr>
              <a:t>general</a:t>
            </a:r>
            <a:r>
              <a:rPr lang="en-US" altLang="en-US">
                <a:solidFill>
                  <a:schemeClr val="tx1">
                    <a:lumMod val="85000"/>
                    <a:lumOff val="15000"/>
                  </a:schemeClr>
                </a:solidFill>
              </a:rPr>
              <a:t> admission.</a:t>
            </a:r>
            <a:endParaRPr lang="en-US">
              <a:solidFill>
                <a:schemeClr val="tx1">
                  <a:lumMod val="85000"/>
                  <a:lumOff val="15000"/>
                </a:schemeClr>
              </a:solidFill>
            </a:endParaRPr>
          </a:p>
          <a:p>
            <a:pPr marL="742950" lvl="1" indent="-342900">
              <a:lnSpc>
                <a:spcPct val="90000"/>
              </a:lnSpc>
              <a:buClrTx/>
              <a:buFont typeface="Wingdings" panose="05000000000000000000" pitchFamily="2" charset="2"/>
              <a:buChar char="Ø"/>
              <a:defRPr/>
            </a:pPr>
            <a:r>
              <a:rPr lang="en-US" altLang="en-US" i="1">
                <a:solidFill>
                  <a:schemeClr val="tx1">
                    <a:lumMod val="85000"/>
                    <a:lumOff val="15000"/>
                  </a:schemeClr>
                </a:solidFill>
              </a:rPr>
              <a:t> Kwantlen requires a minimum grade of 67% (C+) </a:t>
            </a:r>
          </a:p>
          <a:p>
            <a:pPr marL="742950" lvl="1" indent="-342900">
              <a:lnSpc>
                <a:spcPct val="90000"/>
              </a:lnSpc>
              <a:buClrTx/>
              <a:buFont typeface="Wingdings" panose="05000000000000000000" pitchFamily="2" charset="2"/>
              <a:buChar char="Ø"/>
              <a:defRPr/>
            </a:pPr>
            <a:r>
              <a:rPr lang="en-US" altLang="en-US" i="1">
                <a:solidFill>
                  <a:schemeClr val="tx1">
                    <a:lumMod val="85000"/>
                    <a:lumOff val="15000"/>
                  </a:schemeClr>
                </a:solidFill>
              </a:rPr>
              <a:t> Douglas College requires a minimum grade of 67% (C+) </a:t>
            </a:r>
          </a:p>
          <a:p>
            <a:pPr marL="742950" lvl="1" indent="-342900">
              <a:lnSpc>
                <a:spcPct val="90000"/>
              </a:lnSpc>
              <a:buClrTx/>
              <a:buFont typeface="Wingdings" panose="05000000000000000000" pitchFamily="2" charset="2"/>
              <a:buChar char="Ø"/>
              <a:defRPr/>
            </a:pPr>
            <a:r>
              <a:rPr lang="en-US" altLang="en-US" i="1" err="1">
                <a:solidFill>
                  <a:schemeClr val="tx1">
                    <a:lumMod val="85000"/>
                    <a:lumOff val="15000"/>
                  </a:schemeClr>
                </a:solidFill>
              </a:rPr>
              <a:t>Langara</a:t>
            </a:r>
            <a:r>
              <a:rPr lang="en-US" altLang="en-US" i="1">
                <a:solidFill>
                  <a:schemeClr val="tx1">
                    <a:lumMod val="85000"/>
                    <a:lumOff val="15000"/>
                  </a:schemeClr>
                </a:solidFill>
              </a:rPr>
              <a:t> College requires a  73% (B).</a:t>
            </a:r>
            <a:endParaRPr lang="en-US">
              <a:solidFill>
                <a:schemeClr val="tx1">
                  <a:lumMod val="85000"/>
                  <a:lumOff val="15000"/>
                </a:schemeClr>
              </a:solidFill>
            </a:endParaRPr>
          </a:p>
          <a:p>
            <a:pPr marL="342900" indent="-342900" eaLnBrk="1" hangingPunct="1">
              <a:lnSpc>
                <a:spcPct val="90000"/>
              </a:lnSpc>
              <a:buClrTx/>
              <a:buFont typeface="Wingdings" panose="05000000000000000000" pitchFamily="2" charset="2"/>
              <a:buChar char="Ø"/>
              <a:defRPr/>
            </a:pPr>
            <a:r>
              <a:rPr lang="en-US" altLang="en-US">
                <a:solidFill>
                  <a:schemeClr val="tx1">
                    <a:lumMod val="85000"/>
                    <a:lumOff val="15000"/>
                  </a:schemeClr>
                </a:solidFill>
              </a:rPr>
              <a:t>There are also </a:t>
            </a:r>
            <a:r>
              <a:rPr lang="en-US" altLang="en-US" b="1" u="sng">
                <a:solidFill>
                  <a:schemeClr val="tx1">
                    <a:lumMod val="85000"/>
                    <a:lumOff val="15000"/>
                  </a:schemeClr>
                </a:solidFill>
              </a:rPr>
              <a:t>program specific requirements </a:t>
            </a:r>
            <a:r>
              <a:rPr lang="en-US" altLang="en-US">
                <a:solidFill>
                  <a:schemeClr val="tx1">
                    <a:lumMod val="85000"/>
                    <a:lumOff val="15000"/>
                  </a:schemeClr>
                </a:solidFill>
              </a:rPr>
              <a:t>– especially Math requirements. Find out what you need!</a:t>
            </a:r>
          </a:p>
          <a:p>
            <a:pPr marL="45720" indent="0" eaLnBrk="1" hangingPunct="1">
              <a:lnSpc>
                <a:spcPct val="90000"/>
              </a:lnSpc>
              <a:buFont typeface="Georgia" panose="02040502050405020303" pitchFamily="18" charset="0"/>
              <a:buNone/>
              <a:defRPr/>
            </a:pPr>
            <a:endParaRPr lang="en-US" altLang="en-US"/>
          </a:p>
        </p:txBody>
      </p:sp>
    </p:spTree>
  </p:cSld>
  <p:clrMapOvr>
    <a:masterClrMapping/>
  </p:clrMapOvr>
  <p:transition spd="med">
    <p:wipe/>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FBCF4F8-77B3-4970-BF76-A81D824342C5}"/>
              </a:ext>
            </a:extLst>
          </p:cNvPr>
          <p:cNvSpPr>
            <a:spLocks noGrp="1"/>
          </p:cNvSpPr>
          <p:nvPr>
            <p:ph type="title"/>
          </p:nvPr>
        </p:nvSpPr>
        <p:spPr>
          <a:xfrm>
            <a:off x="827484" y="452718"/>
            <a:ext cx="6710641" cy="1400530"/>
          </a:xfrm>
        </p:spPr>
        <p:txBody>
          <a:bodyPr vert="horz" lIns="91440" tIns="45720" rIns="91440" bIns="45720" rtlCol="0" anchor="ctr">
            <a:normAutofit/>
          </a:bodyPr>
          <a:lstStyle/>
          <a:p>
            <a:pPr defTabSz="457200"/>
            <a:r>
              <a:rPr lang="en-US" b="0" i="0" kern="1200">
                <a:solidFill>
                  <a:srgbClr val="FFFFFF"/>
                </a:solidFill>
                <a:latin typeface="+mj-lt"/>
                <a:ea typeface="+mj-ea"/>
                <a:cs typeface="+mj-cs"/>
              </a:rPr>
              <a:t>Semiahmoo Counsellors</a:t>
            </a:r>
          </a:p>
        </p:txBody>
      </p:sp>
      <p:sp>
        <p:nvSpPr>
          <p:cNvPr id="4" name="TextBox 3">
            <a:extLst>
              <a:ext uri="{FF2B5EF4-FFF2-40B4-BE49-F238E27FC236}">
                <a16:creationId xmlns:a16="http://schemas.microsoft.com/office/drawing/2014/main" id="{C63FC63B-FAAB-4033-8C0C-B3AAC9EC88C2}"/>
              </a:ext>
            </a:extLst>
          </p:cNvPr>
          <p:cNvSpPr txBox="1"/>
          <p:nvPr/>
        </p:nvSpPr>
        <p:spPr>
          <a:xfrm>
            <a:off x="827484" y="2763520"/>
            <a:ext cx="6709905" cy="348487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eaLnBrk="1" hangingPunct="1">
              <a:spcBef>
                <a:spcPts val="1000"/>
              </a:spcBef>
              <a:spcAft>
                <a:spcPts val="0"/>
              </a:spcAft>
              <a:buClr>
                <a:schemeClr val="bg2">
                  <a:lumMod val="40000"/>
                  <a:lumOff val="60000"/>
                </a:schemeClr>
              </a:buClr>
              <a:buSzPct val="80000"/>
              <a:buFont typeface="Wingdings 3" charset="2"/>
              <a:buChar char=""/>
            </a:pPr>
            <a:r>
              <a:rPr lang="en-US" sz="2800" dirty="0">
                <a:latin typeface="+mj-lt"/>
                <a:ea typeface="+mj-ea"/>
                <a:cs typeface="+mj-cs"/>
              </a:rPr>
              <a:t>A – Giffen                   Ms. Hamilton</a:t>
            </a:r>
          </a:p>
          <a:p>
            <a:pPr defTabSz="457200" eaLnBrk="1" hangingPunct="1">
              <a:spcBef>
                <a:spcPts val="1000"/>
              </a:spcBef>
              <a:spcAft>
                <a:spcPts val="0"/>
              </a:spcAft>
              <a:buClr>
                <a:schemeClr val="bg2">
                  <a:lumMod val="40000"/>
                  <a:lumOff val="60000"/>
                </a:schemeClr>
              </a:buClr>
              <a:buSzPct val="80000"/>
              <a:buFont typeface="Wingdings 3" charset="2"/>
              <a:buChar char=""/>
            </a:pPr>
            <a:r>
              <a:rPr lang="en-US" sz="2800" dirty="0">
                <a:latin typeface="+mj-lt"/>
                <a:ea typeface="+mj-ea"/>
                <a:cs typeface="+mj-cs"/>
              </a:rPr>
              <a:t>Gill – Li                         Ms. Jamieson</a:t>
            </a:r>
          </a:p>
          <a:p>
            <a:pPr defTabSz="457200" eaLnBrk="1" hangingPunct="1">
              <a:spcBef>
                <a:spcPts val="1000"/>
              </a:spcBef>
              <a:spcAft>
                <a:spcPts val="0"/>
              </a:spcAft>
              <a:buClr>
                <a:schemeClr val="bg2">
                  <a:lumMod val="40000"/>
                  <a:lumOff val="60000"/>
                </a:schemeClr>
              </a:buClr>
              <a:buSzPct val="80000"/>
              <a:buFont typeface="Wingdings 3" charset="2"/>
              <a:buChar char=""/>
            </a:pPr>
            <a:r>
              <a:rPr lang="en-US" sz="2800" dirty="0">
                <a:latin typeface="+mj-lt"/>
                <a:ea typeface="+mj-ea"/>
                <a:cs typeface="+mj-cs"/>
              </a:rPr>
              <a:t>Liang-Sissons               Ms. Barclay</a:t>
            </a:r>
          </a:p>
          <a:p>
            <a:pPr defTabSz="457200" eaLnBrk="1" hangingPunct="1">
              <a:spcBef>
                <a:spcPts val="1000"/>
              </a:spcBef>
              <a:spcAft>
                <a:spcPts val="0"/>
              </a:spcAft>
              <a:buClr>
                <a:schemeClr val="bg2">
                  <a:lumMod val="40000"/>
                  <a:lumOff val="60000"/>
                </a:schemeClr>
              </a:buClr>
              <a:buSzPct val="80000"/>
              <a:buFont typeface="Wingdings 3" charset="2"/>
              <a:buChar char=""/>
            </a:pPr>
            <a:r>
              <a:rPr lang="en-US" sz="2800" dirty="0" err="1">
                <a:latin typeface="+mj-lt"/>
                <a:ea typeface="+mj-ea"/>
                <a:cs typeface="+mj-cs"/>
              </a:rPr>
              <a:t>Skakun</a:t>
            </a:r>
            <a:r>
              <a:rPr lang="en-US" sz="2800" dirty="0">
                <a:latin typeface="+mj-lt"/>
                <a:ea typeface="+mj-ea"/>
                <a:cs typeface="+mj-cs"/>
              </a:rPr>
              <a:t>-Z                      Ms. Blackwell</a:t>
            </a:r>
          </a:p>
          <a:p>
            <a:pPr defTabSz="457200" eaLnBrk="1" hangingPunct="1">
              <a:spcBef>
                <a:spcPts val="1000"/>
              </a:spcBef>
              <a:spcAft>
                <a:spcPts val="0"/>
              </a:spcAft>
              <a:buClr>
                <a:schemeClr val="bg2">
                  <a:lumMod val="40000"/>
                  <a:lumOff val="6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69899324"/>
      </p:ext>
    </p:extLst>
  </p:cSld>
  <p:clrMapOvr>
    <a:overrideClrMapping bg1="lt1" tx1="dk1" bg2="lt2" tx2="dk2" accent1="accent1" accent2="accent2" accent3="accent3" accent4="accent4" accent5="accent5" accent6="accent6" hlink="hlink" folHlink="folHlink"/>
  </p:clrMapOvr>
  <p:transition spd="med">
    <p:wipe/>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A0E69D1-4D1B-4627-A2A8-B927BAB7F30E}"/>
              </a:ext>
            </a:extLst>
          </p:cNvPr>
          <p:cNvSpPr>
            <a:spLocks noGrp="1" noChangeArrowheads="1"/>
          </p:cNvSpPr>
          <p:nvPr>
            <p:ph type="title"/>
          </p:nvPr>
        </p:nvSpPr>
        <p:spPr>
          <a:xfrm>
            <a:off x="1205936" y="575965"/>
            <a:ext cx="6512511" cy="1143000"/>
          </a:xfrm>
        </p:spPr>
        <p:txBody>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en-US" altLang="en-US">
                <a:ea typeface="+mj-ea"/>
                <a:cs typeface="+mj-cs"/>
              </a:rPr>
              <a:t>UBC REQUIREMENTS</a:t>
            </a:r>
            <a:br>
              <a:rPr lang="en-US" altLang="en-US">
                <a:ea typeface="+mj-ea"/>
                <a:cs typeface="+mj-cs"/>
              </a:rPr>
            </a:br>
            <a:r>
              <a:rPr lang="en-US" altLang="en-US" sz="2000">
                <a:ea typeface="+mj-ea"/>
                <a:cs typeface="+mj-cs"/>
              </a:rPr>
              <a:t>(MINIMUM ACADEMIC QUALIFICATIONS)</a:t>
            </a:r>
            <a:br>
              <a:rPr lang="en-US" altLang="en-US">
                <a:ea typeface="+mj-ea"/>
                <a:cs typeface="+mj-cs"/>
              </a:rPr>
            </a:br>
            <a:endParaRPr lang="en-US" altLang="en-US">
              <a:ea typeface="+mj-ea"/>
              <a:cs typeface="+mj-cs"/>
            </a:endParaRPr>
          </a:p>
        </p:txBody>
      </p:sp>
      <p:sp>
        <p:nvSpPr>
          <p:cNvPr id="40963" name="Rectangle 3">
            <a:extLst>
              <a:ext uri="{FF2B5EF4-FFF2-40B4-BE49-F238E27FC236}">
                <a16:creationId xmlns:a16="http://schemas.microsoft.com/office/drawing/2014/main" id="{834A6AC2-F817-4189-BEC6-67843AC4EFF8}"/>
              </a:ext>
            </a:extLst>
          </p:cNvPr>
          <p:cNvSpPr>
            <a:spLocks noGrp="1" noChangeArrowheads="1"/>
          </p:cNvSpPr>
          <p:nvPr>
            <p:ph sz="quarter" idx="13"/>
          </p:nvPr>
        </p:nvSpPr>
        <p:spPr>
          <a:xfrm>
            <a:off x="395288" y="1755775"/>
            <a:ext cx="4248150" cy="2519363"/>
          </a:xfrm>
        </p:spPr>
        <p:txBody>
          <a:bodyPr vert="horz" lIns="91440" tIns="45720" rIns="91440" bIns="45720" rtlCol="0" anchor="t">
            <a:normAutofit/>
          </a:bodyPr>
          <a:lstStyle/>
          <a:p>
            <a:pPr marL="342900" indent="-342900" eaLnBrk="1" hangingPunct="1">
              <a:buClrTx/>
              <a:buFont typeface="Wingdings" panose="05000000000000000000" pitchFamily="2" charset="2"/>
              <a:buChar char="Ø"/>
            </a:pPr>
            <a:endParaRPr lang="en-US" altLang="en-US"/>
          </a:p>
          <a:p>
            <a:pPr eaLnBrk="1" hangingPunct="1"/>
            <a:endParaRPr lang="en-US" altLang="en-US"/>
          </a:p>
        </p:txBody>
      </p:sp>
      <p:sp>
        <p:nvSpPr>
          <p:cNvPr id="40964" name="Rectangle 4">
            <a:extLst>
              <a:ext uri="{FF2B5EF4-FFF2-40B4-BE49-F238E27FC236}">
                <a16:creationId xmlns:a16="http://schemas.microsoft.com/office/drawing/2014/main" id="{B766B8AC-5D60-4E52-821F-45B756514F5C}"/>
              </a:ext>
            </a:extLst>
          </p:cNvPr>
          <p:cNvSpPr>
            <a:spLocks noGrp="1" noChangeArrowheads="1"/>
          </p:cNvSpPr>
          <p:nvPr>
            <p:ph sz="quarter" idx="14"/>
          </p:nvPr>
        </p:nvSpPr>
        <p:spPr>
          <a:xfrm>
            <a:off x="249107" y="2388669"/>
            <a:ext cx="8781916" cy="2373543"/>
          </a:xfrm>
        </p:spPr>
        <p:txBody>
          <a:bodyPr vert="horz" lIns="91440" tIns="45720" rIns="91440" bIns="45720" rtlCol="0" anchor="t">
            <a:normAutofit/>
          </a:bodyPr>
          <a:lstStyle/>
          <a:p>
            <a:pPr marL="0" indent="0">
              <a:buClrTx/>
              <a:buNone/>
              <a:defRPr/>
            </a:pPr>
            <a:r>
              <a:rPr lang="en-US" altLang="en-US" dirty="0"/>
              <a:t>Click on link below for up to date admissions information on UBC.  Admissions requirements change from time to time, so check often and stay up to date!</a:t>
            </a:r>
          </a:p>
          <a:p>
            <a:pPr marL="342900" indent="-342900">
              <a:buFont typeface="Wingdings" charset="2"/>
              <a:buChar char="Ø"/>
              <a:defRPr/>
            </a:pPr>
            <a:r>
              <a:rPr lang="en-US" dirty="0">
                <a:ea typeface="+mj-lt"/>
                <a:cs typeface="+mj-lt"/>
                <a:hlinkClick r:id="rId3"/>
              </a:rPr>
              <a:t>https://you.ubc.ca/applying-ubc/requirements/canadian-high-schools#british-columbia</a:t>
            </a:r>
            <a:endParaRPr lang="en-US"/>
          </a:p>
        </p:txBody>
      </p:sp>
      <p:sp>
        <p:nvSpPr>
          <p:cNvPr id="2" name="TextBox 1">
            <a:extLst>
              <a:ext uri="{FF2B5EF4-FFF2-40B4-BE49-F238E27FC236}">
                <a16:creationId xmlns:a16="http://schemas.microsoft.com/office/drawing/2014/main" id="{B2309C4D-6A2C-4B28-86F9-816F0FB32B29}"/>
              </a:ext>
            </a:extLst>
          </p:cNvPr>
          <p:cNvSpPr txBox="1"/>
          <p:nvPr/>
        </p:nvSpPr>
        <p:spPr>
          <a:xfrm>
            <a:off x="1402248" y="3874372"/>
            <a:ext cx="6119813" cy="800219"/>
          </a:xfrm>
          <a:prstGeom prst="rect">
            <a:avLst/>
          </a:prstGeom>
          <a:noFill/>
        </p:spPr>
        <p:txBody>
          <a:bodyPr lIns="91440" tIns="45720" rIns="91440" bIns="45720" anchor="t">
            <a:spAutoFit/>
          </a:bodyPr>
          <a:lstStyle/>
          <a:p>
            <a:pPr>
              <a:defRPr/>
            </a:pPr>
            <a:endParaRPr lang="en-CA" sz="2200" b="1">
              <a:solidFill>
                <a:schemeClr val="tx1">
                  <a:lumMod val="85000"/>
                  <a:lumOff val="15000"/>
                </a:schemeClr>
              </a:solidFill>
              <a:latin typeface="Century Gothic"/>
            </a:endParaRPr>
          </a:p>
          <a:p>
            <a:pPr>
              <a:defRPr/>
            </a:pPr>
            <a:endParaRPr lang="en-CA"/>
          </a:p>
        </p:txBody>
      </p:sp>
    </p:spTree>
  </p:cSld>
  <p:clrMapOvr>
    <a:masterClrMapping/>
  </p:clrMapOvr>
  <p:transition spd="med">
    <p:wipe/>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FCCEAE4-57BC-484B-AE62-E161A7B594C5}"/>
              </a:ext>
            </a:extLst>
          </p:cNvPr>
          <p:cNvSpPr>
            <a:spLocks noGrp="1" noChangeArrowheads="1"/>
          </p:cNvSpPr>
          <p:nvPr>
            <p:ph type="title"/>
          </p:nvPr>
        </p:nvSpPr>
        <p:spPr>
          <a:xfrm>
            <a:off x="1331640" y="620688"/>
            <a:ext cx="6512511" cy="1143000"/>
          </a:xfrm>
        </p:spPr>
        <p:txBody>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en-US" altLang="en-US">
                <a:ea typeface="+mj-ea"/>
                <a:cs typeface="+mj-cs"/>
              </a:rPr>
              <a:t>SFU REQUIREMENTS</a:t>
            </a:r>
            <a:br>
              <a:rPr lang="en-US" altLang="en-US" sz="2000">
                <a:ea typeface="+mj-ea"/>
                <a:cs typeface="+mj-cs"/>
              </a:rPr>
            </a:br>
            <a:r>
              <a:rPr lang="en-US" altLang="en-US" sz="2000"/>
              <a:t>(MINIMUM ACADEMIC QUALIFICATIONS)</a:t>
            </a:r>
            <a:endParaRPr lang="en-US" altLang="en-US" sz="2000">
              <a:ea typeface="+mj-ea"/>
              <a:cs typeface="+mj-cs"/>
            </a:endParaRPr>
          </a:p>
        </p:txBody>
      </p:sp>
      <p:sp>
        <p:nvSpPr>
          <p:cNvPr id="46083" name="Rectangle 3">
            <a:extLst>
              <a:ext uri="{FF2B5EF4-FFF2-40B4-BE49-F238E27FC236}">
                <a16:creationId xmlns:a16="http://schemas.microsoft.com/office/drawing/2014/main" id="{6BEE30BC-16A2-420F-9D67-DE6A6450A471}"/>
              </a:ext>
            </a:extLst>
          </p:cNvPr>
          <p:cNvSpPr>
            <a:spLocks noGrp="1" noChangeArrowheads="1"/>
          </p:cNvSpPr>
          <p:nvPr>
            <p:ph sz="quarter" idx="13"/>
          </p:nvPr>
        </p:nvSpPr>
        <p:spPr>
          <a:xfrm>
            <a:off x="438150" y="2205038"/>
            <a:ext cx="3529013" cy="3600450"/>
          </a:xfrm>
        </p:spPr>
        <p:txBody>
          <a:bodyPr vert="horz" lIns="91440" tIns="45720" rIns="91440" bIns="45720" rtlCol="0" anchor="t">
            <a:normAutofit/>
          </a:bodyPr>
          <a:lstStyle/>
          <a:p>
            <a:pPr marL="342900" indent="-342900" eaLnBrk="1" hangingPunct="1">
              <a:buClrTx/>
              <a:buFont typeface="Wingdings" panose="05000000000000000000" pitchFamily="2" charset="2"/>
              <a:buChar char="Ø"/>
              <a:defRPr/>
            </a:pPr>
            <a:endParaRPr lang="en-US" altLang="en-US"/>
          </a:p>
          <a:p>
            <a:pPr marL="45720" indent="0" eaLnBrk="1" hangingPunct="1">
              <a:buClrTx/>
              <a:buFont typeface="Georgia" panose="02040502050405020303" pitchFamily="18" charset="0"/>
              <a:buNone/>
              <a:defRPr/>
            </a:pPr>
            <a:endParaRPr lang="en-US" altLang="en-US"/>
          </a:p>
          <a:p>
            <a:pPr marL="342900" indent="-342900" eaLnBrk="1" hangingPunct="1">
              <a:buFontTx/>
              <a:buNone/>
              <a:defRPr/>
            </a:pPr>
            <a:r>
              <a:rPr lang="en-US" altLang="en-US"/>
              <a:t>	</a:t>
            </a:r>
          </a:p>
          <a:p>
            <a:pPr marL="742950" lvl="1" indent="-285750" eaLnBrk="1" hangingPunct="1">
              <a:buFontTx/>
              <a:buNone/>
              <a:defRPr/>
            </a:pPr>
            <a:endParaRPr lang="en-US" altLang="en-US"/>
          </a:p>
        </p:txBody>
      </p:sp>
      <p:sp>
        <p:nvSpPr>
          <p:cNvPr id="3" name="Content Placeholder 2">
            <a:extLst>
              <a:ext uri="{FF2B5EF4-FFF2-40B4-BE49-F238E27FC236}">
                <a16:creationId xmlns:a16="http://schemas.microsoft.com/office/drawing/2014/main" id="{4E820778-9810-4107-AB2E-0D74DAC7B94E}"/>
              </a:ext>
            </a:extLst>
          </p:cNvPr>
          <p:cNvSpPr>
            <a:spLocks noGrp="1"/>
          </p:cNvSpPr>
          <p:nvPr>
            <p:ph sz="quarter" idx="14"/>
          </p:nvPr>
        </p:nvSpPr>
        <p:spPr>
          <a:xfrm>
            <a:off x="546935" y="2555582"/>
            <a:ext cx="8250349" cy="3794523"/>
          </a:xfrm>
        </p:spPr>
        <p:txBody>
          <a:bodyPr vert="horz" lIns="91440" tIns="45720" rIns="91440" bIns="45720" rtlCol="0" anchor="t">
            <a:normAutofit/>
          </a:bodyPr>
          <a:lstStyle/>
          <a:p>
            <a:pPr marL="0" indent="0">
              <a:buNone/>
            </a:pPr>
            <a:r>
              <a:rPr lang="en-US" dirty="0">
                <a:ea typeface="+mj-lt"/>
                <a:cs typeface="+mj-lt"/>
              </a:rPr>
              <a:t>Check the following link for up to date information on SFU admissions.  Admissions change from time to time, so check often and stay up to date!</a:t>
            </a:r>
          </a:p>
          <a:p>
            <a:pPr marL="342900" indent="-342900">
              <a:buClr>
                <a:srgbClr val="8AD0D6"/>
              </a:buClr>
            </a:pPr>
            <a:r>
              <a:rPr lang="en-US" dirty="0">
                <a:ea typeface="+mj-lt"/>
                <a:cs typeface="+mj-lt"/>
                <a:hlinkClick r:id="rId3"/>
              </a:rPr>
              <a:t>http://www.sfu.ca/students/admission/admission-requirements/canadian-highschool/bc-yukon.html</a:t>
            </a:r>
            <a:r>
              <a:rPr lang="en-US" dirty="0"/>
              <a:t> </a:t>
            </a:r>
          </a:p>
        </p:txBody>
      </p:sp>
    </p:spTree>
  </p:cSld>
  <p:clrMapOvr>
    <a:masterClrMapping/>
  </p:clrMapOvr>
  <p:transition spd="med">
    <p:wipe/>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7C430960-0D79-4C55-91CC-6FE1DE40E349}"/>
              </a:ext>
            </a:extLst>
          </p:cNvPr>
          <p:cNvSpPr>
            <a:spLocks noGrp="1"/>
          </p:cNvSpPr>
          <p:nvPr>
            <p:ph sz="quarter" idx="13"/>
          </p:nvPr>
        </p:nvSpPr>
        <p:spPr>
          <a:xfrm>
            <a:off x="468313" y="262430"/>
            <a:ext cx="8213725" cy="6335713"/>
          </a:xfrm>
        </p:spPr>
        <p:txBody>
          <a:bodyPr vert="horz" lIns="91440" tIns="45720" rIns="91440" bIns="45720" rtlCol="0" anchor="t">
            <a:normAutofit/>
          </a:bodyPr>
          <a:lstStyle/>
          <a:p>
            <a:pPr marL="44450" indent="0" algn="ctr" eaLnBrk="1" hangingPunct="1">
              <a:buFont typeface="Georgia" panose="02040502050405020303" pitchFamily="18" charset="0"/>
              <a:buNone/>
              <a:defRPr/>
            </a:pPr>
            <a:r>
              <a:rPr lang="en-CA" altLang="en-US" sz="3600" b="1" u="sng"/>
              <a:t>HELPFUL WEBSITES</a:t>
            </a:r>
          </a:p>
          <a:p>
            <a:pPr marL="44450" indent="0" algn="ctr" eaLnBrk="1" hangingPunct="1">
              <a:buFont typeface="Georgia" panose="02040502050405020303" pitchFamily="18" charset="0"/>
              <a:buNone/>
              <a:defRPr/>
            </a:pPr>
            <a:endParaRPr lang="en-US" altLang="en-US" sz="800" b="1" u="sng"/>
          </a:p>
          <a:p>
            <a:pPr marL="44450" indent="0" eaLnBrk="1" hangingPunct="1">
              <a:buFont typeface="Georgia" panose="02040502050405020303" pitchFamily="18" charset="0"/>
              <a:buNone/>
              <a:defRPr/>
            </a:pPr>
            <a:r>
              <a:rPr lang="en-US" altLang="en-US" sz="2400" b="1" u="sng"/>
              <a:t>educationplanner.ca</a:t>
            </a:r>
            <a:r>
              <a:rPr lang="en-US" altLang="en-US" sz="2400" b="1"/>
              <a:t> </a:t>
            </a:r>
            <a:r>
              <a:rPr lang="en-US" altLang="en-US" sz="2400"/>
              <a:t>– Search careers and programs, admission requirements, tuition costs, length of program etc.</a:t>
            </a:r>
          </a:p>
          <a:p>
            <a:pPr marL="44450" indent="0">
              <a:buNone/>
              <a:defRPr/>
            </a:pPr>
            <a:r>
              <a:rPr lang="en-US" altLang="en-US" sz="2400" b="1" u="sng"/>
              <a:t>postsecondarybc.ca</a:t>
            </a:r>
            <a:r>
              <a:rPr lang="en-US" altLang="en-US" sz="2400"/>
              <a:t> - connect with post secondary opportunities</a:t>
            </a:r>
            <a:endParaRPr lang="en-US" altLang="en-US" sz="2400" b="1" u="sng"/>
          </a:p>
          <a:p>
            <a:pPr marL="44450" indent="0">
              <a:buFont typeface="Georgia" panose="02040502050405020303" pitchFamily="18" charset="0"/>
              <a:buNone/>
              <a:defRPr/>
            </a:pPr>
            <a:r>
              <a:rPr lang="en-US" altLang="en-US" sz="2400" b="1" u="sng"/>
              <a:t>workbc.ca</a:t>
            </a:r>
            <a:r>
              <a:rPr lang="en-US" altLang="en-US" sz="2400"/>
              <a:t> - search and find details on specific jobs.</a:t>
            </a:r>
          </a:p>
          <a:p>
            <a:pPr marL="44450" indent="0" eaLnBrk="1" hangingPunct="1">
              <a:buFont typeface="Georgia" panose="02040502050405020303" pitchFamily="18" charset="0"/>
              <a:buNone/>
              <a:defRPr/>
            </a:pPr>
            <a:r>
              <a:rPr lang="en-CA" altLang="en-US" sz="2400" b="1" u="sng"/>
              <a:t>careertrekbc.ca</a:t>
            </a:r>
            <a:r>
              <a:rPr lang="en-CA" altLang="en-US" sz="2400" b="1"/>
              <a:t> – </a:t>
            </a:r>
            <a:r>
              <a:rPr lang="en-CA" altLang="en-US" sz="2400"/>
              <a:t>Explore and view wide range of career opportunities. Learn about requirements.</a:t>
            </a:r>
            <a:endParaRPr lang="en-US" altLang="en-US" sz="2400" b="1"/>
          </a:p>
          <a:p>
            <a:pPr marL="44450" indent="0" eaLnBrk="1" hangingPunct="1">
              <a:buFont typeface="Georgia" panose="02040502050405020303" pitchFamily="18" charset="0"/>
              <a:buNone/>
              <a:defRPr/>
            </a:pPr>
            <a:endParaRPr lang="en-CA" altLang="en-US" sz="800"/>
          </a:p>
          <a:p>
            <a:pPr marL="387350" indent="-342900">
              <a:buClrTx/>
              <a:buFont typeface="Wingdings" panose="05000000000000000000" pitchFamily="2" charset="2"/>
              <a:buChar char="Ø"/>
              <a:defRPr/>
            </a:pPr>
            <a:r>
              <a:rPr lang="en-CA" altLang="en-US"/>
              <a:t>Check out the Counselling tab on the Semiahmoo Secondary website (surreyschools.ca)</a:t>
            </a:r>
          </a:p>
          <a:p>
            <a:pPr marL="44450" indent="0" eaLnBrk="1" hangingPunct="1">
              <a:buClrTx/>
              <a:buFont typeface="Georgia" panose="02040502050405020303" pitchFamily="18" charset="0"/>
              <a:buNone/>
              <a:defRPr/>
            </a:pPr>
            <a:endParaRPr lang="en-US" altLang="en-US" sz="800"/>
          </a:p>
          <a:p>
            <a:pPr marL="387350" indent="-342900" eaLnBrk="1" hangingPunct="1">
              <a:buClrTx/>
              <a:buFont typeface="Wingdings" panose="05000000000000000000" pitchFamily="2" charset="2"/>
              <a:buChar char="Ø"/>
              <a:defRPr/>
            </a:pPr>
            <a:r>
              <a:rPr lang="en-US" altLang="en-US" u="sng"/>
              <a:t>Always</a:t>
            </a:r>
            <a:r>
              <a:rPr lang="en-US" altLang="en-US"/>
              <a:t> check the post-secondary institute’s website for up-to-date admission information!</a:t>
            </a:r>
          </a:p>
        </p:txBody>
      </p:sp>
    </p:spTree>
  </p:cSld>
  <p:clrMapOvr>
    <a:masterClrMapping/>
  </p:clrMapOvr>
  <p:transition spd="med">
    <p:wipe/>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ACBC5AC-E1D2-4B97-96DC-F3C47115AF56}"/>
              </a:ext>
            </a:extLst>
          </p:cNvPr>
          <p:cNvSpPr>
            <a:spLocks noGrp="1" noChangeArrowheads="1"/>
          </p:cNvSpPr>
          <p:nvPr>
            <p:ph type="title"/>
          </p:nvPr>
        </p:nvSpPr>
        <p:spPr>
          <a:xfrm>
            <a:off x="484583" y="452718"/>
            <a:ext cx="7053542" cy="1400530"/>
          </a:xfrm>
        </p:spPr>
        <p:txBody>
          <a:bodyPr>
            <a:normAutofit/>
          </a:bodyPr>
          <a:lstStyle/>
          <a:p>
            <a:pPr marL="0" indent="0" eaLnBrk="1" fontAlgn="auto" hangingPunct="1">
              <a:spcAft>
                <a:spcPts val="0"/>
              </a:spcAft>
              <a:buClr>
                <a:schemeClr val="accent6">
                  <a:lumMod val="75000"/>
                </a:schemeClr>
              </a:buClr>
              <a:buFont typeface="Georgia" panose="02040502050405020303" pitchFamily="18" charset="0"/>
              <a:buNone/>
              <a:defRPr/>
            </a:pPr>
            <a:r>
              <a:rPr lang="en-US">
                <a:ea typeface="+mj-ea"/>
                <a:cs typeface="+mj-cs"/>
              </a:rPr>
              <a:t>THINGS TO CONSIDER</a:t>
            </a:r>
          </a:p>
        </p:txBody>
      </p:sp>
      <p:graphicFrame>
        <p:nvGraphicFramePr>
          <p:cNvPr id="100356" name="Rectangle 3">
            <a:extLst>
              <a:ext uri="{FF2B5EF4-FFF2-40B4-BE49-F238E27FC236}">
                <a16:creationId xmlns:a16="http://schemas.microsoft.com/office/drawing/2014/main" id="{A429A4C7-0A25-4066-A98B-DEFDBDB491B5}"/>
              </a:ext>
            </a:extLst>
          </p:cNvPr>
          <p:cNvGraphicFramePr>
            <a:graphicFrameLocks noGrp="1"/>
          </p:cNvGraphicFramePr>
          <p:nvPr>
            <p:ph sz="quarter" idx="13"/>
            <p:extLst>
              <p:ext uri="{D42A27DB-BD31-4B8C-83A1-F6EECF244321}">
                <p14:modId xmlns:p14="http://schemas.microsoft.com/office/powerpoint/2010/main" val="258354240"/>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6238621"/>
      </p:ext>
    </p:extLst>
  </p:cSld>
  <p:clrMapOvr>
    <a:masterClrMapping/>
  </p:clrMapOvr>
  <p:transition spd="med">
    <p:wipe/>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990F3C1C-8919-49CE-A43A-EE2DBA32FE9C}"/>
              </a:ext>
            </a:extLst>
          </p:cNvPr>
          <p:cNvSpPr>
            <a:spLocks noGrp="1" noChangeArrowheads="1"/>
          </p:cNvSpPr>
          <p:nvPr>
            <p:ph type="title"/>
          </p:nvPr>
        </p:nvSpPr>
        <p:spPr>
          <a:xfrm>
            <a:off x="486697" y="629266"/>
            <a:ext cx="6939116" cy="1223983"/>
          </a:xfrm>
        </p:spPr>
        <p:txBody>
          <a:bodyPr>
            <a:normAutofit/>
          </a:bodyPr>
          <a:lstStyle/>
          <a:p>
            <a:pPr marL="320040" indent="-320040" eaLnBrk="1" fontAlgn="auto" hangingPunct="1">
              <a:lnSpc>
                <a:spcPct val="90000"/>
              </a:lnSpc>
              <a:spcAft>
                <a:spcPts val="0"/>
              </a:spcAft>
              <a:buClr>
                <a:schemeClr val="accent6">
                  <a:lumMod val="75000"/>
                </a:schemeClr>
              </a:buClr>
              <a:buFont typeface="Wingdings" charset="0"/>
              <a:buNone/>
              <a:defRPr/>
            </a:pPr>
            <a:r>
              <a:rPr lang="en-US" sz="3900">
                <a:ea typeface="+mj-ea"/>
                <a:cs typeface="+mj-cs"/>
              </a:rPr>
              <a:t>FIND INFORMATION TO MAKE GOOD CHOICES!</a:t>
            </a:r>
          </a:p>
        </p:txBody>
      </p:sp>
      <p:sp>
        <p:nvSpPr>
          <p:cNvPr id="60419" name="Rectangle 3">
            <a:extLst>
              <a:ext uri="{FF2B5EF4-FFF2-40B4-BE49-F238E27FC236}">
                <a16:creationId xmlns:a16="http://schemas.microsoft.com/office/drawing/2014/main" id="{2AE83808-0828-42D8-A220-0B9A7AD8265F}"/>
              </a:ext>
            </a:extLst>
          </p:cNvPr>
          <p:cNvSpPr>
            <a:spLocks noGrp="1" noChangeArrowheads="1"/>
          </p:cNvSpPr>
          <p:nvPr>
            <p:ph sz="quarter" idx="13"/>
          </p:nvPr>
        </p:nvSpPr>
        <p:spPr>
          <a:xfrm>
            <a:off x="827483" y="2052214"/>
            <a:ext cx="4474045" cy="4196185"/>
          </a:xfrm>
        </p:spPr>
        <p:txBody>
          <a:bodyPr vert="horz" lIns="91440" tIns="45720" rIns="91440" bIns="45720" rtlCol="0" anchor="t">
            <a:normAutofit/>
          </a:bodyPr>
          <a:lstStyle/>
          <a:p>
            <a:pPr marL="342900" indent="-342900">
              <a:buClr>
                <a:srgbClr val="F7F7F7"/>
              </a:buClr>
              <a:buFont typeface="Wingdings" charset="2"/>
              <a:buChar char="ü"/>
            </a:pPr>
            <a:r>
              <a:rPr lang="en-US" dirty="0">
                <a:ea typeface="+mj-lt"/>
                <a:cs typeface="+mj-lt"/>
              </a:rPr>
              <a:t> Talk to parents and family</a:t>
            </a:r>
            <a:endParaRPr lang="en-US" dirty="0"/>
          </a:p>
          <a:p>
            <a:pPr marL="342900" indent="-342900">
              <a:buClr>
                <a:srgbClr val="F7F7F7"/>
              </a:buClr>
              <a:buFont typeface="Wingdings,Sans-Serif" panose="05000000000000000000" pitchFamily="2" charset="2"/>
              <a:buChar char="ü"/>
            </a:pPr>
            <a:r>
              <a:rPr lang="en-US" dirty="0">
                <a:ea typeface="+mj-lt"/>
                <a:cs typeface="+mj-lt"/>
              </a:rPr>
              <a:t> Discuss with subject teachers</a:t>
            </a:r>
          </a:p>
          <a:p>
            <a:pPr marL="342900" indent="-342900">
              <a:buClr>
                <a:srgbClr val="F7F7F7"/>
              </a:buClr>
              <a:buFont typeface="Wingdings,Sans-Serif" panose="05000000000000000000" pitchFamily="2" charset="2"/>
              <a:buChar char="ü"/>
            </a:pPr>
            <a:r>
              <a:rPr lang="en-US" dirty="0">
                <a:ea typeface="+mj-lt"/>
                <a:cs typeface="+mj-lt"/>
              </a:rPr>
              <a:t> Talk to students who have taken the course</a:t>
            </a:r>
          </a:p>
          <a:p>
            <a:pPr marL="342900" indent="-342900">
              <a:buClr>
                <a:srgbClr val="F7F7F7"/>
              </a:buClr>
              <a:buFont typeface="Wingdings,Sans-Serif" panose="05000000000000000000" pitchFamily="2" charset="2"/>
              <a:buChar char="ü"/>
            </a:pPr>
            <a:r>
              <a:rPr lang="en-US" dirty="0">
                <a:ea typeface="+mj-lt"/>
                <a:cs typeface="+mj-lt"/>
              </a:rPr>
              <a:t>Visit </a:t>
            </a:r>
            <a:r>
              <a:rPr lang="en-US" dirty="0">
                <a:ea typeface="+mj-lt"/>
                <a:cs typeface="+mj-lt"/>
                <a:hlinkClick r:id="rId3"/>
              </a:rPr>
              <a:t>https://www.surreyschools.ca/schools/semi/About/Courses/Pages/default.aspx</a:t>
            </a:r>
            <a:r>
              <a:rPr lang="en-US" dirty="0">
                <a:ea typeface="+mj-lt"/>
                <a:cs typeface="+mj-lt"/>
              </a:rPr>
              <a:t> for course planning.  This is your MOST IMPORTANT SOURCE OF INFORMATION!!!!!</a:t>
            </a:r>
          </a:p>
          <a:p>
            <a:pPr marL="342900" indent="-342900">
              <a:buClr>
                <a:srgbClr val="F7F7F7"/>
              </a:buClr>
              <a:buFont typeface="Wingdings,Sans-Serif" panose="05000000000000000000" pitchFamily="2" charset="2"/>
              <a:buChar char="ü"/>
            </a:pPr>
            <a:r>
              <a:rPr lang="en-US" dirty="0">
                <a:ea typeface="+mj-lt"/>
                <a:cs typeface="+mj-lt"/>
              </a:rPr>
              <a:t>Email your counsellor!!!</a:t>
            </a:r>
            <a:endParaRPr lang="en-US" dirty="0"/>
          </a:p>
          <a:p>
            <a:pPr marL="342900" indent="-342900">
              <a:buNone/>
            </a:pPr>
            <a:endParaRPr lang="en-US" altLang="en-US"/>
          </a:p>
        </p:txBody>
      </p:sp>
      <p:pic>
        <p:nvPicPr>
          <p:cNvPr id="71" name="Graphic 70" descr="Chat Bubble">
            <a:extLst>
              <a:ext uri="{FF2B5EF4-FFF2-40B4-BE49-F238E27FC236}">
                <a16:creationId xmlns:a16="http://schemas.microsoft.com/office/drawing/2014/main" id="{0E709CFE-70F6-4F1D-868B-ACED080865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0991" y="2646972"/>
            <a:ext cx="3006666" cy="3006666"/>
          </a:xfrm>
          <a:prstGeom prst="rect">
            <a:avLst/>
          </a:prstGeom>
          <a:effectLst>
            <a:outerShdw blurRad="50800" dist="38100" dir="5400000" algn="t" rotWithShape="0">
              <a:prstClr val="black">
                <a:alpha val="43000"/>
              </a:prstClr>
            </a:outerShdw>
          </a:effectLst>
        </p:spPr>
      </p:pic>
    </p:spTree>
  </p:cSld>
  <p:clrMapOvr>
    <a:masterClrMapping/>
  </p:clrMapOvr>
  <p:transition spd="med">
    <p:wipe/>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644AD41-1FF7-4DDC-9302-F96B878BFF69}"/>
              </a:ext>
            </a:extLst>
          </p:cNvPr>
          <p:cNvSpPr>
            <a:spLocks noGrp="1" noChangeArrowheads="1"/>
          </p:cNvSpPr>
          <p:nvPr>
            <p:ph type="title"/>
          </p:nvPr>
        </p:nvSpPr>
        <p:spPr>
          <a:xfrm>
            <a:off x="467544" y="1169684"/>
            <a:ext cx="8208912" cy="1512887"/>
          </a:xfrm>
        </p:spPr>
        <p:txBody>
          <a:bodyPr/>
          <a:lstStyle/>
          <a:p>
            <a:pPr algn="ctr">
              <a:buClr>
                <a:schemeClr val="accent6">
                  <a:lumMod val="75000"/>
                </a:schemeClr>
              </a:buClr>
              <a:defRPr/>
            </a:pPr>
            <a:r>
              <a:rPr lang="en-US" altLang="en-US" sz="4000" dirty="0">
                <a:ea typeface="+mj-ea"/>
                <a:cs typeface="+mj-cs"/>
              </a:rPr>
              <a:t>And now… over to you!</a:t>
            </a:r>
            <a:br>
              <a:rPr lang="en-US" altLang="en-US" sz="4000" dirty="0"/>
            </a:br>
            <a:br>
              <a:rPr lang="en-US" altLang="en-US" sz="4000" dirty="0"/>
            </a:br>
            <a:r>
              <a:rPr lang="en-US" altLang="en-US" sz="3600" dirty="0">
                <a:ea typeface="+mj-ea"/>
                <a:cs typeface="+mj-cs"/>
              </a:rPr>
              <a:t>Take your time to make </a:t>
            </a:r>
            <a:r>
              <a:rPr lang="en-US" altLang="en-US" sz="3600" i="1" dirty="0">
                <a:solidFill>
                  <a:srgbClr val="FFFF00"/>
                </a:solidFill>
                <a:ea typeface="+mj-ea"/>
                <a:cs typeface="+mj-cs"/>
              </a:rPr>
              <a:t>thoughtful</a:t>
            </a:r>
            <a:r>
              <a:rPr lang="en-US" altLang="en-US" sz="3600" dirty="0">
                <a:ea typeface="+mj-ea"/>
                <a:cs typeface="+mj-cs"/>
              </a:rPr>
              <a:t> choices about your plans for next year. </a:t>
            </a:r>
            <a:r>
              <a:rPr lang="en-US" altLang="en-US" sz="3600" dirty="0"/>
              <a:t>Choose wisely because there will be no course changes once selection is complete.</a:t>
            </a:r>
            <a:endParaRPr lang="en-US" altLang="en-US" sz="3600" dirty="0">
              <a:ea typeface="+mj-ea"/>
              <a:cs typeface="+mj-cs"/>
            </a:endParaRPr>
          </a:p>
        </p:txBody>
      </p:sp>
    </p:spTree>
  </p:cSld>
  <p:clrMapOvr>
    <a:masterClrMapping/>
  </p:clrMapOvr>
  <p:transition spd="med">
    <p:wipe/>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C4AB0B-66BB-46EF-B58C-01EDA8289600}"/>
              </a:ext>
            </a:extLst>
          </p:cNvPr>
          <p:cNvSpPr>
            <a:spLocks noGrp="1" noChangeArrowheads="1"/>
          </p:cNvSpPr>
          <p:nvPr>
            <p:ph type="title"/>
          </p:nvPr>
        </p:nvSpPr>
        <p:spPr>
          <a:xfrm>
            <a:off x="348781" y="554569"/>
            <a:ext cx="7381730" cy="1400530"/>
          </a:xfrm>
        </p:spPr>
        <p:txBody>
          <a:bodyPr>
            <a:normAutofit/>
          </a:bodyPr>
          <a:lstStyle/>
          <a:p>
            <a:pPr>
              <a:buClr>
                <a:schemeClr val="accent6">
                  <a:lumMod val="75000"/>
                </a:schemeClr>
              </a:buClr>
              <a:defRPr/>
            </a:pPr>
            <a:r>
              <a:rPr lang="en-US" altLang="en-US" sz="4000">
                <a:effectLst>
                  <a:outerShdw blurRad="38100" dist="38100" dir="2700000" algn="tl">
                    <a:srgbClr val="C0C0C0"/>
                  </a:outerShdw>
                </a:effectLst>
              </a:rPr>
              <a:t>Timeline for Course Selection</a:t>
            </a:r>
            <a:endParaRPr lang="en-US" altLang="en-US" sz="4000">
              <a:effectLst>
                <a:outerShdw blurRad="38100" dist="38100" dir="2700000" algn="tl">
                  <a:srgbClr val="C0C0C0"/>
                </a:outerShdw>
              </a:effectLst>
              <a:ea typeface="+mj-ea"/>
              <a:cs typeface="+mj-cs"/>
            </a:endParaRPr>
          </a:p>
        </p:txBody>
      </p:sp>
      <p:graphicFrame>
        <p:nvGraphicFramePr>
          <p:cNvPr id="9230" name="Rectangle 3">
            <a:extLst>
              <a:ext uri="{FF2B5EF4-FFF2-40B4-BE49-F238E27FC236}">
                <a16:creationId xmlns:a16="http://schemas.microsoft.com/office/drawing/2014/main" id="{8930EBE3-3262-49E7-B89F-26B6D2601BAC}"/>
              </a:ext>
            </a:extLst>
          </p:cNvPr>
          <p:cNvGraphicFramePr/>
          <p:nvPr>
            <p:extLst>
              <p:ext uri="{D42A27DB-BD31-4B8C-83A1-F6EECF244321}">
                <p14:modId xmlns:p14="http://schemas.microsoft.com/office/powerpoint/2010/main" val="653403835"/>
              </p:ext>
            </p:extLst>
          </p:nvPr>
        </p:nvGraphicFramePr>
        <p:xfrm>
          <a:off x="1016474" y="171004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ipe/>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7E09E0-A6B7-4570-B6EC-37CF3400ED3A}"/>
              </a:ext>
            </a:extLst>
          </p:cNvPr>
          <p:cNvSpPr txBox="1"/>
          <p:nvPr/>
        </p:nvSpPr>
        <p:spPr>
          <a:xfrm>
            <a:off x="486697" y="629266"/>
            <a:ext cx="4641143"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eaLnBrk="1" hangingPunct="1">
              <a:spcAft>
                <a:spcPts val="600"/>
              </a:spcAft>
            </a:pPr>
            <a:r>
              <a:rPr lang="en-US" sz="4200">
                <a:solidFill>
                  <a:srgbClr val="EBEBEB"/>
                </a:solidFill>
                <a:latin typeface="+mj-lt"/>
                <a:ea typeface="+mj-ea"/>
                <a:cs typeface="+mj-cs"/>
              </a:rPr>
              <a:t>Timeline for Course Selection</a:t>
            </a:r>
          </a:p>
        </p:txBody>
      </p:sp>
      <p:sp>
        <p:nvSpPr>
          <p:cNvPr id="43011" name="Rectangle 3">
            <a:extLst>
              <a:ext uri="{FF2B5EF4-FFF2-40B4-BE49-F238E27FC236}">
                <a16:creationId xmlns:a16="http://schemas.microsoft.com/office/drawing/2014/main" id="{611CFC32-5CA0-446E-8ECE-CE04A0B0156D}"/>
              </a:ext>
            </a:extLst>
          </p:cNvPr>
          <p:cNvSpPr>
            <a:spLocks noGrp="1" noChangeArrowheads="1"/>
          </p:cNvSpPr>
          <p:nvPr>
            <p:ph sz="quarter" idx="13"/>
          </p:nvPr>
        </p:nvSpPr>
        <p:spPr>
          <a:xfrm>
            <a:off x="486697" y="2438400"/>
            <a:ext cx="4641142" cy="3785419"/>
          </a:xfrm>
        </p:spPr>
        <p:txBody>
          <a:bodyPr vert="horz" lIns="91440" tIns="45720" rIns="91440" bIns="45720" rtlCol="0" anchor="t">
            <a:normAutofit/>
          </a:bodyPr>
          <a:lstStyle/>
          <a:p>
            <a:pPr marL="461645" indent="-461645" defTabSz="457200">
              <a:defRPr/>
            </a:pPr>
            <a:r>
              <a:rPr lang="en-US" dirty="0">
                <a:solidFill>
                  <a:srgbClr val="FFFFFF"/>
                </a:solidFill>
              </a:rPr>
              <a:t>Mid-August - Course schedules available online to students </a:t>
            </a:r>
          </a:p>
          <a:p>
            <a:pPr marL="461645" indent="-461645" defTabSz="457200">
              <a:defRPr/>
            </a:pPr>
            <a:r>
              <a:rPr lang="en-US" dirty="0">
                <a:solidFill>
                  <a:srgbClr val="FFFFFF"/>
                </a:solidFill>
              </a:rPr>
              <a:t>End of August/Sept. – Students may contact counsellors </a:t>
            </a:r>
            <a:r>
              <a:rPr lang="en-US" b="1" i="1" dirty="0">
                <a:solidFill>
                  <a:srgbClr val="FFFFFF"/>
                </a:solidFill>
              </a:rPr>
              <a:t>ONLY</a:t>
            </a:r>
            <a:r>
              <a:rPr lang="en-US" dirty="0">
                <a:solidFill>
                  <a:srgbClr val="FFFFFF"/>
                </a:solidFill>
              </a:rPr>
              <a:t> to fix incomplete schedules (</a:t>
            </a:r>
            <a:r>
              <a:rPr lang="en-US" dirty="0" err="1">
                <a:solidFill>
                  <a:srgbClr val="FFFFFF"/>
                </a:solidFill>
              </a:rPr>
              <a:t>ie</a:t>
            </a:r>
            <a:r>
              <a:rPr lang="en-US" dirty="0">
                <a:solidFill>
                  <a:srgbClr val="FFFFFF"/>
                </a:solidFill>
              </a:rPr>
              <a:t>: there's an empty period), make summer school adjustments, balance academic classes, or add a missing grad requirement.  </a:t>
            </a:r>
          </a:p>
        </p:txBody>
      </p:sp>
      <p:sp>
        <p:nvSpPr>
          <p:cNvPr id="7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3013" name="Picture 43012">
            <a:extLst>
              <a:ext uri="{FF2B5EF4-FFF2-40B4-BE49-F238E27FC236}">
                <a16:creationId xmlns:a16="http://schemas.microsoft.com/office/drawing/2014/main" id="{AEBDE241-228D-4A4A-9465-66E4D4A7DDC9}"/>
              </a:ext>
            </a:extLst>
          </p:cNvPr>
          <p:cNvPicPr>
            <a:picLocks noChangeAspect="1"/>
          </p:cNvPicPr>
          <p:nvPr/>
        </p:nvPicPr>
        <p:blipFill rotWithShape="1">
          <a:blip r:embed="rId4"/>
          <a:srcRect l="21599" r="42466" b="9"/>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transition spd="med">
    <p:wipe/>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3E05-C00D-4CCB-955B-091E9968B0E0}"/>
              </a:ext>
            </a:extLst>
          </p:cNvPr>
          <p:cNvSpPr>
            <a:spLocks noGrp="1"/>
          </p:cNvSpPr>
          <p:nvPr>
            <p:ph type="title"/>
          </p:nvPr>
        </p:nvSpPr>
        <p:spPr/>
        <p:txBody>
          <a:bodyPr/>
          <a:lstStyle/>
          <a:p>
            <a:pPr algn="ctr"/>
            <a:r>
              <a:rPr lang="en-US"/>
              <a:t>Grad Requirements</a:t>
            </a:r>
          </a:p>
        </p:txBody>
      </p:sp>
      <p:sp>
        <p:nvSpPr>
          <p:cNvPr id="3" name="Content Placeholder 2">
            <a:extLst>
              <a:ext uri="{FF2B5EF4-FFF2-40B4-BE49-F238E27FC236}">
                <a16:creationId xmlns:a16="http://schemas.microsoft.com/office/drawing/2014/main" id="{52A655DA-B031-4FAD-895C-3F8C85BE933F}"/>
              </a:ext>
            </a:extLst>
          </p:cNvPr>
          <p:cNvSpPr>
            <a:spLocks noGrp="1"/>
          </p:cNvSpPr>
          <p:nvPr>
            <p:ph idx="1"/>
          </p:nvPr>
        </p:nvSpPr>
        <p:spPr>
          <a:xfrm>
            <a:off x="827700" y="1709433"/>
            <a:ext cx="6711654" cy="4195481"/>
          </a:xfrm>
        </p:spPr>
        <p:txBody>
          <a:bodyPr vert="horz" lIns="91440" tIns="45720" rIns="91440" bIns="45720" rtlCol="0" anchor="t">
            <a:normAutofit/>
          </a:bodyPr>
          <a:lstStyle/>
          <a:p>
            <a:pPr marL="342900" indent="-342900"/>
            <a:r>
              <a:rPr lang="en-US" dirty="0"/>
              <a:t>80 Credits needed to grad</a:t>
            </a:r>
          </a:p>
          <a:p>
            <a:pPr marL="342900" indent="-342900">
              <a:buClr>
                <a:srgbClr val="8AD0D6"/>
              </a:buClr>
            </a:pPr>
            <a:r>
              <a:rPr lang="en-US" dirty="0"/>
              <a:t>Each course = 4 Credits </a:t>
            </a:r>
          </a:p>
          <a:p>
            <a:pPr marL="342900" indent="-342900">
              <a:buClr>
                <a:srgbClr val="8AD0D6"/>
              </a:buClr>
            </a:pPr>
            <a:r>
              <a:rPr lang="en-US" dirty="0"/>
              <a:t>English 12, CLC 12,  plus 3 other grade 12 courses required</a:t>
            </a:r>
          </a:p>
          <a:p>
            <a:pPr marL="342900" indent="-342900">
              <a:buClr>
                <a:srgbClr val="8AD0D6"/>
              </a:buClr>
            </a:pPr>
            <a:r>
              <a:rPr lang="en-US" dirty="0"/>
              <a:t>1 fine arts OR applied skills course required in EITHER grade 10, 11, or 12 (ADST, any Fine Arts)</a:t>
            </a:r>
          </a:p>
          <a:p>
            <a:pPr marL="342900" indent="-342900">
              <a:buClr>
                <a:srgbClr val="8AD0D6"/>
              </a:buClr>
            </a:pPr>
            <a:r>
              <a:rPr lang="en-US" dirty="0"/>
              <a:t>Government assessments </a:t>
            </a:r>
          </a:p>
          <a:p>
            <a:pPr marL="742950" lvl="1" indent="-285750">
              <a:buClr>
                <a:srgbClr val="8AD0D6"/>
              </a:buClr>
            </a:pPr>
            <a:r>
              <a:rPr lang="en-US" dirty="0"/>
              <a:t>Grade 10 Numeracy</a:t>
            </a:r>
          </a:p>
          <a:p>
            <a:pPr marL="742950" lvl="1" indent="-285750">
              <a:buClr>
                <a:srgbClr val="8AD0D6"/>
              </a:buClr>
            </a:pPr>
            <a:r>
              <a:rPr lang="en-US" dirty="0"/>
              <a:t>Grade 10 Literacy</a:t>
            </a:r>
          </a:p>
          <a:p>
            <a:pPr marL="742950" lvl="1" indent="-285750">
              <a:buClr>
                <a:srgbClr val="8AD0D6"/>
              </a:buClr>
            </a:pPr>
            <a:r>
              <a:rPr lang="en-US" dirty="0"/>
              <a:t>Grade 12 Literacy</a:t>
            </a:r>
          </a:p>
          <a:p>
            <a:pPr marL="342900" indent="-342900">
              <a:buClr>
                <a:srgbClr val="8AD0D6"/>
              </a:buClr>
            </a:pPr>
            <a:endParaRPr lang="en-US" dirty="0"/>
          </a:p>
          <a:p>
            <a:pPr marL="342900" indent="-342900">
              <a:buClr>
                <a:srgbClr val="8AD0D6"/>
              </a:buClr>
            </a:pPr>
            <a:endParaRPr lang="en-US" dirty="0"/>
          </a:p>
          <a:p>
            <a:pPr marL="342900" indent="-342900">
              <a:buClr>
                <a:srgbClr val="8AD0D6"/>
              </a:buClr>
            </a:pPr>
            <a:endParaRPr lang="en-US" dirty="0"/>
          </a:p>
        </p:txBody>
      </p:sp>
    </p:spTree>
    <p:extLst>
      <p:ext uri="{BB962C8B-B14F-4D97-AF65-F5344CB8AC3E}">
        <p14:creationId xmlns:p14="http://schemas.microsoft.com/office/powerpoint/2010/main" val="332463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388B778-A219-4361-BCE2-24036769A1F5}"/>
              </a:ext>
            </a:extLst>
          </p:cNvPr>
          <p:cNvSpPr>
            <a:spLocks noGrp="1" noChangeArrowheads="1"/>
          </p:cNvSpPr>
          <p:nvPr>
            <p:ph type="title"/>
          </p:nvPr>
        </p:nvSpPr>
        <p:spPr>
          <a:xfrm>
            <a:off x="1331640" y="476672"/>
            <a:ext cx="6512511" cy="936104"/>
          </a:xfrm>
        </p:spPr>
        <p:txBody>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en-US">
                <a:ea typeface="+mj-ea"/>
                <a:cs typeface="+mj-cs"/>
              </a:rPr>
              <a:t>GRAD REQUIREMENTS</a:t>
            </a:r>
          </a:p>
        </p:txBody>
      </p:sp>
      <p:sp>
        <p:nvSpPr>
          <p:cNvPr id="11267" name="Rectangle 3">
            <a:extLst>
              <a:ext uri="{FF2B5EF4-FFF2-40B4-BE49-F238E27FC236}">
                <a16:creationId xmlns:a16="http://schemas.microsoft.com/office/drawing/2014/main" id="{A0D6952D-FD37-4BEA-8879-845D4FA011FF}"/>
              </a:ext>
            </a:extLst>
          </p:cNvPr>
          <p:cNvSpPr>
            <a:spLocks noGrp="1" noChangeArrowheads="1"/>
          </p:cNvSpPr>
          <p:nvPr>
            <p:ph sz="quarter" idx="13"/>
          </p:nvPr>
        </p:nvSpPr>
        <p:spPr>
          <a:xfrm>
            <a:off x="793551" y="1401217"/>
            <a:ext cx="2945396" cy="3550743"/>
          </a:xfrm>
        </p:spPr>
        <p:txBody>
          <a:bodyPr vert="horz" lIns="91440" tIns="45720" rIns="91440" bIns="45720" rtlCol="0" anchor="t">
            <a:noAutofit/>
          </a:bodyPr>
          <a:lstStyle/>
          <a:p>
            <a:pPr marL="45720" indent="0" eaLnBrk="1" hangingPunct="1">
              <a:lnSpc>
                <a:spcPct val="90000"/>
              </a:lnSpc>
              <a:buFont typeface="Georgia" panose="02040502050405020303" pitchFamily="18" charset="0"/>
              <a:buNone/>
              <a:defRPr/>
            </a:pPr>
            <a:r>
              <a:rPr lang="en-CA" altLang="en-US" sz="2400" u="sng">
                <a:ea typeface="+mn-ea"/>
                <a:cs typeface="+mn-cs"/>
              </a:rPr>
              <a:t>Grade 10</a:t>
            </a:r>
            <a:endParaRPr lang="en-US" altLang="en-US" sz="2400" u="sng">
              <a:ea typeface="+mn-ea"/>
              <a:cs typeface="+mn-cs"/>
            </a:endParaRPr>
          </a:p>
          <a:p>
            <a:pPr marL="342900" indent="-342900" eaLnBrk="1" hangingPunct="1">
              <a:lnSpc>
                <a:spcPct val="90000"/>
              </a:lnSpc>
              <a:buClrTx/>
              <a:buFont typeface="Wingdings" panose="05000000000000000000" pitchFamily="2" charset="2"/>
              <a:buChar char="Ø"/>
              <a:defRPr/>
            </a:pPr>
            <a:r>
              <a:rPr lang="en-CA" altLang="en-US" sz="2400">
                <a:ea typeface="+mn-ea"/>
                <a:cs typeface="+mn-cs"/>
              </a:rPr>
              <a:t>An English 10</a:t>
            </a:r>
            <a:endParaRPr lang="en-US" altLang="en-US" sz="2400">
              <a:ea typeface="+mn-ea"/>
              <a:cs typeface="+mn-cs"/>
            </a:endParaRPr>
          </a:p>
          <a:p>
            <a:pPr marL="342900" indent="-342900" eaLnBrk="1" hangingPunct="1">
              <a:lnSpc>
                <a:spcPct val="90000"/>
              </a:lnSpc>
              <a:buClrTx/>
              <a:buFont typeface="Wingdings" panose="05000000000000000000" pitchFamily="2" charset="2"/>
              <a:buChar char="Ø"/>
              <a:defRPr/>
            </a:pPr>
            <a:r>
              <a:rPr lang="en-CA" altLang="en-US" sz="2400">
                <a:ea typeface="+mn-ea"/>
                <a:cs typeface="+mn-cs"/>
              </a:rPr>
              <a:t>Socials 10</a:t>
            </a:r>
          </a:p>
          <a:p>
            <a:pPr marL="342900" indent="-342900">
              <a:lnSpc>
                <a:spcPct val="90000"/>
              </a:lnSpc>
              <a:buClrTx/>
              <a:buFont typeface="Wingdings" panose="05000000000000000000" pitchFamily="2" charset="2"/>
              <a:buChar char="Ø"/>
              <a:defRPr/>
            </a:pPr>
            <a:r>
              <a:rPr lang="en-CA" altLang="en-US" sz="2400">
                <a:ea typeface="+mn-ea"/>
                <a:cs typeface="+mn-cs"/>
              </a:rPr>
              <a:t>A Math 10 </a:t>
            </a:r>
          </a:p>
          <a:p>
            <a:pPr marL="342900" indent="-342900" eaLnBrk="1" hangingPunct="1">
              <a:lnSpc>
                <a:spcPct val="90000"/>
              </a:lnSpc>
              <a:buClrTx/>
              <a:buFont typeface="Wingdings" panose="05000000000000000000" pitchFamily="2" charset="2"/>
              <a:buChar char="Ø"/>
              <a:defRPr/>
            </a:pPr>
            <a:r>
              <a:rPr lang="en-CA" altLang="en-US" sz="2400">
                <a:ea typeface="+mn-ea"/>
                <a:cs typeface="+mn-cs"/>
              </a:rPr>
              <a:t>Science 10</a:t>
            </a:r>
          </a:p>
          <a:p>
            <a:pPr marL="342900" indent="-342900">
              <a:lnSpc>
                <a:spcPct val="90000"/>
              </a:lnSpc>
              <a:buClrTx/>
              <a:buFont typeface="Wingdings" panose="05000000000000000000" pitchFamily="2" charset="2"/>
              <a:buChar char="Ø"/>
              <a:defRPr/>
            </a:pPr>
            <a:r>
              <a:rPr lang="en-CA" altLang="en-US" sz="2400">
                <a:ea typeface="+mn-ea"/>
                <a:cs typeface="+mn-cs"/>
              </a:rPr>
              <a:t>Physical Health Education 10</a:t>
            </a:r>
          </a:p>
          <a:p>
            <a:pPr marL="342900" indent="-342900">
              <a:lnSpc>
                <a:spcPct val="90000"/>
              </a:lnSpc>
              <a:buClrTx/>
              <a:buFont typeface="Wingdings" panose="05000000000000000000" pitchFamily="2" charset="2"/>
              <a:buChar char="Ø"/>
              <a:defRPr/>
            </a:pPr>
            <a:r>
              <a:rPr lang="en-CA" altLang="en-US" sz="2400">
                <a:ea typeface="+mn-ea"/>
                <a:cs typeface="+mn-cs"/>
              </a:rPr>
              <a:t>Career Life Education 10</a:t>
            </a:r>
            <a:endParaRPr lang="en-US" altLang="en-US" sz="2400">
              <a:ea typeface="+mn-ea"/>
              <a:cs typeface="+mn-cs"/>
            </a:endParaRPr>
          </a:p>
          <a:p>
            <a:pPr marL="45720" indent="0" eaLnBrk="1" hangingPunct="1">
              <a:lnSpc>
                <a:spcPct val="90000"/>
              </a:lnSpc>
              <a:buFont typeface="Georgia" panose="02040502050405020303" pitchFamily="18" charset="0"/>
              <a:buNone/>
              <a:defRPr/>
            </a:pPr>
            <a:endParaRPr lang="en-US" altLang="en-US">
              <a:ea typeface="+mn-ea"/>
              <a:cs typeface="+mn-cs"/>
            </a:endParaRPr>
          </a:p>
          <a:p>
            <a:pPr marL="342900" indent="-342900" eaLnBrk="1" hangingPunct="1">
              <a:lnSpc>
                <a:spcPct val="90000"/>
              </a:lnSpc>
              <a:buFont typeface="Monotype Sorts" charset="2"/>
              <a:buChar char="/"/>
              <a:defRPr/>
            </a:pPr>
            <a:endParaRPr lang="en-US" altLang="en-US">
              <a:ea typeface="+mn-ea"/>
              <a:cs typeface="+mn-cs"/>
            </a:endParaRPr>
          </a:p>
        </p:txBody>
      </p:sp>
      <p:sp>
        <p:nvSpPr>
          <p:cNvPr id="5" name="Rectangle 3">
            <a:extLst>
              <a:ext uri="{FF2B5EF4-FFF2-40B4-BE49-F238E27FC236}">
                <a16:creationId xmlns:a16="http://schemas.microsoft.com/office/drawing/2014/main" id="{1053A450-48BA-4C2E-AAB4-CDA98764B723}"/>
              </a:ext>
            </a:extLst>
          </p:cNvPr>
          <p:cNvSpPr txBox="1">
            <a:spLocks noChangeArrowheads="1"/>
          </p:cNvSpPr>
          <p:nvPr/>
        </p:nvSpPr>
        <p:spPr bwMode="auto">
          <a:xfrm>
            <a:off x="4168409" y="1403728"/>
            <a:ext cx="447604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eaLnBrk="1" hangingPunct="1">
              <a:lnSpc>
                <a:spcPct val="90000"/>
              </a:lnSpc>
              <a:buNone/>
              <a:defRPr/>
            </a:pPr>
            <a:r>
              <a:rPr lang="en-CA" altLang="en-US" u="sng">
                <a:solidFill>
                  <a:schemeClr val="tx1"/>
                </a:solidFill>
              </a:rPr>
              <a:t>Grade 11 and 12 (2 year plan)</a:t>
            </a:r>
          </a:p>
          <a:p>
            <a:pPr indent="-182245" eaLnBrk="1" hangingPunct="1">
              <a:lnSpc>
                <a:spcPct val="90000"/>
              </a:lnSpc>
              <a:buClrTx/>
              <a:buFont typeface="Wingdings" panose="05000000000000000000" pitchFamily="2" charset="2"/>
              <a:buChar char="Ø"/>
              <a:defRPr/>
            </a:pPr>
            <a:r>
              <a:rPr lang="en-CA" altLang="en-US">
                <a:solidFill>
                  <a:schemeClr val="tx1"/>
                </a:solidFill>
              </a:rPr>
              <a:t>An English 11</a:t>
            </a:r>
            <a:endParaRPr lang="en-US" altLang="en-US">
              <a:solidFill>
                <a:schemeClr val="tx1"/>
              </a:solidFill>
            </a:endParaRPr>
          </a:p>
          <a:p>
            <a:pPr indent="-182245" eaLnBrk="1" hangingPunct="1">
              <a:lnSpc>
                <a:spcPct val="90000"/>
              </a:lnSpc>
              <a:buClrTx/>
              <a:buFont typeface="Wingdings" panose="05000000000000000000" pitchFamily="2" charset="2"/>
              <a:buChar char="Ø"/>
              <a:defRPr/>
            </a:pPr>
            <a:r>
              <a:rPr lang="en-CA" altLang="en-US">
                <a:solidFill>
                  <a:schemeClr val="tx1"/>
                </a:solidFill>
              </a:rPr>
              <a:t>A Socials 12 </a:t>
            </a:r>
          </a:p>
          <a:p>
            <a:pPr indent="-182245" eaLnBrk="1" hangingPunct="1">
              <a:lnSpc>
                <a:spcPct val="90000"/>
              </a:lnSpc>
              <a:buClrTx/>
              <a:buFont typeface="Wingdings" panose="05000000000000000000" pitchFamily="2" charset="2"/>
              <a:buChar char="Ø"/>
              <a:defRPr/>
            </a:pPr>
            <a:r>
              <a:rPr lang="en-CA" altLang="en-US">
                <a:solidFill>
                  <a:schemeClr val="tx1"/>
                </a:solidFill>
              </a:rPr>
              <a:t>A Math 11 </a:t>
            </a:r>
          </a:p>
          <a:p>
            <a:pPr indent="-182245" eaLnBrk="1" hangingPunct="1">
              <a:lnSpc>
                <a:spcPct val="90000"/>
              </a:lnSpc>
              <a:buClrTx/>
              <a:buFont typeface="Wingdings" panose="05000000000000000000" pitchFamily="2" charset="2"/>
              <a:buChar char="Ø"/>
              <a:defRPr/>
            </a:pPr>
            <a:r>
              <a:rPr lang="en-CA" altLang="en-US">
                <a:solidFill>
                  <a:schemeClr val="tx1"/>
                </a:solidFill>
              </a:rPr>
              <a:t>A Science 11</a:t>
            </a:r>
          </a:p>
          <a:p>
            <a:pPr marL="45720" indent="0" eaLnBrk="1" hangingPunct="1">
              <a:lnSpc>
                <a:spcPct val="90000"/>
              </a:lnSpc>
              <a:buFont typeface="Georgia" pitchFamily="18" charset="0"/>
              <a:buNone/>
              <a:defRPr/>
            </a:pPr>
            <a:endParaRPr lang="en-US" altLang="en-US"/>
          </a:p>
          <a:p>
            <a:pPr marL="45720" indent="0" eaLnBrk="1" hangingPunct="1">
              <a:lnSpc>
                <a:spcPct val="90000"/>
              </a:lnSpc>
              <a:buFont typeface="Georgia" pitchFamily="18" charset="0"/>
              <a:buNone/>
              <a:defRPr/>
            </a:pPr>
            <a:endParaRPr lang="en-US" altLang="en-US" b="1"/>
          </a:p>
        </p:txBody>
      </p:sp>
      <p:sp>
        <p:nvSpPr>
          <p:cNvPr id="7" name="Rectangle 3">
            <a:extLst>
              <a:ext uri="{FF2B5EF4-FFF2-40B4-BE49-F238E27FC236}">
                <a16:creationId xmlns:a16="http://schemas.microsoft.com/office/drawing/2014/main" id="{567D1EEB-26B1-4613-9864-B7C0258AC765}"/>
              </a:ext>
            </a:extLst>
          </p:cNvPr>
          <p:cNvSpPr txBox="1">
            <a:spLocks noChangeArrowheads="1"/>
          </p:cNvSpPr>
          <p:nvPr/>
        </p:nvSpPr>
        <p:spPr bwMode="auto">
          <a:xfrm>
            <a:off x="4166315" y="2995699"/>
            <a:ext cx="3648827" cy="25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eaLnBrk="1" hangingPunct="1">
              <a:lnSpc>
                <a:spcPct val="90000"/>
              </a:lnSpc>
              <a:buClrTx/>
              <a:buNone/>
              <a:defRPr/>
            </a:pPr>
            <a:endParaRPr lang="en-CA" altLang="en-US" u="sng">
              <a:solidFill>
                <a:schemeClr val="tx1"/>
              </a:solidFill>
            </a:endParaRPr>
          </a:p>
          <a:p>
            <a:pPr indent="-182245">
              <a:lnSpc>
                <a:spcPct val="90000"/>
              </a:lnSpc>
              <a:buClrTx/>
              <a:buFont typeface="Wingdings" panose="05000000000000000000" pitchFamily="2" charset="2"/>
              <a:buChar char="Ø"/>
              <a:defRPr/>
            </a:pPr>
            <a:r>
              <a:rPr lang="en-CA" altLang="en-US">
                <a:solidFill>
                  <a:srgbClr val="FFFFFF"/>
                </a:solidFill>
              </a:rPr>
              <a:t>English 12</a:t>
            </a:r>
            <a:endParaRPr lang="en-CA" altLang="en-US">
              <a:solidFill>
                <a:schemeClr val="tx1"/>
              </a:solidFill>
            </a:endParaRPr>
          </a:p>
          <a:p>
            <a:pPr indent="-182245">
              <a:lnSpc>
                <a:spcPct val="90000"/>
              </a:lnSpc>
              <a:buClrTx/>
              <a:buFont typeface="Wingdings" panose="05000000000000000000" pitchFamily="2" charset="2"/>
              <a:buChar char="Ø"/>
              <a:defRPr/>
            </a:pPr>
            <a:r>
              <a:rPr lang="en-US" altLang="en-US">
                <a:solidFill>
                  <a:schemeClr val="tx1"/>
                </a:solidFill>
              </a:rPr>
              <a:t>CLC 12</a:t>
            </a:r>
            <a:endParaRPr lang="en-US">
              <a:solidFill>
                <a:schemeClr val="tx1"/>
              </a:solidFill>
            </a:endParaRPr>
          </a:p>
          <a:p>
            <a:pPr indent="-182245">
              <a:lnSpc>
                <a:spcPct val="90000"/>
              </a:lnSpc>
              <a:buClrTx/>
              <a:buFont typeface="Wingdings" panose="05000000000000000000" pitchFamily="2" charset="2"/>
              <a:buChar char="Ø"/>
              <a:defRPr/>
            </a:pPr>
            <a:r>
              <a:rPr lang="en-US" altLang="en-US">
                <a:solidFill>
                  <a:schemeClr val="tx1"/>
                </a:solidFill>
              </a:rPr>
              <a:t>Plus 3 other grade 12 courses</a:t>
            </a:r>
          </a:p>
          <a:p>
            <a:pPr marL="45720" indent="0">
              <a:lnSpc>
                <a:spcPct val="90000"/>
              </a:lnSpc>
              <a:buNone/>
              <a:defRPr/>
            </a:pPr>
            <a:r>
              <a:rPr lang="en-US" altLang="en-US" sz="1800" i="1">
                <a:solidFill>
                  <a:schemeClr val="tx1"/>
                </a:solidFill>
              </a:rPr>
              <a:t>**plus all of the required courses for your post secondary program of choice</a:t>
            </a:r>
          </a:p>
          <a:p>
            <a:pPr marL="388620" indent="-342900">
              <a:lnSpc>
                <a:spcPct val="90000"/>
              </a:lnSpc>
              <a:buFont typeface="Wingdings" pitchFamily="18" charset="0"/>
              <a:buChar char="Ø"/>
              <a:defRPr/>
            </a:pPr>
            <a:endParaRPr lang="en-US" altLang="en-US">
              <a:solidFill>
                <a:srgbClr val="FFFFFF"/>
              </a:solidFill>
            </a:endParaRPr>
          </a:p>
          <a:p>
            <a:pPr marL="46355" indent="0" eaLnBrk="1" hangingPunct="1">
              <a:lnSpc>
                <a:spcPct val="90000"/>
              </a:lnSpc>
              <a:buNone/>
              <a:defRPr/>
            </a:pPr>
            <a:endParaRPr lang="en-US" altLang="en-US"/>
          </a:p>
        </p:txBody>
      </p:sp>
      <p:sp>
        <p:nvSpPr>
          <p:cNvPr id="6" name="Rectangle 3">
            <a:extLst>
              <a:ext uri="{FF2B5EF4-FFF2-40B4-BE49-F238E27FC236}">
                <a16:creationId xmlns:a16="http://schemas.microsoft.com/office/drawing/2014/main" id="{586A5503-92ED-44E4-9656-6AEF0C4944CE}"/>
              </a:ext>
            </a:extLst>
          </p:cNvPr>
          <p:cNvSpPr txBox="1">
            <a:spLocks noChangeArrowheads="1"/>
          </p:cNvSpPr>
          <p:nvPr/>
        </p:nvSpPr>
        <p:spPr bwMode="auto">
          <a:xfrm>
            <a:off x="957016" y="5898262"/>
            <a:ext cx="7416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eaLnBrk="1" hangingPunct="1">
              <a:lnSpc>
                <a:spcPct val="90000"/>
              </a:lnSpc>
              <a:buFont typeface="Georgia" pitchFamily="18" charset="0"/>
              <a:buNone/>
              <a:defRPr/>
            </a:pPr>
            <a:r>
              <a:rPr lang="en-CA" altLang="en-US" i="1">
                <a:solidFill>
                  <a:schemeClr val="tx1"/>
                </a:solidFill>
              </a:rPr>
              <a:t>* There are options and variations for English, Math, Science and Social Studies.</a:t>
            </a:r>
            <a:endParaRPr lang="en-US" altLang="en-US" i="1">
              <a:solidFill>
                <a:schemeClr val="tx1"/>
              </a:solidFill>
            </a:endParaRPr>
          </a:p>
          <a:p>
            <a:pPr marL="45720" indent="0" eaLnBrk="1" hangingPunct="1">
              <a:lnSpc>
                <a:spcPct val="90000"/>
              </a:lnSpc>
              <a:buFont typeface="Georgia" pitchFamily="18" charset="0"/>
              <a:buNone/>
              <a:defRPr/>
            </a:pPr>
            <a:endParaRPr lang="en-US" altLang="en-US"/>
          </a:p>
          <a:p>
            <a:pPr indent="-182245" eaLnBrk="1" hangingPunct="1">
              <a:lnSpc>
                <a:spcPct val="90000"/>
              </a:lnSpc>
              <a:buFont typeface="Monotype Sorts" charset="2"/>
              <a:buChar char="/"/>
              <a:defRPr/>
            </a:pPr>
            <a:endParaRPr lang="en-US" altLang="en-US"/>
          </a:p>
        </p:txBody>
      </p:sp>
    </p:spTree>
  </p:cSld>
  <p:clrMapOvr>
    <a:masterClrMapping/>
  </p:clrMapOvr>
  <p:transition spd="med">
    <p:wipe/>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AA9D-37F5-4835-AFD1-2369792BA1DC}"/>
              </a:ext>
            </a:extLst>
          </p:cNvPr>
          <p:cNvSpPr>
            <a:spLocks noGrp="1"/>
          </p:cNvSpPr>
          <p:nvPr>
            <p:ph type="title"/>
          </p:nvPr>
        </p:nvSpPr>
        <p:spPr>
          <a:xfrm>
            <a:off x="493039" y="557631"/>
            <a:ext cx="8352928" cy="864096"/>
          </a:xfrm>
        </p:spPr>
        <p:txBody>
          <a:bodyPr/>
          <a:lstStyle/>
          <a:p>
            <a:pPr marL="0" indent="0">
              <a:buFont typeface="Georgia" panose="02040502050405020303" pitchFamily="18" charset="0"/>
              <a:buNone/>
              <a:defRPr/>
            </a:pPr>
            <a:br>
              <a:rPr lang="en-CA" sz="3600"/>
            </a:br>
            <a:r>
              <a:rPr lang="en-CA" sz="3400"/>
              <a:t>English, Math &amp; Social Studies Options</a:t>
            </a:r>
          </a:p>
        </p:txBody>
      </p:sp>
      <p:graphicFrame>
        <p:nvGraphicFramePr>
          <p:cNvPr id="5" name="Table 4">
            <a:extLst>
              <a:ext uri="{FF2B5EF4-FFF2-40B4-BE49-F238E27FC236}">
                <a16:creationId xmlns:a16="http://schemas.microsoft.com/office/drawing/2014/main" id="{E829E022-86AF-43BA-966B-333513955CE3}"/>
              </a:ext>
            </a:extLst>
          </p:cNvPr>
          <p:cNvGraphicFramePr>
            <a:graphicFrameLocks noGrp="1"/>
          </p:cNvGraphicFramePr>
          <p:nvPr>
            <p:extLst>
              <p:ext uri="{D42A27DB-BD31-4B8C-83A1-F6EECF244321}">
                <p14:modId xmlns:p14="http://schemas.microsoft.com/office/powerpoint/2010/main" val="1562182381"/>
              </p:ext>
            </p:extLst>
          </p:nvPr>
        </p:nvGraphicFramePr>
        <p:xfrm>
          <a:off x="524078" y="2153511"/>
          <a:ext cx="8016758" cy="4192362"/>
        </p:xfrm>
        <a:graphic>
          <a:graphicData uri="http://schemas.openxmlformats.org/drawingml/2006/table">
            <a:tbl>
              <a:tblPr firstRow="1" bandRow="1">
                <a:tableStyleId>{5C22544A-7EE6-4342-B048-85BDC9FD1C3A}</a:tableStyleId>
              </a:tblPr>
              <a:tblGrid>
                <a:gridCol w="1403130">
                  <a:extLst>
                    <a:ext uri="{9D8B030D-6E8A-4147-A177-3AD203B41FA5}">
                      <a16:colId xmlns:a16="http://schemas.microsoft.com/office/drawing/2014/main" val="885703762"/>
                    </a:ext>
                  </a:extLst>
                </a:gridCol>
                <a:gridCol w="1694788">
                  <a:extLst>
                    <a:ext uri="{9D8B030D-6E8A-4147-A177-3AD203B41FA5}">
                      <a16:colId xmlns:a16="http://schemas.microsoft.com/office/drawing/2014/main" val="2361509084"/>
                    </a:ext>
                  </a:extLst>
                </a:gridCol>
                <a:gridCol w="1947040">
                  <a:extLst>
                    <a:ext uri="{9D8B030D-6E8A-4147-A177-3AD203B41FA5}">
                      <a16:colId xmlns:a16="http://schemas.microsoft.com/office/drawing/2014/main" val="398750975"/>
                    </a:ext>
                  </a:extLst>
                </a:gridCol>
                <a:gridCol w="2971800">
                  <a:extLst>
                    <a:ext uri="{9D8B030D-6E8A-4147-A177-3AD203B41FA5}">
                      <a16:colId xmlns:a16="http://schemas.microsoft.com/office/drawing/2014/main" val="3690533841"/>
                    </a:ext>
                  </a:extLst>
                </a:gridCol>
              </a:tblGrid>
              <a:tr h="399058">
                <a:tc>
                  <a:txBody>
                    <a:bodyPr/>
                    <a:lstStyle/>
                    <a:p>
                      <a:endParaRPr lang="en-CA" sz="1800"/>
                    </a:p>
                  </a:txBody>
                  <a:tcPr marL="91427" marR="91427" marT="45726" marB="45726"/>
                </a:tc>
                <a:tc>
                  <a:txBody>
                    <a:bodyPr/>
                    <a:lstStyle/>
                    <a:p>
                      <a:pPr algn="ctr"/>
                      <a:r>
                        <a:rPr lang="en-CA" sz="1800" dirty="0">
                          <a:solidFill>
                            <a:schemeClr val="bg1"/>
                          </a:solidFill>
                        </a:rPr>
                        <a:t>ENGLISH</a:t>
                      </a:r>
                    </a:p>
                  </a:txBody>
                  <a:tcPr marL="91427" marR="91427" marT="45726" marB="45726"/>
                </a:tc>
                <a:tc>
                  <a:txBody>
                    <a:bodyPr/>
                    <a:lstStyle/>
                    <a:p>
                      <a:pPr algn="ctr"/>
                      <a:r>
                        <a:rPr lang="en-CA" sz="1800" dirty="0"/>
                        <a:t>MATH</a:t>
                      </a:r>
                    </a:p>
                  </a:txBody>
                  <a:tcPr marL="91427" marR="91427" marT="45726" marB="45726"/>
                </a:tc>
                <a:tc>
                  <a:txBody>
                    <a:bodyPr/>
                    <a:lstStyle/>
                    <a:p>
                      <a:pPr algn="ctr"/>
                      <a:r>
                        <a:rPr lang="en-CA" sz="1800" dirty="0"/>
                        <a:t>SOCIAL</a:t>
                      </a:r>
                      <a:r>
                        <a:rPr lang="en-CA" sz="1800" baseline="0" dirty="0"/>
                        <a:t> STUDIES</a:t>
                      </a:r>
                      <a:endParaRPr lang="en-CA" sz="1800" dirty="0"/>
                    </a:p>
                  </a:txBody>
                  <a:tcPr marL="91427" marR="91427" marT="45726" marB="45726"/>
                </a:tc>
                <a:extLst>
                  <a:ext uri="{0D108BD9-81ED-4DB2-BD59-A6C34878D82A}">
                    <a16:rowId xmlns:a16="http://schemas.microsoft.com/office/drawing/2014/main" val="3865732086"/>
                  </a:ext>
                </a:extLst>
              </a:tr>
              <a:tr h="1070491">
                <a:tc>
                  <a:txBody>
                    <a:bodyPr/>
                    <a:lstStyle/>
                    <a:p>
                      <a:r>
                        <a:rPr lang="en-CA" sz="1800" dirty="0"/>
                        <a:t>Grade 11</a:t>
                      </a:r>
                    </a:p>
                  </a:txBody>
                  <a:tcPr marL="91427" marR="91427" marT="45726" marB="45726"/>
                </a:tc>
                <a:tc>
                  <a:txBody>
                    <a:bodyPr/>
                    <a:lstStyle/>
                    <a:p>
                      <a:pPr marL="285750" indent="-285750">
                        <a:buFont typeface="Arial" panose="020B0604020202020204" pitchFamily="34" charset="0"/>
                        <a:buChar char="•"/>
                      </a:pPr>
                      <a:r>
                        <a:rPr lang="en-CA" sz="1400" baseline="0" dirty="0"/>
                        <a:t>Composition 11</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CA" sz="1400" dirty="0"/>
                        <a:t>Literary</a:t>
                      </a:r>
                      <a:r>
                        <a:rPr lang="en-CA" sz="1400" baseline="0" dirty="0"/>
                        <a:t> Studies 11</a:t>
                      </a:r>
                    </a:p>
                    <a:p>
                      <a:pPr defTabSz="914400">
                        <a:tabLst/>
                        <a:defRPr/>
                      </a:pPr>
                      <a:endParaRPr lang="en-CA" sz="1400"/>
                    </a:p>
                  </a:txBody>
                  <a:tcPr marL="91427" marR="91427" marT="45726" marB="45726"/>
                </a:tc>
                <a:tc>
                  <a:txBody>
                    <a:bodyPr/>
                    <a:lstStyle/>
                    <a:p>
                      <a:pPr marL="285750" indent="-285750">
                        <a:buFont typeface="Arial" panose="020B0604020202020204" pitchFamily="34" charset="0"/>
                        <a:buChar char="•"/>
                      </a:pPr>
                      <a:r>
                        <a:rPr lang="en-CA" sz="1400" baseline="0" dirty="0"/>
                        <a:t>Foundations 11**</a:t>
                      </a:r>
                    </a:p>
                    <a:p>
                      <a:pPr marL="285750" indent="-285750">
                        <a:buFont typeface="Arial" panose="020B0604020202020204" pitchFamily="34" charset="0"/>
                        <a:buChar char="•"/>
                      </a:pPr>
                      <a:r>
                        <a:rPr lang="en-CA" sz="1400" baseline="0" dirty="0"/>
                        <a:t>Pre-Calculus 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t>Workplace</a:t>
                      </a:r>
                      <a:r>
                        <a:rPr lang="en-CA" sz="1400" baseline="0" dirty="0"/>
                        <a:t> 11**</a:t>
                      </a:r>
                    </a:p>
                    <a:p>
                      <a:pPr marL="0" indent="0">
                        <a:buFont typeface="Arial" panose="020B0604020202020204" pitchFamily="34" charset="0"/>
                        <a:buNone/>
                      </a:pPr>
                      <a:endParaRPr lang="en-CA" sz="1400"/>
                    </a:p>
                  </a:txBody>
                  <a:tcPr marL="91427" marR="91427" marT="45726" marB="45726"/>
                </a:tc>
                <a:tc>
                  <a:txBody>
                    <a:bodyPr/>
                    <a:lstStyle/>
                    <a:p>
                      <a:pPr marL="285750" indent="-285750">
                        <a:buFont typeface="Arial" panose="020B0604020202020204" pitchFamily="34" charset="0"/>
                        <a:buChar char="•"/>
                      </a:pPr>
                      <a:r>
                        <a:rPr lang="en-CA" sz="1400" dirty="0"/>
                        <a:t>See Grade 12</a:t>
                      </a:r>
                      <a:endParaRPr lang="en-CA" sz="1400" baseline="0" dirty="0"/>
                    </a:p>
                  </a:txBody>
                  <a:tcPr marL="91427" marR="91427" marT="45726" marB="45726"/>
                </a:tc>
                <a:extLst>
                  <a:ext uri="{0D108BD9-81ED-4DB2-BD59-A6C34878D82A}">
                    <a16:rowId xmlns:a16="http://schemas.microsoft.com/office/drawing/2014/main" val="1415451403"/>
                  </a:ext>
                </a:extLst>
              </a:tr>
              <a:tr h="2635052">
                <a:tc>
                  <a:txBody>
                    <a:bodyPr/>
                    <a:lstStyle/>
                    <a:p>
                      <a:r>
                        <a:rPr lang="en-CA" sz="1800" dirty="0"/>
                        <a:t>Grade 12</a:t>
                      </a:r>
                    </a:p>
                  </a:txBody>
                  <a:tcPr marL="91427" marR="91427" marT="45726" marB="45726"/>
                </a:tc>
                <a:tc>
                  <a:txBody>
                    <a:bodyPr/>
                    <a:lstStyle/>
                    <a:p>
                      <a:pPr marL="285750" indent="-285750">
                        <a:buFont typeface="Arial" panose="020B0604020202020204" pitchFamily="34" charset="0"/>
                        <a:buChar char="•"/>
                      </a:pPr>
                      <a:r>
                        <a:rPr lang="en-CA" sz="1400" baseline="0" dirty="0"/>
                        <a:t>English Studies 12</a:t>
                      </a:r>
                    </a:p>
                    <a:p>
                      <a:pPr marL="0" indent="0">
                        <a:buNone/>
                      </a:pPr>
                      <a:endParaRPr lang="en-CA" sz="1400" baseline="0"/>
                    </a:p>
                    <a:p>
                      <a:endParaRPr lang="en-CA" sz="1400"/>
                    </a:p>
                  </a:txBody>
                  <a:tcPr marL="91427" marR="91427" marT="45726" marB="45726"/>
                </a:tc>
                <a:tc>
                  <a:txBody>
                    <a:bodyPr/>
                    <a:lstStyle/>
                    <a:p>
                      <a:pPr marL="285750" indent="-285750">
                        <a:buFont typeface="Arial" panose="020B0604020202020204" pitchFamily="34" charset="0"/>
                        <a:buChar char="•"/>
                      </a:pPr>
                      <a:r>
                        <a:rPr lang="en-CA" sz="1400" dirty="0"/>
                        <a:t>Foundations 12**</a:t>
                      </a:r>
                    </a:p>
                    <a:p>
                      <a:pPr marL="285750" indent="-285750">
                        <a:buFont typeface="Arial" panose="020B0604020202020204" pitchFamily="34" charset="0"/>
                        <a:buChar char="•"/>
                      </a:pPr>
                      <a:r>
                        <a:rPr lang="en-CA" sz="1400" dirty="0"/>
                        <a:t>Pre-Calculus</a:t>
                      </a:r>
                      <a:r>
                        <a:rPr lang="en-CA" sz="1400" baseline="0" dirty="0"/>
                        <a:t> 12</a:t>
                      </a:r>
                    </a:p>
                    <a:p>
                      <a:pPr marL="285750" indent="-285750">
                        <a:buFont typeface="Arial" panose="020B0604020202020204" pitchFamily="34" charset="0"/>
                        <a:buChar char="•"/>
                      </a:pPr>
                      <a:r>
                        <a:rPr lang="en-CA" sz="1400" dirty="0"/>
                        <a:t>Calculus</a:t>
                      </a:r>
                      <a:r>
                        <a:rPr lang="en-CA" sz="1400" baseline="0" dirty="0"/>
                        <a:t> 12</a:t>
                      </a:r>
                    </a:p>
                    <a:p>
                      <a:pPr marL="285750" lvl="0" indent="-285750">
                        <a:buFont typeface="Arial" panose="020B0604020202020204" pitchFamily="34" charset="0"/>
                        <a:buChar char="•"/>
                      </a:pPr>
                      <a:endParaRPr lang="en-CA" sz="1400" baseline="0"/>
                    </a:p>
                    <a:p>
                      <a:pPr marL="285750" lvl="0" indent="-285750">
                        <a:buFont typeface="Arial" panose="020B0604020202020204" pitchFamily="34" charset="0"/>
                        <a:buChar char="•"/>
                      </a:pPr>
                      <a:endParaRPr lang="en-CA" sz="1400" baseline="0"/>
                    </a:p>
                    <a:p>
                      <a:pPr marL="0" lvl="0" indent="0">
                        <a:buNone/>
                      </a:pPr>
                      <a:r>
                        <a:rPr lang="en-CA" sz="1200" i="1" baseline="0" dirty="0"/>
                        <a:t>**does this Math class satisfy the requirements of your post secondary program of choice???</a:t>
                      </a:r>
                    </a:p>
                    <a:p>
                      <a:pPr marL="285750" indent="-285750">
                        <a:buFont typeface="Arial" panose="020B0604020202020204" pitchFamily="34" charset="0"/>
                        <a:buChar char="•"/>
                      </a:pPr>
                      <a:endParaRPr lang="en-CA" sz="1300" i="1" baseline="0"/>
                    </a:p>
                  </a:txBody>
                  <a:tcPr marL="91427" marR="91427" marT="45726" marB="45726"/>
                </a:tc>
                <a:tc>
                  <a:txBody>
                    <a:bodyPr/>
                    <a:lstStyle/>
                    <a:p>
                      <a:pPr marL="285750" indent="-285750">
                        <a:buFont typeface="Arial" panose="020B0604020202020204" pitchFamily="34" charset="0"/>
                        <a:buChar char="•"/>
                      </a:pPr>
                      <a:r>
                        <a:rPr lang="en-CA" sz="1400" baseline="0" dirty="0"/>
                        <a:t>Political Studies 12</a:t>
                      </a:r>
                    </a:p>
                    <a:p>
                      <a:pPr marL="285750" indent="-285750">
                        <a:buFont typeface="Arial" panose="020B0604020202020204" pitchFamily="34" charset="0"/>
                        <a:buChar char="•"/>
                      </a:pPr>
                      <a:r>
                        <a:rPr lang="en-CA" sz="1400" baseline="0" dirty="0"/>
                        <a:t>Law 12</a:t>
                      </a:r>
                    </a:p>
                    <a:p>
                      <a:pPr marL="285750" lvl="0" indent="-285750">
                        <a:buFont typeface="Arial" panose="020B0604020202020204" pitchFamily="34" charset="0"/>
                        <a:buChar char="•"/>
                      </a:pPr>
                      <a:r>
                        <a:rPr lang="en-CA" sz="1400" baseline="0" dirty="0"/>
                        <a:t>Physical Geography 12</a:t>
                      </a:r>
                      <a:endParaRPr lang="en-CA" dirty="0"/>
                    </a:p>
                    <a:p>
                      <a:pPr marL="285750" indent="-285750">
                        <a:buFont typeface="Arial" panose="020B0604020202020204" pitchFamily="34" charset="0"/>
                        <a:buChar char="•"/>
                      </a:pPr>
                      <a:r>
                        <a:rPr lang="en-CA" sz="1400" baseline="0" dirty="0"/>
                        <a:t>Social Justice 12</a:t>
                      </a:r>
                    </a:p>
                    <a:p>
                      <a:pPr marL="285750" indent="-285750">
                        <a:buFont typeface="Arial" panose="020B0604020202020204" pitchFamily="34" charset="0"/>
                        <a:buChar char="•"/>
                      </a:pPr>
                      <a:r>
                        <a:rPr lang="en-CA" sz="1400" baseline="0" dirty="0"/>
                        <a:t>20</a:t>
                      </a:r>
                      <a:r>
                        <a:rPr lang="en-CA" sz="1400" baseline="30000" dirty="0"/>
                        <a:t>th</a:t>
                      </a:r>
                      <a:r>
                        <a:rPr lang="en-CA" sz="1400" baseline="0" dirty="0"/>
                        <a:t> Century World History 12</a:t>
                      </a:r>
                    </a:p>
                    <a:p>
                      <a:pPr marL="285750" lvl="0" indent="-285750">
                        <a:buFont typeface="Arial" panose="020B0604020202020204" pitchFamily="34" charset="0"/>
                        <a:buChar char="•"/>
                      </a:pPr>
                      <a:endParaRPr lang="en-CA" sz="1400" baseline="0" dirty="0"/>
                    </a:p>
                    <a:p>
                      <a:pPr marL="285750" indent="-285750">
                        <a:buFont typeface="Arial" panose="020B0604020202020204" pitchFamily="34" charset="0"/>
                        <a:buChar char="•"/>
                      </a:pPr>
                      <a:endParaRPr lang="en-CA" sz="1400"/>
                    </a:p>
                  </a:txBody>
                  <a:tcPr marL="91427" marR="91427" marT="45726" marB="45726"/>
                </a:tc>
                <a:extLst>
                  <a:ext uri="{0D108BD9-81ED-4DB2-BD59-A6C34878D82A}">
                    <a16:rowId xmlns:a16="http://schemas.microsoft.com/office/drawing/2014/main" val="3727298386"/>
                  </a:ext>
                </a:extLst>
              </a:tr>
            </a:tbl>
          </a:graphicData>
        </a:graphic>
      </p:graphicFrame>
    </p:spTree>
  </p:cSld>
  <p:clrMapOvr>
    <a:masterClrMapping/>
  </p:clrMapOvr>
  <p:transition spd="med">
    <p:wipe/>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1" name="Picture 81">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0502" name="Picture 83">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0503" name="Oval 85">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504" name="Picture 87">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505" name="Picture 89">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506" name="Rectangle 91">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6"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F539A84-AF06-4010-B366-49A82BC92818}"/>
              </a:ext>
            </a:extLst>
          </p:cNvPr>
          <p:cNvSpPr>
            <a:spLocks noGrp="1"/>
          </p:cNvSpPr>
          <p:nvPr>
            <p:ph type="title"/>
          </p:nvPr>
        </p:nvSpPr>
        <p:spPr>
          <a:xfrm>
            <a:off x="486697" y="629267"/>
            <a:ext cx="6939116" cy="1016654"/>
          </a:xfrm>
        </p:spPr>
        <p:txBody>
          <a:bodyPr vert="horz" lIns="91440" tIns="45720" rIns="91440" bIns="45720" rtlCol="0" anchor="t">
            <a:normAutofit/>
          </a:bodyPr>
          <a:lstStyle/>
          <a:p>
            <a:pPr marL="0" indent="0" defTabSz="457200">
              <a:defRPr/>
            </a:pPr>
            <a:r>
              <a:rPr lang="en-US">
                <a:solidFill>
                  <a:srgbClr val="EBEBEB"/>
                </a:solidFill>
              </a:rPr>
              <a:t>Math &amp; Science Choices</a:t>
            </a:r>
          </a:p>
        </p:txBody>
      </p:sp>
      <p:sp>
        <p:nvSpPr>
          <p:cNvPr id="98" name="Rectangle 97">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0" name="Freeform: Shape 99">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0493" name="Content Placeholder 2">
            <a:extLst>
              <a:ext uri="{FF2B5EF4-FFF2-40B4-BE49-F238E27FC236}">
                <a16:creationId xmlns:a16="http://schemas.microsoft.com/office/drawing/2014/main" id="{E0A18221-F574-4481-B25A-997FFAE09B2D}"/>
              </a:ext>
            </a:extLst>
          </p:cNvPr>
          <p:cNvGraphicFramePr>
            <a:graphicFrameLocks noGrp="1"/>
          </p:cNvGraphicFramePr>
          <p:nvPr>
            <p:ph sz="quarter" idx="13"/>
            <p:extLst>
              <p:ext uri="{D42A27DB-BD31-4B8C-83A1-F6EECF244321}">
                <p14:modId xmlns:p14="http://schemas.microsoft.com/office/powerpoint/2010/main" val="152390532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ransition spd="med">
    <p:wipe/>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68A7-DD48-4A5B-8190-3EC4477DD04D}"/>
              </a:ext>
            </a:extLst>
          </p:cNvPr>
          <p:cNvSpPr>
            <a:spLocks noGrp="1"/>
          </p:cNvSpPr>
          <p:nvPr>
            <p:ph type="title"/>
          </p:nvPr>
        </p:nvSpPr>
        <p:spPr>
          <a:xfrm>
            <a:off x="1331911" y="332656"/>
            <a:ext cx="6511925" cy="430213"/>
          </a:xfrm>
        </p:spPr>
        <p:txBody>
          <a:bodyPr/>
          <a:lstStyle/>
          <a:p>
            <a:pPr marL="0" indent="0" algn="ctr">
              <a:buFont typeface="Georgia" panose="02040502050405020303" pitchFamily="18" charset="0"/>
              <a:buNone/>
              <a:defRPr/>
            </a:pPr>
            <a:r>
              <a:rPr lang="en-US">
                <a:ea typeface="ＭＳ Ｐゴシック" charset="0"/>
              </a:rPr>
              <a:t>Mathematics Pathways</a:t>
            </a:r>
          </a:p>
        </p:txBody>
      </p:sp>
      <p:pic>
        <p:nvPicPr>
          <p:cNvPr id="5" name="Picture 5" descr="Diagram&#10;&#10;Description automatically generated">
            <a:extLst>
              <a:ext uri="{FF2B5EF4-FFF2-40B4-BE49-F238E27FC236}">
                <a16:creationId xmlns:a16="http://schemas.microsoft.com/office/drawing/2014/main" id="{787F82FB-955A-4CDD-9A24-3674583F036B}"/>
              </a:ext>
            </a:extLst>
          </p:cNvPr>
          <p:cNvPicPr>
            <a:picLocks noGrp="1" noChangeAspect="1"/>
          </p:cNvPicPr>
          <p:nvPr>
            <p:ph sz="quarter" idx="13"/>
          </p:nvPr>
        </p:nvPicPr>
        <p:blipFill>
          <a:blip r:embed="rId2"/>
          <a:stretch>
            <a:fillRect/>
          </a:stretch>
        </p:blipFill>
        <p:spPr>
          <a:xfrm>
            <a:off x="1903828" y="1094590"/>
            <a:ext cx="5079232" cy="5545566"/>
          </a:xfrm>
        </p:spPr>
      </p:pic>
    </p:spTree>
  </p:cSld>
  <p:clrMapOvr>
    <a:masterClrMapping/>
  </p:clrMapOvr>
  <p:transition spd="med">
    <p:wipe/>
    <p:sndAc>
      <p:end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81</TotalTime>
  <Words>1277</Words>
  <Application>Microsoft Macintosh PowerPoint</Application>
  <PresentationFormat>On-screen Show (4:3)</PresentationFormat>
  <Paragraphs>195</Paragraphs>
  <Slides>25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Big Caslon</vt:lpstr>
      <vt:lpstr>Century Gothic</vt:lpstr>
      <vt:lpstr>Georgia</vt:lpstr>
      <vt:lpstr>Monotype Sorts</vt:lpstr>
      <vt:lpstr>Wingdings</vt:lpstr>
      <vt:lpstr>Wingdings 3</vt:lpstr>
      <vt:lpstr>Wingdings,Sans-Serif</vt:lpstr>
      <vt:lpstr>Ion</vt:lpstr>
      <vt:lpstr>COURSE SELECTION</vt:lpstr>
      <vt:lpstr>Semiahmoo Counsellors</vt:lpstr>
      <vt:lpstr>Timeline for Course Selection</vt:lpstr>
      <vt:lpstr>PowerPoint Presentation</vt:lpstr>
      <vt:lpstr>Grad Requirements</vt:lpstr>
      <vt:lpstr>GRAD REQUIREMENTS</vt:lpstr>
      <vt:lpstr> English, Math &amp; Social Studies Options</vt:lpstr>
      <vt:lpstr>Math &amp; Science Choices</vt:lpstr>
      <vt:lpstr>Mathematics Pathways</vt:lpstr>
      <vt:lpstr>International Baccalaureate Program (IB)</vt:lpstr>
      <vt:lpstr>International Baccalaureate Program (IB)</vt:lpstr>
      <vt:lpstr>PowerPoint Presentation</vt:lpstr>
      <vt:lpstr>PowerPoint Presentation</vt:lpstr>
      <vt:lpstr>PowerPoint Presentation</vt:lpstr>
      <vt:lpstr>WHERE DO I GO FROM HERE?</vt:lpstr>
      <vt:lpstr>Post SecondAfary Options</vt:lpstr>
      <vt:lpstr>PowerPoint Presentation</vt:lpstr>
      <vt:lpstr>PowerPoint Presentation</vt:lpstr>
      <vt:lpstr>COLLEGE REQUIREMENTS</vt:lpstr>
      <vt:lpstr>UBC REQUIREMENTS (MINIMUM ACADEMIC QUALIFICATIONS) </vt:lpstr>
      <vt:lpstr>SFU REQUIREMENTS (MINIMUM ACADEMIC QUALIFICATIONS)</vt:lpstr>
      <vt:lpstr>PowerPoint Presentation</vt:lpstr>
      <vt:lpstr>THINGS TO CONSIDER</vt:lpstr>
      <vt:lpstr>FIND INFORMATION TO MAKE GOOD CHOICES!</vt:lpstr>
      <vt:lpstr>And now… over to you!  Take your time to make thoughtful choices about your plans for next year. Choose wisely because there will be no course changes once selection is complete.</vt:lpstr>
    </vt:vector>
  </TitlesOfParts>
  <Company>School District 36 - Surrey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SELECTION</dc:title>
  <dc:creator>Property of School District 36 - Surrey</dc:creator>
  <cp:lastModifiedBy>Chelan Barclay</cp:lastModifiedBy>
  <cp:revision>101</cp:revision>
  <cp:lastPrinted>2018-12-17T19:15:04Z</cp:lastPrinted>
  <dcterms:created xsi:type="dcterms:W3CDTF">2006-11-03T18:19:26Z</dcterms:created>
  <dcterms:modified xsi:type="dcterms:W3CDTF">2021-12-06T19:23:21Z</dcterms:modified>
</cp:coreProperties>
</file>