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2" r:id="rId3"/>
    <p:sldId id="257" r:id="rId4"/>
    <p:sldId id="258" r:id="rId5"/>
    <p:sldId id="259" r:id="rId6"/>
    <p:sldId id="260" r:id="rId7"/>
    <p:sldId id="262" r:id="rId8"/>
    <p:sldId id="263" r:id="rId9"/>
    <p:sldId id="264" r:id="rId10"/>
    <p:sldId id="267" r:id="rId11"/>
    <p:sldId id="271" r:id="rId12"/>
    <p:sldId id="268" r:id="rId13"/>
    <p:sldId id="269" r:id="rId14"/>
    <p:sldId id="270"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59ADAA-02D5-5669-4A06-456FB0E3FEA5}" v="2070" dt="2020-12-15T17:44:37.099"/>
    <p1510:client id="{309D87FC-184B-86F8-ED1F-4D58FB6D8201}" v="1054" dt="2020-12-07T21:16:39.924"/>
    <p1510:client id="{40CA66BA-D6EB-B9ED-2CB1-21680897C84D}" v="71" dt="2022-01-04T18:27:37.418"/>
    <p1510:client id="{44C1F353-578B-BA77-D6DF-47E034E80194}" v="341" dt="2020-12-11T18:00:08.508"/>
    <p1510:client id="{47D21160-EDFF-358A-7DC4-660D1D44291C}" v="76" dt="2020-12-07T20:47:30.109"/>
    <p1510:client id="{637F995F-38FE-3F0D-F1A7-B6E82EC6CB31}" v="364" dt="2021-11-19T15:55:47.295"/>
    <p1510:client id="{64499821-A574-E463-9F3D-02BF74EB80B3}" v="93" dt="2020-12-10T22:38:37.273"/>
    <p1510:client id="{6467B04F-F7A1-BFB4-420B-37ADD06629E4}" v="2226" dt="2020-12-07T21:15:34.820"/>
    <p1510:client id="{82121169-9E31-AB9E-AD1E-A1DE245A3D51}" v="1" dt="2020-12-09T22:31:03.737"/>
    <p1510:client id="{826A0221-B846-BB5F-3E5A-2915EE1FC6EB}" v="352" dt="2020-12-15T18:51:46.345"/>
    <p1510:client id="{A0ED084A-7433-0C43-BF65-4DB9185AEDD0}" v="744" dt="2020-12-14T21:00:07.515"/>
    <p1510:client id="{AFBAB2DD-EE91-0252-BD53-CFDCCD8DAAFA}" v="42" dt="2020-12-15T20:01:01.365"/>
    <p1510:client id="{C37B3A25-8491-2212-DAA6-EEFFAF6D3C76}" v="12" dt="2022-10-28T16:11:18.109"/>
    <p1510:client id="{CF68F21E-2BCD-0269-5B7B-9CBBE701054B}" v="228" dt="2020-12-08T19:03:37.952"/>
    <p1510:client id="{ED36B0F4-4565-DFFA-B320-6D0EAD11EA7B}" v="149" dt="2021-01-08T20:35:39.667"/>
    <p1510:client id="{F57CA2AC-377E-A6CF-9E52-BB3E4F658812}" v="156" dt="2021-11-18T20:11:47.321"/>
    <p1510:client id="{F73F417A-04BE-64C7-22A2-C3775D807639}" v="10" dt="2020-12-07T20:51:19.991"/>
    <p1510:client id="{F9BC7A7D-AC6B-1B48-F994-1D00E95C0345}" v="69" dt="2022-01-04T17:04:34.3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lan Barclay" userId="S::barclay_c@surreyschools.ca::39ce3c52-55d2-411e-821c-4a9a92abd69a" providerId="AD" clId="Web-{826A0221-B846-BB5F-3E5A-2915EE1FC6EB}"/>
    <pc:docChg chg="modSld">
      <pc:chgData name="Chelan Barclay" userId="S::barclay_c@surreyschools.ca::39ce3c52-55d2-411e-821c-4a9a92abd69a" providerId="AD" clId="Web-{826A0221-B846-BB5F-3E5A-2915EE1FC6EB}" dt="2020-12-15T18:51:46.345" v="353" actId="20577"/>
      <pc:docMkLst>
        <pc:docMk/>
      </pc:docMkLst>
      <pc:sldChg chg="addSp modSp mod setBg setClrOvrMap">
        <pc:chgData name="Chelan Barclay" userId="S::barclay_c@surreyschools.ca::39ce3c52-55d2-411e-821c-4a9a92abd69a" providerId="AD" clId="Web-{826A0221-B846-BB5F-3E5A-2915EE1FC6EB}" dt="2020-12-15T18:50:28.969" v="343" actId="20577"/>
        <pc:sldMkLst>
          <pc:docMk/>
          <pc:sldMk cId="3258666931" sldId="269"/>
        </pc:sldMkLst>
        <pc:spChg chg="mod">
          <ac:chgData name="Chelan Barclay" userId="S::barclay_c@surreyschools.ca::39ce3c52-55d2-411e-821c-4a9a92abd69a" providerId="AD" clId="Web-{826A0221-B846-BB5F-3E5A-2915EE1FC6EB}" dt="2020-12-15T18:48:13.641" v="326"/>
          <ac:spMkLst>
            <pc:docMk/>
            <pc:sldMk cId="3258666931" sldId="269"/>
            <ac:spMk id="2" creationId="{8C45B643-8105-4303-8D40-A5647FC4AE91}"/>
          </ac:spMkLst>
        </pc:spChg>
        <pc:spChg chg="mod">
          <ac:chgData name="Chelan Barclay" userId="S::barclay_c@surreyschools.ca::39ce3c52-55d2-411e-821c-4a9a92abd69a" providerId="AD" clId="Web-{826A0221-B846-BB5F-3E5A-2915EE1FC6EB}" dt="2020-12-15T18:50:28.969" v="343" actId="20577"/>
          <ac:spMkLst>
            <pc:docMk/>
            <pc:sldMk cId="3258666931" sldId="269"/>
            <ac:spMk id="3" creationId="{0FC4639E-9601-4BA3-B562-0C37F37B5FE9}"/>
          </ac:spMkLst>
        </pc:spChg>
        <pc:spChg chg="add">
          <ac:chgData name="Chelan Barclay" userId="S::barclay_c@surreyschools.ca::39ce3c52-55d2-411e-821c-4a9a92abd69a" providerId="AD" clId="Web-{826A0221-B846-BB5F-3E5A-2915EE1FC6EB}" dt="2020-12-15T18:48:13.641" v="326"/>
          <ac:spMkLst>
            <pc:docMk/>
            <pc:sldMk cId="3258666931" sldId="269"/>
            <ac:spMk id="8" creationId="{23522FE7-5A29-4EF6-B1EF-2CA55748A772}"/>
          </ac:spMkLst>
        </pc:spChg>
        <pc:picChg chg="add">
          <ac:chgData name="Chelan Barclay" userId="S::barclay_c@surreyschools.ca::39ce3c52-55d2-411e-821c-4a9a92abd69a" providerId="AD" clId="Web-{826A0221-B846-BB5F-3E5A-2915EE1FC6EB}" dt="2020-12-15T18:48:13.641" v="326"/>
          <ac:picMkLst>
            <pc:docMk/>
            <pc:sldMk cId="3258666931" sldId="269"/>
            <ac:picMk id="10" creationId="{C2192E09-EBC7-416C-B887-DFF915D7F43D}"/>
          </ac:picMkLst>
        </pc:picChg>
        <pc:cxnChg chg="add">
          <ac:chgData name="Chelan Barclay" userId="S::barclay_c@surreyschools.ca::39ce3c52-55d2-411e-821c-4a9a92abd69a" providerId="AD" clId="Web-{826A0221-B846-BB5F-3E5A-2915EE1FC6EB}" dt="2020-12-15T18:48:13.641" v="326"/>
          <ac:cxnSpMkLst>
            <pc:docMk/>
            <pc:sldMk cId="3258666931" sldId="269"/>
            <ac:cxnSpMk id="12" creationId="{2924498D-E084-44BE-A196-CFCE35564350}"/>
          </ac:cxnSpMkLst>
        </pc:cxnChg>
        <pc:cxnChg chg="add">
          <ac:chgData name="Chelan Barclay" userId="S::barclay_c@surreyschools.ca::39ce3c52-55d2-411e-821c-4a9a92abd69a" providerId="AD" clId="Web-{826A0221-B846-BB5F-3E5A-2915EE1FC6EB}" dt="2020-12-15T18:48:13.641" v="326"/>
          <ac:cxnSpMkLst>
            <pc:docMk/>
            <pc:sldMk cId="3258666931" sldId="269"/>
            <ac:cxnSpMk id="14" creationId="{14C12901-9FCC-461E-A64A-89B4791235E9}"/>
          </ac:cxnSpMkLst>
        </pc:cxnChg>
      </pc:sldChg>
      <pc:sldChg chg="addSp delSp modSp mod setBg setClrOvrMap">
        <pc:chgData name="Chelan Barclay" userId="S::barclay_c@surreyschools.ca::39ce3c52-55d2-411e-821c-4a9a92abd69a" providerId="AD" clId="Web-{826A0221-B846-BB5F-3E5A-2915EE1FC6EB}" dt="2020-12-15T18:51:44.704" v="351" actId="20577"/>
        <pc:sldMkLst>
          <pc:docMk/>
          <pc:sldMk cId="1232486913" sldId="270"/>
        </pc:sldMkLst>
        <pc:spChg chg="add mod ord">
          <ac:chgData name="Chelan Barclay" userId="S::barclay_c@surreyschools.ca::39ce3c52-55d2-411e-821c-4a9a92abd69a" providerId="AD" clId="Web-{826A0221-B846-BB5F-3E5A-2915EE1FC6EB}" dt="2020-12-15T18:51:44.704" v="351" actId="20577"/>
          <ac:spMkLst>
            <pc:docMk/>
            <pc:sldMk cId="1232486913" sldId="270"/>
            <ac:spMk id="2" creationId="{8A2C4E18-2B8F-4BCB-B2C7-CC0726348E64}"/>
          </ac:spMkLst>
        </pc:spChg>
        <pc:spChg chg="add mod">
          <ac:chgData name="Chelan Barclay" userId="S::barclay_c@surreyschools.ca::39ce3c52-55d2-411e-821c-4a9a92abd69a" providerId="AD" clId="Web-{826A0221-B846-BB5F-3E5A-2915EE1FC6EB}" dt="2020-12-15T18:49:15.032" v="333"/>
          <ac:spMkLst>
            <pc:docMk/>
            <pc:sldMk cId="1232486913" sldId="270"/>
            <ac:spMk id="3" creationId="{4A5ACCDA-DB1F-48EB-BAC5-675161AFCDD7}"/>
          </ac:spMkLst>
        </pc:spChg>
        <pc:spChg chg="add del">
          <ac:chgData name="Chelan Barclay" userId="S::barclay_c@surreyschools.ca::39ce3c52-55d2-411e-821c-4a9a92abd69a" providerId="AD" clId="Web-{826A0221-B846-BB5F-3E5A-2915EE1FC6EB}" dt="2020-12-15T18:51:22.798" v="347"/>
          <ac:spMkLst>
            <pc:docMk/>
            <pc:sldMk cId="1232486913" sldId="270"/>
            <ac:spMk id="8" creationId="{23522FE7-5A29-4EF6-B1EF-2CA55748A772}"/>
          </ac:spMkLst>
        </pc:spChg>
        <pc:spChg chg="add">
          <ac:chgData name="Chelan Barclay" userId="S::barclay_c@surreyschools.ca::39ce3c52-55d2-411e-821c-4a9a92abd69a" providerId="AD" clId="Web-{826A0221-B846-BB5F-3E5A-2915EE1FC6EB}" dt="2020-12-15T18:51:22.798" v="347"/>
          <ac:spMkLst>
            <pc:docMk/>
            <pc:sldMk cId="1232486913" sldId="270"/>
            <ac:spMk id="19" creationId="{23522FE7-5A29-4EF6-B1EF-2CA55748A772}"/>
          </ac:spMkLst>
        </pc:spChg>
        <pc:picChg chg="add del">
          <ac:chgData name="Chelan Barclay" userId="S::barclay_c@surreyschools.ca::39ce3c52-55d2-411e-821c-4a9a92abd69a" providerId="AD" clId="Web-{826A0221-B846-BB5F-3E5A-2915EE1FC6EB}" dt="2020-12-15T18:51:22.798" v="347"/>
          <ac:picMkLst>
            <pc:docMk/>
            <pc:sldMk cId="1232486913" sldId="270"/>
            <ac:picMk id="10" creationId="{C2192E09-EBC7-416C-B887-DFF915D7F43D}"/>
          </ac:picMkLst>
        </pc:picChg>
        <pc:picChg chg="add">
          <ac:chgData name="Chelan Barclay" userId="S::barclay_c@surreyschools.ca::39ce3c52-55d2-411e-821c-4a9a92abd69a" providerId="AD" clId="Web-{826A0221-B846-BB5F-3E5A-2915EE1FC6EB}" dt="2020-12-15T18:51:22.798" v="347"/>
          <ac:picMkLst>
            <pc:docMk/>
            <pc:sldMk cId="1232486913" sldId="270"/>
            <ac:picMk id="21" creationId="{C2192E09-EBC7-416C-B887-DFF915D7F43D}"/>
          </ac:picMkLst>
        </pc:picChg>
        <pc:cxnChg chg="add del">
          <ac:chgData name="Chelan Barclay" userId="S::barclay_c@surreyschools.ca::39ce3c52-55d2-411e-821c-4a9a92abd69a" providerId="AD" clId="Web-{826A0221-B846-BB5F-3E5A-2915EE1FC6EB}" dt="2020-12-15T18:51:22.798" v="347"/>
          <ac:cxnSpMkLst>
            <pc:docMk/>
            <pc:sldMk cId="1232486913" sldId="270"/>
            <ac:cxnSpMk id="12" creationId="{2924498D-E084-44BE-A196-CFCE35564350}"/>
          </ac:cxnSpMkLst>
        </pc:cxnChg>
        <pc:cxnChg chg="add del">
          <ac:chgData name="Chelan Barclay" userId="S::barclay_c@surreyschools.ca::39ce3c52-55d2-411e-821c-4a9a92abd69a" providerId="AD" clId="Web-{826A0221-B846-BB5F-3E5A-2915EE1FC6EB}" dt="2020-12-15T18:51:22.798" v="347"/>
          <ac:cxnSpMkLst>
            <pc:docMk/>
            <pc:sldMk cId="1232486913" sldId="270"/>
            <ac:cxnSpMk id="14" creationId="{14C12901-9FCC-461E-A64A-89B4791235E9}"/>
          </ac:cxnSpMkLst>
        </pc:cxnChg>
        <pc:cxnChg chg="add">
          <ac:chgData name="Chelan Barclay" userId="S::barclay_c@surreyschools.ca::39ce3c52-55d2-411e-821c-4a9a92abd69a" providerId="AD" clId="Web-{826A0221-B846-BB5F-3E5A-2915EE1FC6EB}" dt="2020-12-15T18:51:22.798" v="347"/>
          <ac:cxnSpMkLst>
            <pc:docMk/>
            <pc:sldMk cId="1232486913" sldId="270"/>
            <ac:cxnSpMk id="23" creationId="{2924498D-E084-44BE-A196-CFCE35564350}"/>
          </ac:cxnSpMkLst>
        </pc:cxnChg>
        <pc:cxnChg chg="add">
          <ac:chgData name="Chelan Barclay" userId="S::barclay_c@surreyschools.ca::39ce3c52-55d2-411e-821c-4a9a92abd69a" providerId="AD" clId="Web-{826A0221-B846-BB5F-3E5A-2915EE1FC6EB}" dt="2020-12-15T18:51:22.798" v="347"/>
          <ac:cxnSpMkLst>
            <pc:docMk/>
            <pc:sldMk cId="1232486913" sldId="270"/>
            <ac:cxnSpMk id="25" creationId="{14C12901-9FCC-461E-A64A-89B4791235E9}"/>
          </ac:cxnSpMkLst>
        </pc:cxnChg>
      </pc:sldChg>
    </pc:docChg>
  </pc:docChgLst>
  <pc:docChgLst>
    <pc:chgData name="Chelan Barclay" userId="S::barclay_c@surreyschools.ca::39ce3c52-55d2-411e-821c-4a9a92abd69a" providerId="AD" clId="Web-{82121169-9E31-AB9E-AD1E-A1DE245A3D51}"/>
    <pc:docChg chg="modSld">
      <pc:chgData name="Chelan Barclay" userId="S::barclay_c@surreyschools.ca::39ce3c52-55d2-411e-821c-4a9a92abd69a" providerId="AD" clId="Web-{82121169-9E31-AB9E-AD1E-A1DE245A3D51}" dt="2020-12-09T22:31:16.425" v="1"/>
      <pc:docMkLst>
        <pc:docMk/>
      </pc:docMkLst>
      <pc:sldChg chg="addSp delSp modSp">
        <pc:chgData name="Chelan Barclay" userId="S::barclay_c@surreyschools.ca::39ce3c52-55d2-411e-821c-4a9a92abd69a" providerId="AD" clId="Web-{82121169-9E31-AB9E-AD1E-A1DE245A3D51}" dt="2020-12-09T22:31:16.425" v="1"/>
        <pc:sldMkLst>
          <pc:docMk/>
          <pc:sldMk cId="72863639" sldId="262"/>
        </pc:sldMkLst>
        <pc:spChg chg="mod">
          <ac:chgData name="Chelan Barclay" userId="S::barclay_c@surreyschools.ca::39ce3c52-55d2-411e-821c-4a9a92abd69a" providerId="AD" clId="Web-{82121169-9E31-AB9E-AD1E-A1DE245A3D51}" dt="2020-12-09T22:31:16.425" v="1"/>
          <ac:spMkLst>
            <pc:docMk/>
            <pc:sldMk cId="72863639" sldId="262"/>
            <ac:spMk id="2" creationId="{AA5D7CF5-52D0-4F41-AA1E-3975636956D7}"/>
          </ac:spMkLst>
        </pc:spChg>
        <pc:spChg chg="mod">
          <ac:chgData name="Chelan Barclay" userId="S::barclay_c@surreyschools.ca::39ce3c52-55d2-411e-821c-4a9a92abd69a" providerId="AD" clId="Web-{82121169-9E31-AB9E-AD1E-A1DE245A3D51}" dt="2020-12-09T22:31:16.425" v="1"/>
          <ac:spMkLst>
            <pc:docMk/>
            <pc:sldMk cId="72863639" sldId="262"/>
            <ac:spMk id="3" creationId="{40E10FCA-B7C6-CA4D-A8EE-4D2FF08D9DAE}"/>
          </ac:spMkLst>
        </pc:spChg>
        <pc:spChg chg="del">
          <ac:chgData name="Chelan Barclay" userId="S::barclay_c@surreyschools.ca::39ce3c52-55d2-411e-821c-4a9a92abd69a" providerId="AD" clId="Web-{82121169-9E31-AB9E-AD1E-A1DE245A3D51}" dt="2020-12-09T22:31:16.425" v="1"/>
          <ac:spMkLst>
            <pc:docMk/>
            <pc:sldMk cId="72863639" sldId="262"/>
            <ac:spMk id="12" creationId="{B8F0BDCE-BB62-4DC7-B00E-1382A20EC7BE}"/>
          </ac:spMkLst>
        </pc:spChg>
        <pc:spChg chg="del">
          <ac:chgData name="Chelan Barclay" userId="S::barclay_c@surreyschools.ca::39ce3c52-55d2-411e-821c-4a9a92abd69a" providerId="AD" clId="Web-{82121169-9E31-AB9E-AD1E-A1DE245A3D51}" dt="2020-12-09T22:31:16.425" v="1"/>
          <ac:spMkLst>
            <pc:docMk/>
            <pc:sldMk cId="72863639" sldId="262"/>
            <ac:spMk id="16" creationId="{111DC2D9-452E-4E6C-B8E1-1A31BB2E1115}"/>
          </ac:spMkLst>
        </pc:spChg>
        <pc:spChg chg="add">
          <ac:chgData name="Chelan Barclay" userId="S::barclay_c@surreyschools.ca::39ce3c52-55d2-411e-821c-4a9a92abd69a" providerId="AD" clId="Web-{82121169-9E31-AB9E-AD1E-A1DE245A3D51}" dt="2020-12-09T22:31:16.425" v="1"/>
          <ac:spMkLst>
            <pc:docMk/>
            <pc:sldMk cId="72863639" sldId="262"/>
            <ac:spMk id="29" creationId="{4B5C6D65-D4EB-4E56-9270-B5637605A64E}"/>
          </ac:spMkLst>
        </pc:spChg>
        <pc:spChg chg="add">
          <ac:chgData name="Chelan Barclay" userId="S::barclay_c@surreyschools.ca::39ce3c52-55d2-411e-821c-4a9a92abd69a" providerId="AD" clId="Web-{82121169-9E31-AB9E-AD1E-A1DE245A3D51}" dt="2020-12-09T22:31:16.425" v="1"/>
          <ac:spMkLst>
            <pc:docMk/>
            <pc:sldMk cId="72863639" sldId="262"/>
            <ac:spMk id="33" creationId="{9F0D236E-6887-49E1-A044-D80BA888845D}"/>
          </ac:spMkLst>
        </pc:spChg>
        <pc:grpChg chg="del">
          <ac:chgData name="Chelan Barclay" userId="S::barclay_c@surreyschools.ca::39ce3c52-55d2-411e-821c-4a9a92abd69a" providerId="AD" clId="Web-{82121169-9E31-AB9E-AD1E-A1DE245A3D51}" dt="2020-12-09T22:31:16.425" v="1"/>
          <ac:grpSpMkLst>
            <pc:docMk/>
            <pc:sldMk cId="72863639" sldId="262"/>
            <ac:grpSpMk id="18" creationId="{511EA79B-3A90-4ECB-9E55-D340C4E75A5E}"/>
          </ac:grpSpMkLst>
        </pc:grpChg>
        <pc:grpChg chg="add">
          <ac:chgData name="Chelan Barclay" userId="S::barclay_c@surreyschools.ca::39ce3c52-55d2-411e-821c-4a9a92abd69a" providerId="AD" clId="Web-{82121169-9E31-AB9E-AD1E-A1DE245A3D51}" dt="2020-12-09T22:31:16.425" v="1"/>
          <ac:grpSpMkLst>
            <pc:docMk/>
            <pc:sldMk cId="72863639" sldId="262"/>
            <ac:grpSpMk id="35" creationId="{1310799D-237C-4131-87CA-440AB3079365}"/>
          </ac:grpSpMkLst>
        </pc:grpChg>
        <pc:picChg chg="mod">
          <ac:chgData name="Chelan Barclay" userId="S::barclay_c@surreyschools.ca::39ce3c52-55d2-411e-821c-4a9a92abd69a" providerId="AD" clId="Web-{82121169-9E31-AB9E-AD1E-A1DE245A3D51}" dt="2020-12-09T22:31:16.425" v="1"/>
          <ac:picMkLst>
            <pc:docMk/>
            <pc:sldMk cId="72863639" sldId="262"/>
            <ac:picMk id="4" creationId="{1F62874D-80A0-46CE-B777-863D9221B8D5}"/>
          </ac:picMkLst>
        </pc:picChg>
        <pc:picChg chg="mod">
          <ac:chgData name="Chelan Barclay" userId="S::barclay_c@surreyschools.ca::39ce3c52-55d2-411e-821c-4a9a92abd69a" providerId="AD" clId="Web-{82121169-9E31-AB9E-AD1E-A1DE245A3D51}" dt="2020-12-09T22:31:16.425" v="1"/>
          <ac:picMkLst>
            <pc:docMk/>
            <pc:sldMk cId="72863639" sldId="262"/>
            <ac:picMk id="5" creationId="{A8D7FDDD-0D68-40CE-A610-EF82CF10DA99}"/>
          </ac:picMkLst>
        </pc:picChg>
        <pc:picChg chg="mod ord">
          <ac:chgData name="Chelan Barclay" userId="S::barclay_c@surreyschools.ca::39ce3c52-55d2-411e-821c-4a9a92abd69a" providerId="AD" clId="Web-{82121169-9E31-AB9E-AD1E-A1DE245A3D51}" dt="2020-12-09T22:31:16.425" v="1"/>
          <ac:picMkLst>
            <pc:docMk/>
            <pc:sldMk cId="72863639" sldId="262"/>
            <ac:picMk id="7" creationId="{7119F428-04DA-4255-9138-DE63E98FC686}"/>
          </ac:picMkLst>
        </pc:picChg>
        <pc:picChg chg="del">
          <ac:chgData name="Chelan Barclay" userId="S::barclay_c@surreyschools.ca::39ce3c52-55d2-411e-821c-4a9a92abd69a" providerId="AD" clId="Web-{82121169-9E31-AB9E-AD1E-A1DE245A3D51}" dt="2020-12-09T22:31:16.425" v="1"/>
          <ac:picMkLst>
            <pc:docMk/>
            <pc:sldMk cId="72863639" sldId="262"/>
            <ac:picMk id="22" creationId="{9048A785-1CEE-4D9F-BE53-3382B11DAA21}"/>
          </ac:picMkLst>
        </pc:picChg>
        <pc:picChg chg="add">
          <ac:chgData name="Chelan Barclay" userId="S::barclay_c@surreyschools.ca::39ce3c52-55d2-411e-821c-4a9a92abd69a" providerId="AD" clId="Web-{82121169-9E31-AB9E-AD1E-A1DE245A3D51}" dt="2020-12-09T22:31:16.425" v="1"/>
          <ac:picMkLst>
            <pc:docMk/>
            <pc:sldMk cId="72863639" sldId="262"/>
            <ac:picMk id="39" creationId="{FA1E2058-1214-4395-A585-3C0F2B30BE23}"/>
          </ac:picMkLst>
        </pc:picChg>
        <pc:cxnChg chg="del">
          <ac:chgData name="Chelan Barclay" userId="S::barclay_c@surreyschools.ca::39ce3c52-55d2-411e-821c-4a9a92abd69a" providerId="AD" clId="Web-{82121169-9E31-AB9E-AD1E-A1DE245A3D51}" dt="2020-12-09T22:31:16.425" v="1"/>
          <ac:cxnSpMkLst>
            <pc:docMk/>
            <pc:sldMk cId="72863639" sldId="262"/>
            <ac:cxnSpMk id="14" creationId="{D1C53B29-B0D0-42FB-9FFF-ACF647D8530A}"/>
          </ac:cxnSpMkLst>
        </pc:cxnChg>
        <pc:cxnChg chg="del">
          <ac:chgData name="Chelan Barclay" userId="S::barclay_c@surreyschools.ca::39ce3c52-55d2-411e-821c-4a9a92abd69a" providerId="AD" clId="Web-{82121169-9E31-AB9E-AD1E-A1DE245A3D51}" dt="2020-12-09T22:31:16.425" v="1"/>
          <ac:cxnSpMkLst>
            <pc:docMk/>
            <pc:sldMk cId="72863639" sldId="262"/>
            <ac:cxnSpMk id="24" creationId="{787D4842-D794-49A1-84EC-F82562A30E16}"/>
          </ac:cxnSpMkLst>
        </pc:cxnChg>
        <pc:cxnChg chg="add">
          <ac:chgData name="Chelan Barclay" userId="S::barclay_c@surreyschools.ca::39ce3c52-55d2-411e-821c-4a9a92abd69a" providerId="AD" clId="Web-{82121169-9E31-AB9E-AD1E-A1DE245A3D51}" dt="2020-12-09T22:31:16.425" v="1"/>
          <ac:cxnSpMkLst>
            <pc:docMk/>
            <pc:sldMk cId="72863639" sldId="262"/>
            <ac:cxnSpMk id="31" creationId="{688E404D-6D74-48F8-8A6D-C8B277BF53CC}"/>
          </ac:cxnSpMkLst>
        </pc:cxnChg>
        <pc:cxnChg chg="add">
          <ac:chgData name="Chelan Barclay" userId="S::barclay_c@surreyschools.ca::39ce3c52-55d2-411e-821c-4a9a92abd69a" providerId="AD" clId="Web-{82121169-9E31-AB9E-AD1E-A1DE245A3D51}" dt="2020-12-09T22:31:16.425" v="1"/>
          <ac:cxnSpMkLst>
            <pc:docMk/>
            <pc:sldMk cId="72863639" sldId="262"/>
            <ac:cxnSpMk id="41" creationId="{C182BDCE-F0C6-4E3F-A3F5-1C8976FFE4F1}"/>
          </ac:cxnSpMkLst>
        </pc:cxnChg>
      </pc:sldChg>
    </pc:docChg>
  </pc:docChgLst>
  <pc:docChgLst>
    <pc:chgData name="Chelan Barclay" userId="S::barclay_c@surreyschools.ca::39ce3c52-55d2-411e-821c-4a9a92abd69a" providerId="AD" clId="Web-{A0ED084A-7433-0C43-BF65-4DB9185AEDD0}"/>
    <pc:docChg chg="addSld modSld sldOrd">
      <pc:chgData name="Chelan Barclay" userId="S::barclay_c@surreyschools.ca::39ce3c52-55d2-411e-821c-4a9a92abd69a" providerId="AD" clId="Web-{A0ED084A-7433-0C43-BF65-4DB9185AEDD0}" dt="2020-12-14T21:00:51.315" v="751"/>
      <pc:docMkLst>
        <pc:docMk/>
      </pc:docMkLst>
      <pc:sldChg chg="new ord">
        <pc:chgData name="Chelan Barclay" userId="S::barclay_c@surreyschools.ca::39ce3c52-55d2-411e-821c-4a9a92abd69a" providerId="AD" clId="Web-{A0ED084A-7433-0C43-BF65-4DB9185AEDD0}" dt="2020-12-14T20:51:41.483" v="2"/>
        <pc:sldMkLst>
          <pc:docMk/>
          <pc:sldMk cId="3258666931" sldId="269"/>
        </pc:sldMkLst>
      </pc:sldChg>
      <pc:sldChg chg="new">
        <pc:chgData name="Chelan Barclay" userId="S::barclay_c@surreyschools.ca::39ce3c52-55d2-411e-821c-4a9a92abd69a" providerId="AD" clId="Web-{A0ED084A-7433-0C43-BF65-4DB9185AEDD0}" dt="2020-12-14T20:51:47.624" v="3"/>
        <pc:sldMkLst>
          <pc:docMk/>
          <pc:sldMk cId="1232486913" sldId="270"/>
        </pc:sldMkLst>
      </pc:sldChg>
      <pc:sldChg chg="addSp delSp modSp new mod setBg setClrOvrMap">
        <pc:chgData name="Chelan Barclay" userId="S::barclay_c@surreyschools.ca::39ce3c52-55d2-411e-821c-4a9a92abd69a" providerId="AD" clId="Web-{A0ED084A-7433-0C43-BF65-4DB9185AEDD0}" dt="2020-12-14T21:00:51.315" v="751"/>
        <pc:sldMkLst>
          <pc:docMk/>
          <pc:sldMk cId="955960146" sldId="271"/>
        </pc:sldMkLst>
        <pc:spChg chg="add mod">
          <ac:chgData name="Chelan Barclay" userId="S::barclay_c@surreyschools.ca::39ce3c52-55d2-411e-821c-4a9a92abd69a" providerId="AD" clId="Web-{A0ED084A-7433-0C43-BF65-4DB9185AEDD0}" dt="2020-12-14T21:00:51.315" v="751"/>
          <ac:spMkLst>
            <pc:docMk/>
            <pc:sldMk cId="955960146" sldId="271"/>
            <ac:spMk id="2" creationId="{A770307D-D7B5-4069-A762-A62F80CCD5C9}"/>
          </ac:spMkLst>
        </pc:spChg>
        <pc:spChg chg="add mod">
          <ac:chgData name="Chelan Barclay" userId="S::barclay_c@surreyschools.ca::39ce3c52-55d2-411e-821c-4a9a92abd69a" providerId="AD" clId="Web-{A0ED084A-7433-0C43-BF65-4DB9185AEDD0}" dt="2020-12-14T21:00:51.315" v="751"/>
          <ac:spMkLst>
            <pc:docMk/>
            <pc:sldMk cId="955960146" sldId="271"/>
            <ac:spMk id="3" creationId="{8BDBE727-04AD-4F2E-A2EA-78899CCF5B75}"/>
          </ac:spMkLst>
        </pc:spChg>
        <pc:spChg chg="add del">
          <ac:chgData name="Chelan Barclay" userId="S::barclay_c@surreyschools.ca::39ce3c52-55d2-411e-821c-4a9a92abd69a" providerId="AD" clId="Web-{A0ED084A-7433-0C43-BF65-4DB9185AEDD0}" dt="2020-12-14T20:58:21.727" v="743"/>
          <ac:spMkLst>
            <pc:docMk/>
            <pc:sldMk cId="955960146" sldId="271"/>
            <ac:spMk id="5" creationId="{23522FE7-5A29-4EF6-B1EF-2CA55748A772}"/>
          </ac:spMkLst>
        </pc:spChg>
        <pc:spChg chg="add del">
          <ac:chgData name="Chelan Barclay" userId="S::barclay_c@surreyschools.ca::39ce3c52-55d2-411e-821c-4a9a92abd69a" providerId="AD" clId="Web-{A0ED084A-7433-0C43-BF65-4DB9185AEDD0}" dt="2020-12-14T20:58:06.507" v="741"/>
          <ac:spMkLst>
            <pc:docMk/>
            <pc:sldMk cId="955960146" sldId="271"/>
            <ac:spMk id="8" creationId="{23522FE7-5A29-4EF6-B1EF-2CA55748A772}"/>
          </ac:spMkLst>
        </pc:spChg>
        <pc:spChg chg="add del">
          <ac:chgData name="Chelan Barclay" userId="S::barclay_c@surreyschools.ca::39ce3c52-55d2-411e-821c-4a9a92abd69a" providerId="AD" clId="Web-{A0ED084A-7433-0C43-BF65-4DB9185AEDD0}" dt="2020-12-14T20:58:21.727" v="743"/>
          <ac:spMkLst>
            <pc:docMk/>
            <pc:sldMk cId="955960146" sldId="271"/>
            <ac:spMk id="11" creationId="{FD6EDB49-211E-499D-9A08-6C5FF3D060F7}"/>
          </ac:spMkLst>
        </pc:spChg>
        <pc:spChg chg="add del">
          <ac:chgData name="Chelan Barclay" userId="S::barclay_c@surreyschools.ca::39ce3c52-55d2-411e-821c-4a9a92abd69a" providerId="AD" clId="Web-{A0ED084A-7433-0C43-BF65-4DB9185AEDD0}" dt="2020-12-14T20:58:21.727" v="743"/>
          <ac:spMkLst>
            <pc:docMk/>
            <pc:sldMk cId="955960146" sldId="271"/>
            <ac:spMk id="13" creationId="{38F9F37E-D3CF-4F3D-96C2-25307819DF2D}"/>
          </ac:spMkLst>
        </pc:spChg>
        <pc:spChg chg="add del">
          <ac:chgData name="Chelan Barclay" userId="S::barclay_c@surreyschools.ca::39ce3c52-55d2-411e-821c-4a9a92abd69a" providerId="AD" clId="Web-{A0ED084A-7433-0C43-BF65-4DB9185AEDD0}" dt="2020-12-14T21:00:51.315" v="751"/>
          <ac:spMkLst>
            <pc:docMk/>
            <pc:sldMk cId="955960146" sldId="271"/>
            <ac:spMk id="15" creationId="{23522FE7-5A29-4EF6-B1EF-2CA55748A772}"/>
          </ac:spMkLst>
        </pc:spChg>
        <pc:spChg chg="add del">
          <ac:chgData name="Chelan Barclay" userId="S::barclay_c@surreyschools.ca::39ce3c52-55d2-411e-821c-4a9a92abd69a" providerId="AD" clId="Web-{A0ED084A-7433-0C43-BF65-4DB9185AEDD0}" dt="2020-12-14T20:58:06.507" v="741"/>
          <ac:spMkLst>
            <pc:docMk/>
            <pc:sldMk cId="955960146" sldId="271"/>
            <ac:spMk id="16" creationId="{29C51009-A09A-4689-8E6C-F8FC99E6A840}"/>
          </ac:spMkLst>
        </pc:spChg>
        <pc:spChg chg="add del">
          <ac:chgData name="Chelan Barclay" userId="S::barclay_c@surreyschools.ca::39ce3c52-55d2-411e-821c-4a9a92abd69a" providerId="AD" clId="Web-{A0ED084A-7433-0C43-BF65-4DB9185AEDD0}" dt="2020-12-14T20:58:21.727" v="743"/>
          <ac:spMkLst>
            <pc:docMk/>
            <pc:sldMk cId="955960146" sldId="271"/>
            <ac:spMk id="20" creationId="{C5FFF17D-767C-40E7-8C89-962F1F54BCD0}"/>
          </ac:spMkLst>
        </pc:spChg>
        <pc:spChg chg="add del">
          <ac:chgData name="Chelan Barclay" userId="S::barclay_c@surreyschools.ca::39ce3c52-55d2-411e-821c-4a9a92abd69a" providerId="AD" clId="Web-{A0ED084A-7433-0C43-BF65-4DB9185AEDD0}" dt="2020-12-14T20:58:21.727" v="743"/>
          <ac:spMkLst>
            <pc:docMk/>
            <pc:sldMk cId="955960146" sldId="271"/>
            <ac:spMk id="22" creationId="{E69F39E1-619D-4D9E-8823-8BD8CC3206B6}"/>
          </ac:spMkLst>
        </pc:spChg>
        <pc:spChg chg="add del">
          <ac:chgData name="Chelan Barclay" userId="S::barclay_c@surreyschools.ca::39ce3c52-55d2-411e-821c-4a9a92abd69a" providerId="AD" clId="Web-{A0ED084A-7433-0C43-BF65-4DB9185AEDD0}" dt="2020-12-14T21:00:51.315" v="751"/>
          <ac:spMkLst>
            <pc:docMk/>
            <pc:sldMk cId="955960146" sldId="271"/>
            <ac:spMk id="23" creationId="{54F891EB-ED45-44C3-95D6-FFB2EC07FA10}"/>
          </ac:spMkLst>
        </pc:spChg>
        <pc:spChg chg="add del">
          <ac:chgData name="Chelan Barclay" userId="S::barclay_c@surreyschools.ca::39ce3c52-55d2-411e-821c-4a9a92abd69a" providerId="AD" clId="Web-{A0ED084A-7433-0C43-BF65-4DB9185AEDD0}" dt="2020-12-14T20:58:21.727" v="743"/>
          <ac:spMkLst>
            <pc:docMk/>
            <pc:sldMk cId="955960146" sldId="271"/>
            <ac:spMk id="24" creationId="{C8C53F47-DF50-454F-A5A6-6B969748D972}"/>
          </ac:spMkLst>
        </pc:spChg>
        <pc:spChg chg="add del">
          <ac:chgData name="Chelan Barclay" userId="S::barclay_c@surreyschools.ca::39ce3c52-55d2-411e-821c-4a9a92abd69a" providerId="AD" clId="Web-{A0ED084A-7433-0C43-BF65-4DB9185AEDD0}" dt="2020-12-14T21:00:51.315" v="751"/>
          <ac:spMkLst>
            <pc:docMk/>
            <pc:sldMk cId="955960146" sldId="271"/>
            <ac:spMk id="25" creationId="{2EA385B8-7C85-4CE0-AE3A-00EB627B3443}"/>
          </ac:spMkLst>
        </pc:spChg>
        <pc:spChg chg="add del">
          <ac:chgData name="Chelan Barclay" userId="S::barclay_c@surreyschools.ca::39ce3c52-55d2-411e-821c-4a9a92abd69a" providerId="AD" clId="Web-{A0ED084A-7433-0C43-BF65-4DB9185AEDD0}" dt="2020-12-14T21:00:51.283" v="750"/>
          <ac:spMkLst>
            <pc:docMk/>
            <pc:sldMk cId="955960146" sldId="271"/>
            <ac:spMk id="30" creationId="{1CE580D1-F917-4567-AFB4-99AA9B52ADF0}"/>
          </ac:spMkLst>
        </pc:spChg>
        <pc:spChg chg="add del">
          <ac:chgData name="Chelan Barclay" userId="S::barclay_c@surreyschools.ca::39ce3c52-55d2-411e-821c-4a9a92abd69a" providerId="AD" clId="Web-{A0ED084A-7433-0C43-BF65-4DB9185AEDD0}" dt="2020-12-14T21:00:39.048" v="748"/>
          <ac:spMkLst>
            <pc:docMk/>
            <pc:sldMk cId="955960146" sldId="271"/>
            <ac:spMk id="33" creationId="{1CE580D1-F917-4567-AFB4-99AA9B52ADF0}"/>
          </ac:spMkLst>
        </pc:spChg>
        <pc:spChg chg="add del">
          <ac:chgData name="Chelan Barclay" userId="S::barclay_c@surreyschools.ca::39ce3c52-55d2-411e-821c-4a9a92abd69a" providerId="AD" clId="Web-{A0ED084A-7433-0C43-BF65-4DB9185AEDD0}" dt="2020-12-14T21:00:51.283" v="750"/>
          <ac:spMkLst>
            <pc:docMk/>
            <pc:sldMk cId="955960146" sldId="271"/>
            <ac:spMk id="36" creationId="{C6870151-9189-4C3A-8379-EF3D95827A0A}"/>
          </ac:spMkLst>
        </pc:spChg>
        <pc:spChg chg="add del">
          <ac:chgData name="Chelan Barclay" userId="S::barclay_c@surreyschools.ca::39ce3c52-55d2-411e-821c-4a9a92abd69a" providerId="AD" clId="Web-{A0ED084A-7433-0C43-BF65-4DB9185AEDD0}" dt="2020-12-14T21:00:51.283" v="750"/>
          <ac:spMkLst>
            <pc:docMk/>
            <pc:sldMk cId="955960146" sldId="271"/>
            <ac:spMk id="38" creationId="{123EA69C-102A-4DD0-9547-05DCD271D159}"/>
          </ac:spMkLst>
        </pc:spChg>
        <pc:spChg chg="add">
          <ac:chgData name="Chelan Barclay" userId="S::barclay_c@surreyschools.ca::39ce3c52-55d2-411e-821c-4a9a92abd69a" providerId="AD" clId="Web-{A0ED084A-7433-0C43-BF65-4DB9185AEDD0}" dt="2020-12-14T21:00:51.315" v="751"/>
          <ac:spMkLst>
            <pc:docMk/>
            <pc:sldMk cId="955960146" sldId="271"/>
            <ac:spMk id="40" creationId="{1CE580D1-F917-4567-AFB4-99AA9B52ADF0}"/>
          </ac:spMkLst>
        </pc:spChg>
        <pc:spChg chg="add del">
          <ac:chgData name="Chelan Barclay" userId="S::barclay_c@surreyschools.ca::39ce3c52-55d2-411e-821c-4a9a92abd69a" providerId="AD" clId="Web-{A0ED084A-7433-0C43-BF65-4DB9185AEDD0}" dt="2020-12-14T21:00:39.048" v="748"/>
          <ac:spMkLst>
            <pc:docMk/>
            <pc:sldMk cId="955960146" sldId="271"/>
            <ac:spMk id="41" creationId="{368B8211-0B9F-4516-8771-3316E00DB965}"/>
          </ac:spMkLst>
        </pc:spChg>
        <pc:spChg chg="add del">
          <ac:chgData name="Chelan Barclay" userId="S::barclay_c@surreyschools.ca::39ce3c52-55d2-411e-821c-4a9a92abd69a" providerId="AD" clId="Web-{A0ED084A-7433-0C43-BF65-4DB9185AEDD0}" dt="2020-12-14T21:00:51.283" v="750"/>
          <ac:spMkLst>
            <pc:docMk/>
            <pc:sldMk cId="955960146" sldId="271"/>
            <ac:spMk id="45" creationId="{6A862265-5CA3-4C40-8582-7534C3B03C2A}"/>
          </ac:spMkLst>
        </pc:spChg>
        <pc:spChg chg="add del">
          <ac:chgData name="Chelan Barclay" userId="S::barclay_c@surreyschools.ca::39ce3c52-55d2-411e-821c-4a9a92abd69a" providerId="AD" clId="Web-{A0ED084A-7433-0C43-BF65-4DB9185AEDD0}" dt="2020-12-14T21:00:51.283" v="750"/>
          <ac:spMkLst>
            <pc:docMk/>
            <pc:sldMk cId="955960146" sldId="271"/>
            <ac:spMk id="47" creationId="{600EF80B-0391-4082-9AF5-F15B091B4CE9}"/>
          </ac:spMkLst>
        </pc:spChg>
        <pc:spChg chg="add">
          <ac:chgData name="Chelan Barclay" userId="S::barclay_c@surreyschools.ca::39ce3c52-55d2-411e-821c-4a9a92abd69a" providerId="AD" clId="Web-{A0ED084A-7433-0C43-BF65-4DB9185AEDD0}" dt="2020-12-14T21:00:51.315" v="751"/>
          <ac:spMkLst>
            <pc:docMk/>
            <pc:sldMk cId="955960146" sldId="271"/>
            <ac:spMk id="48" creationId="{368B8211-0B9F-4516-8771-3316E00DB965}"/>
          </ac:spMkLst>
        </pc:spChg>
        <pc:spChg chg="add del">
          <ac:chgData name="Chelan Barclay" userId="S::barclay_c@surreyschools.ca::39ce3c52-55d2-411e-821c-4a9a92abd69a" providerId="AD" clId="Web-{A0ED084A-7433-0C43-BF65-4DB9185AEDD0}" dt="2020-12-14T21:00:51.283" v="750"/>
          <ac:spMkLst>
            <pc:docMk/>
            <pc:sldMk cId="955960146" sldId="271"/>
            <ac:spMk id="51" creationId="{3FBF03E8-C602-4192-9C52-F84B29FDCC88}"/>
          </ac:spMkLst>
        </pc:spChg>
        <pc:picChg chg="add mod ord">
          <ac:chgData name="Chelan Barclay" userId="S::barclay_c@surreyschools.ca::39ce3c52-55d2-411e-821c-4a9a92abd69a" providerId="AD" clId="Web-{A0ED084A-7433-0C43-BF65-4DB9185AEDD0}" dt="2020-12-14T21:00:51.315" v="751"/>
          <ac:picMkLst>
            <pc:docMk/>
            <pc:sldMk cId="955960146" sldId="271"/>
            <ac:picMk id="4" creationId="{66913458-4781-4804-B1FD-6B9C355C665E}"/>
          </ac:picMkLst>
        </pc:picChg>
        <pc:picChg chg="add del">
          <ac:chgData name="Chelan Barclay" userId="S::barclay_c@surreyschools.ca::39ce3c52-55d2-411e-821c-4a9a92abd69a" providerId="AD" clId="Web-{A0ED084A-7433-0C43-BF65-4DB9185AEDD0}" dt="2020-12-14T20:58:21.727" v="743"/>
          <ac:picMkLst>
            <pc:docMk/>
            <pc:sldMk cId="955960146" sldId="271"/>
            <ac:picMk id="6" creationId="{C2192E09-EBC7-416C-B887-DFF915D7F43D}"/>
          </ac:picMkLst>
        </pc:picChg>
        <pc:picChg chg="add del">
          <ac:chgData name="Chelan Barclay" userId="S::barclay_c@surreyschools.ca::39ce3c52-55d2-411e-821c-4a9a92abd69a" providerId="AD" clId="Web-{A0ED084A-7433-0C43-BF65-4DB9185AEDD0}" dt="2020-12-14T20:58:06.507" v="741"/>
          <ac:picMkLst>
            <pc:docMk/>
            <pc:sldMk cId="955960146" sldId="271"/>
            <ac:picMk id="10" creationId="{C2192E09-EBC7-416C-B887-DFF915D7F43D}"/>
          </ac:picMkLst>
        </pc:picChg>
        <pc:picChg chg="add del">
          <ac:chgData name="Chelan Barclay" userId="S::barclay_c@surreyschools.ca::39ce3c52-55d2-411e-821c-4a9a92abd69a" providerId="AD" clId="Web-{A0ED084A-7433-0C43-BF65-4DB9185AEDD0}" dt="2020-12-14T21:00:51.315" v="751"/>
          <ac:picMkLst>
            <pc:docMk/>
            <pc:sldMk cId="955960146" sldId="271"/>
            <ac:picMk id="17" creationId="{C2192E09-EBC7-416C-B887-DFF915D7F43D}"/>
          </ac:picMkLst>
        </pc:picChg>
        <pc:picChg chg="add del">
          <ac:chgData name="Chelan Barclay" userId="S::barclay_c@surreyschools.ca::39ce3c52-55d2-411e-821c-4a9a92abd69a" providerId="AD" clId="Web-{A0ED084A-7433-0C43-BF65-4DB9185AEDD0}" dt="2020-12-14T20:58:21.727" v="743"/>
          <ac:picMkLst>
            <pc:docMk/>
            <pc:sldMk cId="955960146" sldId="271"/>
            <ac:picMk id="26" creationId="{6A26901A-BC62-4A3A-A07A-65E1F3DDDEC6}"/>
          </ac:picMkLst>
        </pc:picChg>
        <pc:picChg chg="add del">
          <ac:chgData name="Chelan Barclay" userId="S::barclay_c@surreyschools.ca::39ce3c52-55d2-411e-821c-4a9a92abd69a" providerId="AD" clId="Web-{A0ED084A-7433-0C43-BF65-4DB9185AEDD0}" dt="2020-12-14T21:00:51.315" v="751"/>
          <ac:picMkLst>
            <pc:docMk/>
            <pc:sldMk cId="955960146" sldId="271"/>
            <ac:picMk id="28" creationId="{DCC0100C-A457-45B1-8A8B-8740F43EC158}"/>
          </ac:picMkLst>
        </pc:picChg>
        <pc:picChg chg="add del">
          <ac:chgData name="Chelan Barclay" userId="S::barclay_c@surreyschools.ca::39ce3c52-55d2-411e-821c-4a9a92abd69a" providerId="AD" clId="Web-{A0ED084A-7433-0C43-BF65-4DB9185AEDD0}" dt="2020-12-14T21:00:51.283" v="750"/>
          <ac:picMkLst>
            <pc:docMk/>
            <pc:sldMk cId="955960146" sldId="271"/>
            <ac:picMk id="31" creationId="{1F5620B8-A2D8-4568-B566-F0453A0D9167}"/>
          </ac:picMkLst>
        </pc:picChg>
        <pc:picChg chg="add del">
          <ac:chgData name="Chelan Barclay" userId="S::barclay_c@surreyschools.ca::39ce3c52-55d2-411e-821c-4a9a92abd69a" providerId="AD" clId="Web-{A0ED084A-7433-0C43-BF65-4DB9185AEDD0}" dt="2020-12-14T21:00:39.048" v="748"/>
          <ac:picMkLst>
            <pc:docMk/>
            <pc:sldMk cId="955960146" sldId="271"/>
            <ac:picMk id="35" creationId="{1F5620B8-A2D8-4568-B566-F0453A0D9167}"/>
          </ac:picMkLst>
        </pc:picChg>
        <pc:picChg chg="add">
          <ac:chgData name="Chelan Barclay" userId="S::barclay_c@surreyschools.ca::39ce3c52-55d2-411e-821c-4a9a92abd69a" providerId="AD" clId="Web-{A0ED084A-7433-0C43-BF65-4DB9185AEDD0}" dt="2020-12-14T21:00:51.315" v="751"/>
          <ac:picMkLst>
            <pc:docMk/>
            <pc:sldMk cId="955960146" sldId="271"/>
            <ac:picMk id="42" creationId="{1F5620B8-A2D8-4568-B566-F0453A0D9167}"/>
          </ac:picMkLst>
        </pc:picChg>
        <pc:cxnChg chg="add del">
          <ac:chgData name="Chelan Barclay" userId="S::barclay_c@surreyschools.ca::39ce3c52-55d2-411e-821c-4a9a92abd69a" providerId="AD" clId="Web-{A0ED084A-7433-0C43-BF65-4DB9185AEDD0}" dt="2020-12-14T20:58:21.727" v="743"/>
          <ac:cxnSpMkLst>
            <pc:docMk/>
            <pc:sldMk cId="955960146" sldId="271"/>
            <ac:cxnSpMk id="7" creationId="{2924498D-E084-44BE-A196-CFCE35564350}"/>
          </ac:cxnSpMkLst>
        </pc:cxnChg>
        <pc:cxnChg chg="add del">
          <ac:chgData name="Chelan Barclay" userId="S::barclay_c@surreyschools.ca::39ce3c52-55d2-411e-821c-4a9a92abd69a" providerId="AD" clId="Web-{A0ED084A-7433-0C43-BF65-4DB9185AEDD0}" dt="2020-12-14T20:58:21.727" v="743"/>
          <ac:cxnSpMkLst>
            <pc:docMk/>
            <pc:sldMk cId="955960146" sldId="271"/>
            <ac:cxnSpMk id="9" creationId="{14C12901-9FCC-461E-A64A-89B4791235E9}"/>
          </ac:cxnSpMkLst>
        </pc:cxnChg>
        <pc:cxnChg chg="add del">
          <ac:chgData name="Chelan Barclay" userId="S::barclay_c@surreyschools.ca::39ce3c52-55d2-411e-821c-4a9a92abd69a" providerId="AD" clId="Web-{A0ED084A-7433-0C43-BF65-4DB9185AEDD0}" dt="2020-12-14T20:58:06.507" v="741"/>
          <ac:cxnSpMkLst>
            <pc:docMk/>
            <pc:sldMk cId="955960146" sldId="271"/>
            <ac:cxnSpMk id="12" creationId="{2924498D-E084-44BE-A196-CFCE35564350}"/>
          </ac:cxnSpMkLst>
        </pc:cxnChg>
        <pc:cxnChg chg="add del">
          <ac:chgData name="Chelan Barclay" userId="S::barclay_c@surreyschools.ca::39ce3c52-55d2-411e-821c-4a9a92abd69a" providerId="AD" clId="Web-{A0ED084A-7433-0C43-BF65-4DB9185AEDD0}" dt="2020-12-14T20:58:06.507" v="741"/>
          <ac:cxnSpMkLst>
            <pc:docMk/>
            <pc:sldMk cId="955960146" sldId="271"/>
            <ac:cxnSpMk id="14" creationId="{14C12901-9FCC-461E-A64A-89B4791235E9}"/>
          </ac:cxnSpMkLst>
        </pc:cxnChg>
        <pc:cxnChg chg="add del">
          <ac:chgData name="Chelan Barclay" userId="S::barclay_c@surreyschools.ca::39ce3c52-55d2-411e-821c-4a9a92abd69a" providerId="AD" clId="Web-{A0ED084A-7433-0C43-BF65-4DB9185AEDD0}" dt="2020-12-14T20:58:06.507" v="741"/>
          <ac:cxnSpMkLst>
            <pc:docMk/>
            <pc:sldMk cId="955960146" sldId="271"/>
            <ac:cxnSpMk id="18" creationId="{9EC65442-F244-409C-BF44-C5D6472E810A}"/>
          </ac:cxnSpMkLst>
        </pc:cxnChg>
        <pc:cxnChg chg="add del">
          <ac:chgData name="Chelan Barclay" userId="S::barclay_c@surreyschools.ca::39ce3c52-55d2-411e-821c-4a9a92abd69a" providerId="AD" clId="Web-{A0ED084A-7433-0C43-BF65-4DB9185AEDD0}" dt="2020-12-14T21:00:51.315" v="751"/>
          <ac:cxnSpMkLst>
            <pc:docMk/>
            <pc:sldMk cId="955960146" sldId="271"/>
            <ac:cxnSpMk id="19" creationId="{2924498D-E084-44BE-A196-CFCE35564350}"/>
          </ac:cxnSpMkLst>
        </pc:cxnChg>
        <pc:cxnChg chg="add del">
          <ac:chgData name="Chelan Barclay" userId="S::barclay_c@surreyschools.ca::39ce3c52-55d2-411e-821c-4a9a92abd69a" providerId="AD" clId="Web-{A0ED084A-7433-0C43-BF65-4DB9185AEDD0}" dt="2020-12-14T21:00:51.315" v="751"/>
          <ac:cxnSpMkLst>
            <pc:docMk/>
            <pc:sldMk cId="955960146" sldId="271"/>
            <ac:cxnSpMk id="21" creationId="{14C12901-9FCC-461E-A64A-89B4791235E9}"/>
          </ac:cxnSpMkLst>
        </pc:cxnChg>
        <pc:cxnChg chg="add del">
          <ac:chgData name="Chelan Barclay" userId="S::barclay_c@surreyschools.ca::39ce3c52-55d2-411e-821c-4a9a92abd69a" providerId="AD" clId="Web-{A0ED084A-7433-0C43-BF65-4DB9185AEDD0}" dt="2020-12-14T21:00:51.315" v="751"/>
          <ac:cxnSpMkLst>
            <pc:docMk/>
            <pc:sldMk cId="955960146" sldId="271"/>
            <ac:cxnSpMk id="27" creationId="{19AF263B-E208-40DF-A182-5193478DCFA4}"/>
          </ac:cxnSpMkLst>
        </pc:cxnChg>
        <pc:cxnChg chg="add del">
          <ac:chgData name="Chelan Barclay" userId="S::barclay_c@surreyschools.ca::39ce3c52-55d2-411e-821c-4a9a92abd69a" providerId="AD" clId="Web-{A0ED084A-7433-0C43-BF65-4DB9185AEDD0}" dt="2020-12-14T21:00:51.283" v="750"/>
          <ac:cxnSpMkLst>
            <pc:docMk/>
            <pc:sldMk cId="955960146" sldId="271"/>
            <ac:cxnSpMk id="32" creationId="{1C7D2BA4-4B7A-4596-8BCC-5CF715423894}"/>
          </ac:cxnSpMkLst>
        </pc:cxnChg>
        <pc:cxnChg chg="add del">
          <ac:chgData name="Chelan Barclay" userId="S::barclay_c@surreyschools.ca::39ce3c52-55d2-411e-821c-4a9a92abd69a" providerId="AD" clId="Web-{A0ED084A-7433-0C43-BF65-4DB9185AEDD0}" dt="2020-12-14T21:00:51.283" v="750"/>
          <ac:cxnSpMkLst>
            <pc:docMk/>
            <pc:sldMk cId="955960146" sldId="271"/>
            <ac:cxnSpMk id="34" creationId="{C9D4B225-18E9-4C5B-94D8-2ABE6D161E4A}"/>
          </ac:cxnSpMkLst>
        </pc:cxnChg>
        <pc:cxnChg chg="add del">
          <ac:chgData name="Chelan Barclay" userId="S::barclay_c@surreyschools.ca::39ce3c52-55d2-411e-821c-4a9a92abd69a" providerId="AD" clId="Web-{A0ED084A-7433-0C43-BF65-4DB9185AEDD0}" dt="2020-12-14T21:00:39.048" v="748"/>
          <ac:cxnSpMkLst>
            <pc:docMk/>
            <pc:sldMk cId="955960146" sldId="271"/>
            <ac:cxnSpMk id="37" creationId="{1C7D2BA4-4B7A-4596-8BCC-5CF715423894}"/>
          </ac:cxnSpMkLst>
        </pc:cxnChg>
        <pc:cxnChg chg="add del">
          <ac:chgData name="Chelan Barclay" userId="S::barclay_c@surreyschools.ca::39ce3c52-55d2-411e-821c-4a9a92abd69a" providerId="AD" clId="Web-{A0ED084A-7433-0C43-BF65-4DB9185AEDD0}" dt="2020-12-14T21:00:39.048" v="748"/>
          <ac:cxnSpMkLst>
            <pc:docMk/>
            <pc:sldMk cId="955960146" sldId="271"/>
            <ac:cxnSpMk id="39" creationId="{C9D4B225-18E9-4C5B-94D8-2ABE6D161E4A}"/>
          </ac:cxnSpMkLst>
        </pc:cxnChg>
        <pc:cxnChg chg="add del">
          <ac:chgData name="Chelan Barclay" userId="S::barclay_c@surreyschools.ca::39ce3c52-55d2-411e-821c-4a9a92abd69a" providerId="AD" clId="Web-{A0ED084A-7433-0C43-BF65-4DB9185AEDD0}" dt="2020-12-14T21:00:39.048" v="748"/>
          <ac:cxnSpMkLst>
            <pc:docMk/>
            <pc:sldMk cId="955960146" sldId="271"/>
            <ac:cxnSpMk id="43" creationId="{B7582E73-8B46-4A0E-944E-58357C80883F}"/>
          </ac:cxnSpMkLst>
        </pc:cxnChg>
        <pc:cxnChg chg="add">
          <ac:chgData name="Chelan Barclay" userId="S::barclay_c@surreyschools.ca::39ce3c52-55d2-411e-821c-4a9a92abd69a" providerId="AD" clId="Web-{A0ED084A-7433-0C43-BF65-4DB9185AEDD0}" dt="2020-12-14T21:00:51.315" v="751"/>
          <ac:cxnSpMkLst>
            <pc:docMk/>
            <pc:sldMk cId="955960146" sldId="271"/>
            <ac:cxnSpMk id="44" creationId="{1C7D2BA4-4B7A-4596-8BCC-5CF715423894}"/>
          </ac:cxnSpMkLst>
        </pc:cxnChg>
        <pc:cxnChg chg="add">
          <ac:chgData name="Chelan Barclay" userId="S::barclay_c@surreyschools.ca::39ce3c52-55d2-411e-821c-4a9a92abd69a" providerId="AD" clId="Web-{A0ED084A-7433-0C43-BF65-4DB9185AEDD0}" dt="2020-12-14T21:00:51.315" v="751"/>
          <ac:cxnSpMkLst>
            <pc:docMk/>
            <pc:sldMk cId="955960146" sldId="271"/>
            <ac:cxnSpMk id="46" creationId="{C9D4B225-18E9-4C5B-94D8-2ABE6D161E4A}"/>
          </ac:cxnSpMkLst>
        </pc:cxnChg>
        <pc:cxnChg chg="add del">
          <ac:chgData name="Chelan Barclay" userId="S::barclay_c@surreyschools.ca::39ce3c52-55d2-411e-821c-4a9a92abd69a" providerId="AD" clId="Web-{A0ED084A-7433-0C43-BF65-4DB9185AEDD0}" dt="2020-12-14T21:00:51.283" v="750"/>
          <ac:cxnSpMkLst>
            <pc:docMk/>
            <pc:sldMk cId="955960146" sldId="271"/>
            <ac:cxnSpMk id="49" creationId="{D33AC32D-5F44-45F7-A0BD-7C11A86BED57}"/>
          </ac:cxnSpMkLst>
        </pc:cxnChg>
        <pc:cxnChg chg="add">
          <ac:chgData name="Chelan Barclay" userId="S::barclay_c@surreyschools.ca::39ce3c52-55d2-411e-821c-4a9a92abd69a" providerId="AD" clId="Web-{A0ED084A-7433-0C43-BF65-4DB9185AEDD0}" dt="2020-12-14T21:00:51.315" v="751"/>
          <ac:cxnSpMkLst>
            <pc:docMk/>
            <pc:sldMk cId="955960146" sldId="271"/>
            <ac:cxnSpMk id="50" creationId="{B7582E73-8B46-4A0E-944E-58357C80883F}"/>
          </ac:cxnSpMkLst>
        </pc:cxnChg>
      </pc:sldChg>
    </pc:docChg>
  </pc:docChgLst>
  <pc:docChgLst>
    <pc:chgData name="Shelley Blackwell" userId="S::blackwell_s@surreyschools.ca::cf0088da-ea90-40ef-b4a2-bf570505c938" providerId="AD" clId="Web-{AFBAB2DD-EE91-0252-BD53-CFDCCD8DAAFA}"/>
    <pc:docChg chg="modSld">
      <pc:chgData name="Shelley Blackwell" userId="S::blackwell_s@surreyschools.ca::cf0088da-ea90-40ef-b4a2-bf570505c938" providerId="AD" clId="Web-{AFBAB2DD-EE91-0252-BD53-CFDCCD8DAAFA}" dt="2020-12-15T20:01:01.365" v="41" actId="20577"/>
      <pc:docMkLst>
        <pc:docMk/>
      </pc:docMkLst>
      <pc:sldChg chg="modSp">
        <pc:chgData name="Shelley Blackwell" userId="S::blackwell_s@surreyschools.ca::cf0088da-ea90-40ef-b4a2-bf570505c938" providerId="AD" clId="Web-{AFBAB2DD-EE91-0252-BD53-CFDCCD8DAAFA}" dt="2020-12-15T20:01:01.350" v="40" actId="20577"/>
        <pc:sldMkLst>
          <pc:docMk/>
          <pc:sldMk cId="1232486913" sldId="270"/>
        </pc:sldMkLst>
        <pc:spChg chg="mod">
          <ac:chgData name="Shelley Blackwell" userId="S::blackwell_s@surreyschools.ca::cf0088da-ea90-40ef-b4a2-bf570505c938" providerId="AD" clId="Web-{AFBAB2DD-EE91-0252-BD53-CFDCCD8DAAFA}" dt="2020-12-15T20:01:01.350" v="40" actId="20577"/>
          <ac:spMkLst>
            <pc:docMk/>
            <pc:sldMk cId="1232486913" sldId="270"/>
            <ac:spMk id="2" creationId="{8A2C4E18-2B8F-4BCB-B2C7-CC0726348E64}"/>
          </ac:spMkLst>
        </pc:spChg>
      </pc:sldChg>
    </pc:docChg>
  </pc:docChgLst>
  <pc:docChgLst>
    <pc:chgData name="Chelan Barclay" userId="S::barclay_c@surreyschools.ca::39ce3c52-55d2-411e-821c-4a9a92abd69a" providerId="AD" clId="Web-{0859ADAA-02D5-5669-4A06-456FB0E3FEA5}"/>
    <pc:docChg chg="modSld">
      <pc:chgData name="Chelan Barclay" userId="S::barclay_c@surreyschools.ca::39ce3c52-55d2-411e-821c-4a9a92abd69a" providerId="AD" clId="Web-{0859ADAA-02D5-5669-4A06-456FB0E3FEA5}" dt="2020-12-15T17:44:37.099" v="2067" actId="20577"/>
      <pc:docMkLst>
        <pc:docMk/>
      </pc:docMkLst>
      <pc:sldChg chg="addSp modSp">
        <pc:chgData name="Chelan Barclay" userId="S::barclay_c@surreyschools.ca::39ce3c52-55d2-411e-821c-4a9a92abd69a" providerId="AD" clId="Web-{0859ADAA-02D5-5669-4A06-456FB0E3FEA5}" dt="2020-12-15T17:44:37.099" v="2066" actId="20577"/>
        <pc:sldMkLst>
          <pc:docMk/>
          <pc:sldMk cId="3258666931" sldId="269"/>
        </pc:sldMkLst>
        <pc:spChg chg="add mod">
          <ac:chgData name="Chelan Barclay" userId="S::barclay_c@surreyschools.ca::39ce3c52-55d2-411e-821c-4a9a92abd69a" providerId="AD" clId="Web-{0859ADAA-02D5-5669-4A06-456FB0E3FEA5}" dt="2020-12-15T17:24:39.299" v="16" actId="20577"/>
          <ac:spMkLst>
            <pc:docMk/>
            <pc:sldMk cId="3258666931" sldId="269"/>
            <ac:spMk id="2" creationId="{8C45B643-8105-4303-8D40-A5647FC4AE91}"/>
          </ac:spMkLst>
        </pc:spChg>
        <pc:spChg chg="add mod">
          <ac:chgData name="Chelan Barclay" userId="S::barclay_c@surreyschools.ca::39ce3c52-55d2-411e-821c-4a9a92abd69a" providerId="AD" clId="Web-{0859ADAA-02D5-5669-4A06-456FB0E3FEA5}" dt="2020-12-15T17:44:37.099" v="2066" actId="20577"/>
          <ac:spMkLst>
            <pc:docMk/>
            <pc:sldMk cId="3258666931" sldId="269"/>
            <ac:spMk id="3" creationId="{0FC4639E-9601-4BA3-B562-0C37F37B5FE9}"/>
          </ac:spMkLst>
        </pc:spChg>
      </pc:sldChg>
    </pc:docChg>
  </pc:docChgLst>
  <pc:docChgLst>
    <pc:chgData name="Chelan Barclay" userId="S::barclay_c@surreyschools.ca::39ce3c52-55d2-411e-821c-4a9a92abd69a" providerId="AD" clId="Web-{40CA66BA-D6EB-B9ED-2CB1-21680897C84D}"/>
    <pc:docChg chg="modSld">
      <pc:chgData name="Chelan Barclay" userId="S::barclay_c@surreyschools.ca::39ce3c52-55d2-411e-821c-4a9a92abd69a" providerId="AD" clId="Web-{40CA66BA-D6EB-B9ED-2CB1-21680897C84D}" dt="2022-01-04T18:27:37.418" v="70" actId="20577"/>
      <pc:docMkLst>
        <pc:docMk/>
      </pc:docMkLst>
      <pc:sldChg chg="modSp">
        <pc:chgData name="Chelan Barclay" userId="S::barclay_c@surreyschools.ca::39ce3c52-55d2-411e-821c-4a9a92abd69a" providerId="AD" clId="Web-{40CA66BA-D6EB-B9ED-2CB1-21680897C84D}" dt="2022-01-04T18:27:37.418" v="70" actId="20577"/>
        <pc:sldMkLst>
          <pc:docMk/>
          <pc:sldMk cId="2801248161" sldId="258"/>
        </pc:sldMkLst>
        <pc:spChg chg="mod">
          <ac:chgData name="Chelan Barclay" userId="S::barclay_c@surreyschools.ca::39ce3c52-55d2-411e-821c-4a9a92abd69a" providerId="AD" clId="Web-{40CA66BA-D6EB-B9ED-2CB1-21680897C84D}" dt="2022-01-04T18:27:37.418" v="70" actId="20577"/>
          <ac:spMkLst>
            <pc:docMk/>
            <pc:sldMk cId="2801248161" sldId="258"/>
            <ac:spMk id="3" creationId="{D2363F9E-0937-E841-884C-82BFA94925BE}"/>
          </ac:spMkLst>
        </pc:spChg>
      </pc:sldChg>
    </pc:docChg>
  </pc:docChgLst>
  <pc:docChgLst>
    <pc:chgData name="Shelley Blackwell" userId="S::blackwell_s@surreyschools.ca::cf0088da-ea90-40ef-b4a2-bf570505c938" providerId="AD" clId="Web-{309D87FC-184B-86F8-ED1F-4D58FB6D8201}"/>
    <pc:docChg chg="addSld modSld sldOrd">
      <pc:chgData name="Shelley Blackwell" userId="S::blackwell_s@surreyschools.ca::cf0088da-ea90-40ef-b4a2-bf570505c938" providerId="AD" clId="Web-{309D87FC-184B-86F8-ED1F-4D58FB6D8201}" dt="2020-12-07T21:16:39.924" v="1049" actId="20577"/>
      <pc:docMkLst>
        <pc:docMk/>
      </pc:docMkLst>
      <pc:sldChg chg="modSp">
        <pc:chgData name="Shelley Blackwell" userId="S::blackwell_s@surreyschools.ca::cf0088da-ea90-40ef-b4a2-bf570505c938" providerId="AD" clId="Web-{309D87FC-184B-86F8-ED1F-4D58FB6D8201}" dt="2020-12-07T21:14:15.549" v="966" actId="20577"/>
        <pc:sldMkLst>
          <pc:docMk/>
          <pc:sldMk cId="2801248161" sldId="258"/>
        </pc:sldMkLst>
        <pc:spChg chg="mod">
          <ac:chgData name="Shelley Blackwell" userId="S::blackwell_s@surreyschools.ca::cf0088da-ea90-40ef-b4a2-bf570505c938" providerId="AD" clId="Web-{309D87FC-184B-86F8-ED1F-4D58FB6D8201}" dt="2020-12-07T21:14:15.549" v="966" actId="20577"/>
          <ac:spMkLst>
            <pc:docMk/>
            <pc:sldMk cId="2801248161" sldId="258"/>
            <ac:spMk id="3" creationId="{D2363F9E-0937-E841-884C-82BFA94925BE}"/>
          </ac:spMkLst>
        </pc:spChg>
      </pc:sldChg>
      <pc:sldChg chg="modSp">
        <pc:chgData name="Shelley Blackwell" userId="S::blackwell_s@surreyschools.ca::cf0088da-ea90-40ef-b4a2-bf570505c938" providerId="AD" clId="Web-{309D87FC-184B-86F8-ED1F-4D58FB6D8201}" dt="2020-12-07T21:16:39.909" v="1048" actId="20577"/>
        <pc:sldMkLst>
          <pc:docMk/>
          <pc:sldMk cId="72863639" sldId="262"/>
        </pc:sldMkLst>
        <pc:spChg chg="mod">
          <ac:chgData name="Shelley Blackwell" userId="S::blackwell_s@surreyschools.ca::cf0088da-ea90-40ef-b4a2-bf570505c938" providerId="AD" clId="Web-{309D87FC-184B-86F8-ED1F-4D58FB6D8201}" dt="2020-12-07T21:16:39.909" v="1048" actId="20577"/>
          <ac:spMkLst>
            <pc:docMk/>
            <pc:sldMk cId="72863639" sldId="262"/>
            <ac:spMk id="3" creationId="{40E10FCA-B7C6-CA4D-A8EE-4D2FF08D9DAE}"/>
          </ac:spMkLst>
        </pc:spChg>
      </pc:sldChg>
      <pc:sldChg chg="modSp">
        <pc:chgData name="Shelley Blackwell" userId="S::blackwell_s@surreyschools.ca::cf0088da-ea90-40ef-b4a2-bf570505c938" providerId="AD" clId="Web-{309D87FC-184B-86F8-ED1F-4D58FB6D8201}" dt="2020-12-07T20:50:12.075" v="196" actId="20577"/>
        <pc:sldMkLst>
          <pc:docMk/>
          <pc:sldMk cId="204787239" sldId="263"/>
        </pc:sldMkLst>
        <pc:spChg chg="mod">
          <ac:chgData name="Shelley Blackwell" userId="S::blackwell_s@surreyschools.ca::cf0088da-ea90-40ef-b4a2-bf570505c938" providerId="AD" clId="Web-{309D87FC-184B-86F8-ED1F-4D58FB6D8201}" dt="2020-12-07T20:50:12.075" v="196" actId="20577"/>
          <ac:spMkLst>
            <pc:docMk/>
            <pc:sldMk cId="204787239" sldId="263"/>
            <ac:spMk id="3" creationId="{E81BF078-5CE7-3149-8CF3-E35F721C911F}"/>
          </ac:spMkLst>
        </pc:spChg>
      </pc:sldChg>
      <pc:sldChg chg="modSp">
        <pc:chgData name="Shelley Blackwell" userId="S::blackwell_s@surreyschools.ca::cf0088da-ea90-40ef-b4a2-bf570505c938" providerId="AD" clId="Web-{309D87FC-184B-86F8-ED1F-4D58FB6D8201}" dt="2020-12-07T20:51:36.153" v="398" actId="20577"/>
        <pc:sldMkLst>
          <pc:docMk/>
          <pc:sldMk cId="2559309983" sldId="267"/>
        </pc:sldMkLst>
        <pc:spChg chg="mod">
          <ac:chgData name="Shelley Blackwell" userId="S::blackwell_s@surreyschools.ca::cf0088da-ea90-40ef-b4a2-bf570505c938" providerId="AD" clId="Web-{309D87FC-184B-86F8-ED1F-4D58FB6D8201}" dt="2020-12-07T20:51:36.153" v="398" actId="20577"/>
          <ac:spMkLst>
            <pc:docMk/>
            <pc:sldMk cId="2559309983" sldId="267"/>
            <ac:spMk id="3" creationId="{B67656BA-F32F-4A56-A36A-9B4C4913F26F}"/>
          </ac:spMkLst>
        </pc:spChg>
      </pc:sldChg>
      <pc:sldChg chg="modSp new ord">
        <pc:chgData name="Shelley Blackwell" userId="S::blackwell_s@surreyschools.ca::cf0088da-ea90-40ef-b4a2-bf570505c938" providerId="AD" clId="Web-{309D87FC-184B-86F8-ED1F-4D58FB6D8201}" dt="2020-12-07T21:07:39.501" v="814" actId="20577"/>
        <pc:sldMkLst>
          <pc:docMk/>
          <pc:sldMk cId="899947461" sldId="268"/>
        </pc:sldMkLst>
        <pc:spChg chg="mod">
          <ac:chgData name="Shelley Blackwell" userId="S::blackwell_s@surreyschools.ca::cf0088da-ea90-40ef-b4a2-bf570505c938" providerId="AD" clId="Web-{309D87FC-184B-86F8-ED1F-4D58FB6D8201}" dt="2020-12-07T21:07:39.501" v="814" actId="20577"/>
          <ac:spMkLst>
            <pc:docMk/>
            <pc:sldMk cId="899947461" sldId="268"/>
            <ac:spMk id="2" creationId="{82F0F893-228E-4A6F-AB57-239B04575A5F}"/>
          </ac:spMkLst>
        </pc:spChg>
        <pc:spChg chg="mod">
          <ac:chgData name="Shelley Blackwell" userId="S::blackwell_s@surreyschools.ca::cf0088da-ea90-40ef-b4a2-bf570505c938" providerId="AD" clId="Web-{309D87FC-184B-86F8-ED1F-4D58FB6D8201}" dt="2020-12-07T21:04:57.109" v="760" actId="20577"/>
          <ac:spMkLst>
            <pc:docMk/>
            <pc:sldMk cId="899947461" sldId="268"/>
            <ac:spMk id="3" creationId="{33F3827E-DCE7-46C2-B47E-783EC3B6F65C}"/>
          </ac:spMkLst>
        </pc:spChg>
      </pc:sldChg>
    </pc:docChg>
  </pc:docChgLst>
  <pc:docChgLst>
    <pc:chgData name="Chelan Barclay" userId="S::barclay_c@surreyschools.ca::39ce3c52-55d2-411e-821c-4a9a92abd69a" providerId="AD" clId="Web-{ED36B0F4-4565-DFFA-B320-6D0EAD11EA7B}"/>
    <pc:docChg chg="addSld modSld">
      <pc:chgData name="Chelan Barclay" userId="S::barclay_c@surreyschools.ca::39ce3c52-55d2-411e-821c-4a9a92abd69a" providerId="AD" clId="Web-{ED36B0F4-4565-DFFA-B320-6D0EAD11EA7B}" dt="2021-01-08T20:36:09.308" v="148"/>
      <pc:docMkLst>
        <pc:docMk/>
      </pc:docMkLst>
      <pc:sldChg chg="addSp modSp new mod setBg">
        <pc:chgData name="Chelan Barclay" userId="S::barclay_c@surreyschools.ca::39ce3c52-55d2-411e-821c-4a9a92abd69a" providerId="AD" clId="Web-{ED36B0F4-4565-DFFA-B320-6D0EAD11EA7B}" dt="2021-01-08T20:36:09.308" v="148"/>
        <pc:sldMkLst>
          <pc:docMk/>
          <pc:sldMk cId="3042259614" sldId="272"/>
        </pc:sldMkLst>
        <pc:spChg chg="mod">
          <ac:chgData name="Chelan Barclay" userId="S::barclay_c@surreyschools.ca::39ce3c52-55d2-411e-821c-4a9a92abd69a" providerId="AD" clId="Web-{ED36B0F4-4565-DFFA-B320-6D0EAD11EA7B}" dt="2021-01-08T20:36:09.308" v="148"/>
          <ac:spMkLst>
            <pc:docMk/>
            <pc:sldMk cId="3042259614" sldId="272"/>
            <ac:spMk id="2" creationId="{7CCEB61E-5B73-42EA-9C9B-7237AC2F9998}"/>
          </ac:spMkLst>
        </pc:spChg>
        <pc:spChg chg="mod">
          <ac:chgData name="Chelan Barclay" userId="S::barclay_c@surreyschools.ca::39ce3c52-55d2-411e-821c-4a9a92abd69a" providerId="AD" clId="Web-{ED36B0F4-4565-DFFA-B320-6D0EAD11EA7B}" dt="2021-01-08T20:36:09.308" v="148"/>
          <ac:spMkLst>
            <pc:docMk/>
            <pc:sldMk cId="3042259614" sldId="272"/>
            <ac:spMk id="3" creationId="{3D3C93B2-47E1-424E-B737-3B61543E9499}"/>
          </ac:spMkLst>
        </pc:spChg>
        <pc:spChg chg="add">
          <ac:chgData name="Chelan Barclay" userId="S::barclay_c@surreyschools.ca::39ce3c52-55d2-411e-821c-4a9a92abd69a" providerId="AD" clId="Web-{ED36B0F4-4565-DFFA-B320-6D0EAD11EA7B}" dt="2021-01-08T20:36:09.308" v="148"/>
          <ac:spMkLst>
            <pc:docMk/>
            <pc:sldMk cId="3042259614" sldId="272"/>
            <ac:spMk id="8" creationId="{08E7A6F0-5CD3-481E-B0F2-E7F99FE675B0}"/>
          </ac:spMkLst>
        </pc:spChg>
        <pc:spChg chg="add">
          <ac:chgData name="Chelan Barclay" userId="S::barclay_c@surreyschools.ca::39ce3c52-55d2-411e-821c-4a9a92abd69a" providerId="AD" clId="Web-{ED36B0F4-4565-DFFA-B320-6D0EAD11EA7B}" dt="2021-01-08T20:36:09.308" v="148"/>
          <ac:spMkLst>
            <pc:docMk/>
            <pc:sldMk cId="3042259614" sldId="272"/>
            <ac:spMk id="10" creationId="{511290DF-4975-4FCD-8B8D-BBC86B836668}"/>
          </ac:spMkLst>
        </pc:spChg>
        <pc:spChg chg="add">
          <ac:chgData name="Chelan Barclay" userId="S::barclay_c@surreyschools.ca::39ce3c52-55d2-411e-821c-4a9a92abd69a" providerId="AD" clId="Web-{ED36B0F4-4565-DFFA-B320-6D0EAD11EA7B}" dt="2021-01-08T20:36:09.308" v="148"/>
          <ac:spMkLst>
            <pc:docMk/>
            <pc:sldMk cId="3042259614" sldId="272"/>
            <ac:spMk id="16" creationId="{D9FE1511-6E1B-4F0E-8FF0-958527181CC9}"/>
          </ac:spMkLst>
        </pc:spChg>
        <pc:grpChg chg="add">
          <ac:chgData name="Chelan Barclay" userId="S::barclay_c@surreyschools.ca::39ce3c52-55d2-411e-821c-4a9a92abd69a" providerId="AD" clId="Web-{ED36B0F4-4565-DFFA-B320-6D0EAD11EA7B}" dt="2021-01-08T20:36:09.308" v="148"/>
          <ac:grpSpMkLst>
            <pc:docMk/>
            <pc:sldMk cId="3042259614" sldId="272"/>
            <ac:grpSpMk id="12" creationId="{357CA18A-A333-4DCB-842B-76827D2ECB24}"/>
          </ac:grpSpMkLst>
        </pc:grpChg>
        <pc:picChg chg="add">
          <ac:chgData name="Chelan Barclay" userId="S::barclay_c@surreyschools.ca::39ce3c52-55d2-411e-821c-4a9a92abd69a" providerId="AD" clId="Web-{ED36B0F4-4565-DFFA-B320-6D0EAD11EA7B}" dt="2021-01-08T20:36:09.308" v="148"/>
          <ac:picMkLst>
            <pc:docMk/>
            <pc:sldMk cId="3042259614" sldId="272"/>
            <ac:picMk id="18" creationId="{025CEF6D-5E98-4B5C-A10F-7459C1EEF10E}"/>
          </ac:picMkLst>
        </pc:picChg>
        <pc:cxnChg chg="add">
          <ac:chgData name="Chelan Barclay" userId="S::barclay_c@surreyschools.ca::39ce3c52-55d2-411e-821c-4a9a92abd69a" providerId="AD" clId="Web-{ED36B0F4-4565-DFFA-B320-6D0EAD11EA7B}" dt="2021-01-08T20:36:09.308" v="148"/>
          <ac:cxnSpMkLst>
            <pc:docMk/>
            <pc:sldMk cId="3042259614" sldId="272"/>
            <ac:cxnSpMk id="20" creationId="{05C73161-1E4E-4E6A-91B2-E885CF8FFBA6}"/>
          </ac:cxnSpMkLst>
        </pc:cxnChg>
      </pc:sldChg>
    </pc:docChg>
  </pc:docChgLst>
  <pc:docChgLst>
    <pc:chgData name="Chelan Barclay" userId="S::barclay_c@surreyschools.ca::39ce3c52-55d2-411e-821c-4a9a92abd69a" providerId="AD" clId="Web-{637F995F-38FE-3F0D-F1A7-B6E82EC6CB31}"/>
    <pc:docChg chg="addSld delSld modSld">
      <pc:chgData name="Chelan Barclay" userId="S::barclay_c@surreyschools.ca::39ce3c52-55d2-411e-821c-4a9a92abd69a" providerId="AD" clId="Web-{637F995F-38FE-3F0D-F1A7-B6E82EC6CB31}" dt="2021-11-19T15:55:46.967" v="360" actId="20577"/>
      <pc:docMkLst>
        <pc:docMk/>
      </pc:docMkLst>
      <pc:sldChg chg="modSp">
        <pc:chgData name="Chelan Barclay" userId="S::barclay_c@surreyschools.ca::39ce3c52-55d2-411e-821c-4a9a92abd69a" providerId="AD" clId="Web-{637F995F-38FE-3F0D-F1A7-B6E82EC6CB31}" dt="2021-11-19T15:46:07.365" v="34" actId="1076"/>
        <pc:sldMkLst>
          <pc:docMk/>
          <pc:sldMk cId="1971667655" sldId="259"/>
        </pc:sldMkLst>
        <pc:spChg chg="mod">
          <ac:chgData name="Chelan Barclay" userId="S::barclay_c@surreyschools.ca::39ce3c52-55d2-411e-821c-4a9a92abd69a" providerId="AD" clId="Web-{637F995F-38FE-3F0D-F1A7-B6E82EC6CB31}" dt="2021-11-19T15:46:07.365" v="34" actId="1076"/>
          <ac:spMkLst>
            <pc:docMk/>
            <pc:sldMk cId="1971667655" sldId="259"/>
            <ac:spMk id="2" creationId="{AC0487B4-4CD0-E243-91BD-F6EB70D5B5D2}"/>
          </ac:spMkLst>
        </pc:spChg>
      </pc:sldChg>
      <pc:sldChg chg="modSp">
        <pc:chgData name="Chelan Barclay" userId="S::barclay_c@surreyschools.ca::39ce3c52-55d2-411e-821c-4a9a92abd69a" providerId="AD" clId="Web-{637F995F-38FE-3F0D-F1A7-B6E82EC6CB31}" dt="2021-11-19T15:45:56.178" v="33" actId="1076"/>
        <pc:sldMkLst>
          <pc:docMk/>
          <pc:sldMk cId="1715537860" sldId="260"/>
        </pc:sldMkLst>
        <pc:spChg chg="mod">
          <ac:chgData name="Chelan Barclay" userId="S::barclay_c@surreyschools.ca::39ce3c52-55d2-411e-821c-4a9a92abd69a" providerId="AD" clId="Web-{637F995F-38FE-3F0D-F1A7-B6E82EC6CB31}" dt="2021-11-19T15:45:51.084" v="32" actId="1076"/>
          <ac:spMkLst>
            <pc:docMk/>
            <pc:sldMk cId="1715537860" sldId="260"/>
            <ac:spMk id="2" creationId="{9C8DE4CA-6F77-9141-A4E8-CDA3997DBCE8}"/>
          </ac:spMkLst>
        </pc:spChg>
        <pc:spChg chg="mod">
          <ac:chgData name="Chelan Barclay" userId="S::barclay_c@surreyschools.ca::39ce3c52-55d2-411e-821c-4a9a92abd69a" providerId="AD" clId="Web-{637F995F-38FE-3F0D-F1A7-B6E82EC6CB31}" dt="2021-11-19T15:45:56.178" v="33" actId="1076"/>
          <ac:spMkLst>
            <pc:docMk/>
            <pc:sldMk cId="1715537860" sldId="260"/>
            <ac:spMk id="3" creationId="{4B36732C-83A3-44FC-8097-B66E9C8F4E34}"/>
          </ac:spMkLst>
        </pc:spChg>
      </pc:sldChg>
      <pc:sldChg chg="modSp">
        <pc:chgData name="Chelan Barclay" userId="S::barclay_c@surreyschools.ca::39ce3c52-55d2-411e-821c-4a9a92abd69a" providerId="AD" clId="Web-{637F995F-38FE-3F0D-F1A7-B6E82EC6CB31}" dt="2021-11-19T15:46:26.053" v="40" actId="20577"/>
        <pc:sldMkLst>
          <pc:docMk/>
          <pc:sldMk cId="72863639" sldId="262"/>
        </pc:sldMkLst>
        <pc:spChg chg="mod">
          <ac:chgData name="Chelan Barclay" userId="S::barclay_c@surreyschools.ca::39ce3c52-55d2-411e-821c-4a9a92abd69a" providerId="AD" clId="Web-{637F995F-38FE-3F0D-F1A7-B6E82EC6CB31}" dt="2021-11-19T15:46:26.053" v="40" actId="20577"/>
          <ac:spMkLst>
            <pc:docMk/>
            <pc:sldMk cId="72863639" sldId="262"/>
            <ac:spMk id="3" creationId="{40E10FCA-B7C6-CA4D-A8EE-4D2FF08D9DAE}"/>
          </ac:spMkLst>
        </pc:spChg>
      </pc:sldChg>
      <pc:sldChg chg="modSp">
        <pc:chgData name="Chelan Barclay" userId="S::barclay_c@surreyschools.ca::39ce3c52-55d2-411e-821c-4a9a92abd69a" providerId="AD" clId="Web-{637F995F-38FE-3F0D-F1A7-B6E82EC6CB31}" dt="2021-11-19T15:44:02.895" v="30" actId="20577"/>
        <pc:sldMkLst>
          <pc:docMk/>
          <pc:sldMk cId="1232486913" sldId="270"/>
        </pc:sldMkLst>
        <pc:spChg chg="mod">
          <ac:chgData name="Chelan Barclay" userId="S::barclay_c@surreyschools.ca::39ce3c52-55d2-411e-821c-4a9a92abd69a" providerId="AD" clId="Web-{637F995F-38FE-3F0D-F1A7-B6E82EC6CB31}" dt="2021-11-19T15:44:02.895" v="30" actId="20577"/>
          <ac:spMkLst>
            <pc:docMk/>
            <pc:sldMk cId="1232486913" sldId="270"/>
            <ac:spMk id="2" creationId="{8A2C4E18-2B8F-4BCB-B2C7-CC0726348E64}"/>
          </ac:spMkLst>
        </pc:spChg>
      </pc:sldChg>
      <pc:sldChg chg="addSp modSp new">
        <pc:chgData name="Chelan Barclay" userId="S::barclay_c@surreyschools.ca::39ce3c52-55d2-411e-821c-4a9a92abd69a" providerId="AD" clId="Web-{637F995F-38FE-3F0D-F1A7-B6E82EC6CB31}" dt="2021-11-19T15:55:46.967" v="360" actId="20577"/>
        <pc:sldMkLst>
          <pc:docMk/>
          <pc:sldMk cId="290641527" sldId="272"/>
        </pc:sldMkLst>
        <pc:spChg chg="mod">
          <ac:chgData name="Chelan Barclay" userId="S::barclay_c@surreyschools.ca::39ce3c52-55d2-411e-821c-4a9a92abd69a" providerId="AD" clId="Web-{637F995F-38FE-3F0D-F1A7-B6E82EC6CB31}" dt="2021-11-19T15:50:01.603" v="54" actId="20577"/>
          <ac:spMkLst>
            <pc:docMk/>
            <pc:sldMk cId="290641527" sldId="272"/>
            <ac:spMk id="2" creationId="{9773F049-04A1-4398-84E4-A4B8634ADFB9}"/>
          </ac:spMkLst>
        </pc:spChg>
        <pc:spChg chg="mod">
          <ac:chgData name="Chelan Barclay" userId="S::barclay_c@surreyschools.ca::39ce3c52-55d2-411e-821c-4a9a92abd69a" providerId="AD" clId="Web-{637F995F-38FE-3F0D-F1A7-B6E82EC6CB31}" dt="2021-11-19T15:55:46.967" v="360" actId="20577"/>
          <ac:spMkLst>
            <pc:docMk/>
            <pc:sldMk cId="290641527" sldId="272"/>
            <ac:spMk id="3" creationId="{80336566-FF2A-4707-9999-04D3963C1876}"/>
          </ac:spMkLst>
        </pc:spChg>
        <pc:picChg chg="add mod">
          <ac:chgData name="Chelan Barclay" userId="S::barclay_c@surreyschools.ca::39ce3c52-55d2-411e-821c-4a9a92abd69a" providerId="AD" clId="Web-{637F995F-38FE-3F0D-F1A7-B6E82EC6CB31}" dt="2021-11-19T15:54:24.341" v="345" actId="1076"/>
          <ac:picMkLst>
            <pc:docMk/>
            <pc:sldMk cId="290641527" sldId="272"/>
            <ac:picMk id="4" creationId="{648F3E3B-B4A3-40F4-941F-BF3CCC4E7D78}"/>
          </ac:picMkLst>
        </pc:picChg>
      </pc:sldChg>
      <pc:sldChg chg="del">
        <pc:chgData name="Chelan Barclay" userId="S::barclay_c@surreyschools.ca::39ce3c52-55d2-411e-821c-4a9a92abd69a" providerId="AD" clId="Web-{637F995F-38FE-3F0D-F1A7-B6E82EC6CB31}" dt="2021-11-19T15:45:38.506" v="31"/>
        <pc:sldMkLst>
          <pc:docMk/>
          <pc:sldMk cId="3042259614" sldId="272"/>
        </pc:sldMkLst>
      </pc:sldChg>
    </pc:docChg>
  </pc:docChgLst>
  <pc:docChgLst>
    <pc:chgData name="Laura Hamilton" userId="S::hamilton_laura@surreyschools.ca::909e5cca-4f71-4002-8404-c06f08ee80b7" providerId="AD" clId="Web-{F73F417A-04BE-64C7-22A2-C3775D807639}"/>
    <pc:docChg chg="modSld">
      <pc:chgData name="Laura Hamilton" userId="S::hamilton_laura@surreyschools.ca::909e5cca-4f71-4002-8404-c06f08ee80b7" providerId="AD" clId="Web-{F73F417A-04BE-64C7-22A2-C3775D807639}" dt="2020-12-07T20:51:19.194" v="8" actId="20577"/>
      <pc:docMkLst>
        <pc:docMk/>
      </pc:docMkLst>
      <pc:sldChg chg="modSp">
        <pc:chgData name="Laura Hamilton" userId="S::hamilton_laura@surreyschools.ca::909e5cca-4f71-4002-8404-c06f08ee80b7" providerId="AD" clId="Web-{F73F417A-04BE-64C7-22A2-C3775D807639}" dt="2020-12-07T20:51:16.085" v="6" actId="20577"/>
        <pc:sldMkLst>
          <pc:docMk/>
          <pc:sldMk cId="204787239" sldId="263"/>
        </pc:sldMkLst>
        <pc:spChg chg="mod">
          <ac:chgData name="Laura Hamilton" userId="S::hamilton_laura@surreyschools.ca::909e5cca-4f71-4002-8404-c06f08ee80b7" providerId="AD" clId="Web-{F73F417A-04BE-64C7-22A2-C3775D807639}" dt="2020-12-07T20:51:16.085" v="6" actId="20577"/>
          <ac:spMkLst>
            <pc:docMk/>
            <pc:sldMk cId="204787239" sldId="263"/>
            <ac:spMk id="3" creationId="{E81BF078-5CE7-3149-8CF3-E35F721C911F}"/>
          </ac:spMkLst>
        </pc:spChg>
      </pc:sldChg>
    </pc:docChg>
  </pc:docChgLst>
  <pc:docChgLst>
    <pc:chgData name="Shelley Blackwell" userId="S::blackwell_s@surreyschools.ca::cf0088da-ea90-40ef-b4a2-bf570505c938" providerId="AD" clId="Web-{47D21160-EDFF-358A-7DC4-660D1D44291C}"/>
    <pc:docChg chg="modSld">
      <pc:chgData name="Shelley Blackwell" userId="S::blackwell_s@surreyschools.ca::cf0088da-ea90-40ef-b4a2-bf570505c938" providerId="AD" clId="Web-{47D21160-EDFF-358A-7DC4-660D1D44291C}" dt="2020-12-07T20:47:30.109" v="75" actId="20577"/>
      <pc:docMkLst>
        <pc:docMk/>
      </pc:docMkLst>
      <pc:sldChg chg="modSp">
        <pc:chgData name="Shelley Blackwell" userId="S::blackwell_s@surreyschools.ca::cf0088da-ea90-40ef-b4a2-bf570505c938" providerId="AD" clId="Web-{47D21160-EDFF-358A-7DC4-660D1D44291C}" dt="2020-12-07T20:42:19.655" v="73" actId="20577"/>
        <pc:sldMkLst>
          <pc:docMk/>
          <pc:sldMk cId="2801248161" sldId="258"/>
        </pc:sldMkLst>
        <pc:spChg chg="mod">
          <ac:chgData name="Shelley Blackwell" userId="S::blackwell_s@surreyschools.ca::cf0088da-ea90-40ef-b4a2-bf570505c938" providerId="AD" clId="Web-{47D21160-EDFF-358A-7DC4-660D1D44291C}" dt="2020-12-07T20:42:19.655" v="73" actId="20577"/>
          <ac:spMkLst>
            <pc:docMk/>
            <pc:sldMk cId="2801248161" sldId="258"/>
            <ac:spMk id="3" creationId="{D2363F9E-0937-E841-884C-82BFA94925BE}"/>
          </ac:spMkLst>
        </pc:spChg>
      </pc:sldChg>
    </pc:docChg>
  </pc:docChgLst>
  <pc:docChgLst>
    <pc:chgData name="Shelley Blackwell" userId="S::blackwell_s@surreyschools.ca::cf0088da-ea90-40ef-b4a2-bf570505c938" providerId="AD" clId="Web-{CF68F21E-2BCD-0269-5B7B-9CBBE701054B}"/>
    <pc:docChg chg="modSld">
      <pc:chgData name="Shelley Blackwell" userId="S::blackwell_s@surreyschools.ca::cf0088da-ea90-40ef-b4a2-bf570505c938" providerId="AD" clId="Web-{CF68F21E-2BCD-0269-5B7B-9CBBE701054B}" dt="2020-12-08T19:03:37.952" v="227" actId="20577"/>
      <pc:docMkLst>
        <pc:docMk/>
      </pc:docMkLst>
      <pc:sldChg chg="modSp">
        <pc:chgData name="Shelley Blackwell" userId="S::blackwell_s@surreyschools.ca::cf0088da-ea90-40ef-b4a2-bf570505c938" providerId="AD" clId="Web-{CF68F21E-2BCD-0269-5B7B-9CBBE701054B}" dt="2020-12-08T19:01:24.606" v="107" actId="20577"/>
        <pc:sldMkLst>
          <pc:docMk/>
          <pc:sldMk cId="2801248161" sldId="258"/>
        </pc:sldMkLst>
        <pc:spChg chg="mod">
          <ac:chgData name="Shelley Blackwell" userId="S::blackwell_s@surreyschools.ca::cf0088da-ea90-40ef-b4a2-bf570505c938" providerId="AD" clId="Web-{CF68F21E-2BCD-0269-5B7B-9CBBE701054B}" dt="2020-12-08T19:01:24.606" v="107" actId="20577"/>
          <ac:spMkLst>
            <pc:docMk/>
            <pc:sldMk cId="2801248161" sldId="258"/>
            <ac:spMk id="3" creationId="{D2363F9E-0937-E841-884C-82BFA94925BE}"/>
          </ac:spMkLst>
        </pc:spChg>
      </pc:sldChg>
      <pc:sldChg chg="modSp">
        <pc:chgData name="Shelley Blackwell" userId="S::blackwell_s@surreyschools.ca::cf0088da-ea90-40ef-b4a2-bf570505c938" providerId="AD" clId="Web-{CF68F21E-2BCD-0269-5B7B-9CBBE701054B}" dt="2020-12-08T19:03:37.952" v="226" actId="20577"/>
        <pc:sldMkLst>
          <pc:docMk/>
          <pc:sldMk cId="1132487808" sldId="261"/>
        </pc:sldMkLst>
        <pc:spChg chg="mod">
          <ac:chgData name="Shelley Blackwell" userId="S::blackwell_s@surreyschools.ca::cf0088da-ea90-40ef-b4a2-bf570505c938" providerId="AD" clId="Web-{CF68F21E-2BCD-0269-5B7B-9CBBE701054B}" dt="2020-12-08T19:03:37.952" v="226" actId="20577"/>
          <ac:spMkLst>
            <pc:docMk/>
            <pc:sldMk cId="1132487808" sldId="261"/>
            <ac:spMk id="2" creationId="{B0F055C3-DE54-0641-AB9D-B3B55C4A48FA}"/>
          </ac:spMkLst>
        </pc:spChg>
      </pc:sldChg>
    </pc:docChg>
  </pc:docChgLst>
  <pc:docChgLst>
    <pc:chgData name="Chelan Barclay" userId="S::barclay_c@surreyschools.ca::39ce3c52-55d2-411e-821c-4a9a92abd69a" providerId="AD" clId="Web-{6467B04F-F7A1-BFB4-420B-37ADD06629E4}"/>
    <pc:docChg chg="addSld modSld sldOrd">
      <pc:chgData name="Chelan Barclay" userId="S::barclay_c@surreyschools.ca::39ce3c52-55d2-411e-821c-4a9a92abd69a" providerId="AD" clId="Web-{6467B04F-F7A1-BFB4-420B-37ADD06629E4}" dt="2020-12-07T21:15:34.820" v="2228" actId="14100"/>
      <pc:docMkLst>
        <pc:docMk/>
      </pc:docMkLst>
      <pc:sldChg chg="addSp modSp mod setBg">
        <pc:chgData name="Chelan Barclay" userId="S::barclay_c@surreyschools.ca::39ce3c52-55d2-411e-821c-4a9a92abd69a" providerId="AD" clId="Web-{6467B04F-F7A1-BFB4-420B-37ADD06629E4}" dt="2020-12-07T20:17:52.709" v="2030" actId="20577"/>
        <pc:sldMkLst>
          <pc:docMk/>
          <pc:sldMk cId="853787314" sldId="256"/>
        </pc:sldMkLst>
        <pc:spChg chg="mod">
          <ac:chgData name="Chelan Barclay" userId="S::barclay_c@surreyschools.ca::39ce3c52-55d2-411e-821c-4a9a92abd69a" providerId="AD" clId="Web-{6467B04F-F7A1-BFB4-420B-37ADD06629E4}" dt="2020-12-07T20:17:52.709" v="2030" actId="20577"/>
          <ac:spMkLst>
            <pc:docMk/>
            <pc:sldMk cId="853787314" sldId="256"/>
            <ac:spMk id="2" creationId="{837AD110-0C9F-D94C-B9D2-D0CBEE56EDAB}"/>
          </ac:spMkLst>
        </pc:spChg>
        <pc:spChg chg="mod">
          <ac:chgData name="Chelan Barclay" userId="S::barclay_c@surreyschools.ca::39ce3c52-55d2-411e-821c-4a9a92abd69a" providerId="AD" clId="Web-{6467B04F-F7A1-BFB4-420B-37ADD06629E4}" dt="2020-12-07T20:17:47.319" v="2027" actId="20577"/>
          <ac:spMkLst>
            <pc:docMk/>
            <pc:sldMk cId="853787314" sldId="256"/>
            <ac:spMk id="3" creationId="{CBDC1BF4-86B5-F042-AD85-AE98517BF0B7}"/>
          </ac:spMkLst>
        </pc:spChg>
        <pc:spChg chg="add">
          <ac:chgData name="Chelan Barclay" userId="S::barclay_c@surreyschools.ca::39ce3c52-55d2-411e-821c-4a9a92abd69a" providerId="AD" clId="Web-{6467B04F-F7A1-BFB4-420B-37ADD06629E4}" dt="2020-12-07T19:00:13.604" v="563"/>
          <ac:spMkLst>
            <pc:docMk/>
            <pc:sldMk cId="853787314" sldId="256"/>
            <ac:spMk id="12" creationId="{10A75193-9544-4E84-80E8-8FBA5163DFBC}"/>
          </ac:spMkLst>
        </pc:spChg>
        <pc:spChg chg="add">
          <ac:chgData name="Chelan Barclay" userId="S::barclay_c@surreyschools.ca::39ce3c52-55d2-411e-821c-4a9a92abd69a" providerId="AD" clId="Web-{6467B04F-F7A1-BFB4-420B-37ADD06629E4}" dt="2020-12-07T19:00:13.604" v="563"/>
          <ac:spMkLst>
            <pc:docMk/>
            <pc:sldMk cId="853787314" sldId="256"/>
            <ac:spMk id="14" creationId="{ECF48894-42E8-4830-B3AF-5F31B4A5C853}"/>
          </ac:spMkLst>
        </pc:spChg>
        <pc:spChg chg="add">
          <ac:chgData name="Chelan Barclay" userId="S::barclay_c@surreyschools.ca::39ce3c52-55d2-411e-821c-4a9a92abd69a" providerId="AD" clId="Web-{6467B04F-F7A1-BFB4-420B-37ADD06629E4}" dt="2020-12-07T19:00:13.604" v="563"/>
          <ac:spMkLst>
            <pc:docMk/>
            <pc:sldMk cId="853787314" sldId="256"/>
            <ac:spMk id="20" creationId="{5662F032-482A-499E-8EF3-4BF5E3CB82F1}"/>
          </ac:spMkLst>
        </pc:spChg>
        <pc:spChg chg="add">
          <ac:chgData name="Chelan Barclay" userId="S::barclay_c@surreyschools.ca::39ce3c52-55d2-411e-821c-4a9a92abd69a" providerId="AD" clId="Web-{6467B04F-F7A1-BFB4-420B-37ADD06629E4}" dt="2020-12-07T19:00:13.604" v="563"/>
          <ac:spMkLst>
            <pc:docMk/>
            <pc:sldMk cId="853787314" sldId="256"/>
            <ac:spMk id="26" creationId="{C0D7C0FB-5544-4C0D-92E5-C3A8BA6A350B}"/>
          </ac:spMkLst>
        </pc:spChg>
        <pc:spChg chg="add">
          <ac:chgData name="Chelan Barclay" userId="S::barclay_c@surreyschools.ca::39ce3c52-55d2-411e-821c-4a9a92abd69a" providerId="AD" clId="Web-{6467B04F-F7A1-BFB4-420B-37ADD06629E4}" dt="2020-12-07T19:00:13.604" v="563"/>
          <ac:spMkLst>
            <pc:docMk/>
            <pc:sldMk cId="853787314" sldId="256"/>
            <ac:spMk id="32" creationId="{8861C928-77A1-4406-A361-53013BD91969}"/>
          </ac:spMkLst>
        </pc:spChg>
        <pc:spChg chg="add">
          <ac:chgData name="Chelan Barclay" userId="S::barclay_c@surreyschools.ca::39ce3c52-55d2-411e-821c-4a9a92abd69a" providerId="AD" clId="Web-{6467B04F-F7A1-BFB4-420B-37ADD06629E4}" dt="2020-12-07T19:00:13.604" v="563"/>
          <ac:spMkLst>
            <pc:docMk/>
            <pc:sldMk cId="853787314" sldId="256"/>
            <ac:spMk id="40" creationId="{F76365C5-098E-442A-895F-3BFB00B9FCA5}"/>
          </ac:spMkLst>
        </pc:spChg>
        <pc:grpChg chg="add">
          <ac:chgData name="Chelan Barclay" userId="S::barclay_c@surreyschools.ca::39ce3c52-55d2-411e-821c-4a9a92abd69a" providerId="AD" clId="Web-{6467B04F-F7A1-BFB4-420B-37ADD06629E4}" dt="2020-12-07T19:00:13.604" v="563"/>
          <ac:grpSpMkLst>
            <pc:docMk/>
            <pc:sldMk cId="853787314" sldId="256"/>
            <ac:grpSpMk id="16" creationId="{79A39279-4513-4EF0-9950-BEEC40487929}"/>
          </ac:grpSpMkLst>
        </pc:grpChg>
        <pc:grpChg chg="add">
          <ac:chgData name="Chelan Barclay" userId="S::barclay_c@surreyschools.ca::39ce3c52-55d2-411e-821c-4a9a92abd69a" providerId="AD" clId="Web-{6467B04F-F7A1-BFB4-420B-37ADD06629E4}" dt="2020-12-07T19:00:13.604" v="563"/>
          <ac:grpSpMkLst>
            <pc:docMk/>
            <pc:sldMk cId="853787314" sldId="256"/>
            <ac:grpSpMk id="22" creationId="{771472C4-5D16-4254-95BE-EF80215CB4D3}"/>
          </ac:grpSpMkLst>
        </pc:grpChg>
        <pc:grpChg chg="add">
          <ac:chgData name="Chelan Barclay" userId="S::barclay_c@surreyschools.ca::39ce3c52-55d2-411e-821c-4a9a92abd69a" providerId="AD" clId="Web-{6467B04F-F7A1-BFB4-420B-37ADD06629E4}" dt="2020-12-07T19:00:13.604" v="563"/>
          <ac:grpSpMkLst>
            <pc:docMk/>
            <pc:sldMk cId="853787314" sldId="256"/>
            <ac:grpSpMk id="28" creationId="{BEF2F836-C759-4A92-B76C-E18144B80067}"/>
          </ac:grpSpMkLst>
        </pc:grpChg>
        <pc:grpChg chg="add">
          <ac:chgData name="Chelan Barclay" userId="S::barclay_c@surreyschools.ca::39ce3c52-55d2-411e-821c-4a9a92abd69a" providerId="AD" clId="Web-{6467B04F-F7A1-BFB4-420B-37ADD06629E4}" dt="2020-12-07T19:00:13.604" v="563"/>
          <ac:grpSpMkLst>
            <pc:docMk/>
            <pc:sldMk cId="853787314" sldId="256"/>
            <ac:grpSpMk id="36" creationId="{328A018B-D6F9-47E8-B29A-FF1926442194}"/>
          </ac:grpSpMkLst>
        </pc:grpChg>
        <pc:picChg chg="add mod">
          <ac:chgData name="Chelan Barclay" userId="S::barclay_c@surreyschools.ca::39ce3c52-55d2-411e-821c-4a9a92abd69a" providerId="AD" clId="Web-{6467B04F-F7A1-BFB4-420B-37ADD06629E4}" dt="2020-12-07T19:00:13.604" v="563"/>
          <ac:picMkLst>
            <pc:docMk/>
            <pc:sldMk cId="853787314" sldId="256"/>
            <ac:picMk id="4" creationId="{9DCDDB29-17CE-48CC-91BF-27C4D5807CCF}"/>
          </ac:picMkLst>
        </pc:picChg>
        <pc:picChg chg="add mod">
          <ac:chgData name="Chelan Barclay" userId="S::barclay_c@surreyschools.ca::39ce3c52-55d2-411e-821c-4a9a92abd69a" providerId="AD" clId="Web-{6467B04F-F7A1-BFB4-420B-37ADD06629E4}" dt="2020-12-07T19:00:13.604" v="563"/>
          <ac:picMkLst>
            <pc:docMk/>
            <pc:sldMk cId="853787314" sldId="256"/>
            <ac:picMk id="5" creationId="{7B71D3A8-6593-4D1B-A56C-677C6EB2D263}"/>
          </ac:picMkLst>
        </pc:picChg>
        <pc:picChg chg="add mod ord">
          <ac:chgData name="Chelan Barclay" userId="S::barclay_c@surreyschools.ca::39ce3c52-55d2-411e-821c-4a9a92abd69a" providerId="AD" clId="Web-{6467B04F-F7A1-BFB4-420B-37ADD06629E4}" dt="2020-12-07T19:00:13.604" v="563"/>
          <ac:picMkLst>
            <pc:docMk/>
            <pc:sldMk cId="853787314" sldId="256"/>
            <ac:picMk id="6" creationId="{A41F3139-3BCE-49D5-AE1F-DADE0FCA10D9}"/>
          </ac:picMkLst>
        </pc:picChg>
        <pc:picChg chg="add mod">
          <ac:chgData name="Chelan Barclay" userId="S::barclay_c@surreyschools.ca::39ce3c52-55d2-411e-821c-4a9a92abd69a" providerId="AD" clId="Web-{6467B04F-F7A1-BFB4-420B-37ADD06629E4}" dt="2020-12-07T19:00:13.604" v="563"/>
          <ac:picMkLst>
            <pc:docMk/>
            <pc:sldMk cId="853787314" sldId="256"/>
            <ac:picMk id="7" creationId="{4724DC0E-88A8-45A8-9A48-0800B3F8DB1A}"/>
          </ac:picMkLst>
        </pc:picChg>
        <pc:picChg chg="add">
          <ac:chgData name="Chelan Barclay" userId="S::barclay_c@surreyschools.ca::39ce3c52-55d2-411e-821c-4a9a92abd69a" providerId="AD" clId="Web-{6467B04F-F7A1-BFB4-420B-37ADD06629E4}" dt="2020-12-07T19:00:13.604" v="563"/>
          <ac:picMkLst>
            <pc:docMk/>
            <pc:sldMk cId="853787314" sldId="256"/>
            <ac:picMk id="42" creationId="{FC315419-2D99-4895-AD21-969F1FD2373E}"/>
          </ac:picMkLst>
        </pc:picChg>
        <pc:cxnChg chg="add">
          <ac:chgData name="Chelan Barclay" userId="S::barclay_c@surreyschools.ca::39ce3c52-55d2-411e-821c-4a9a92abd69a" providerId="AD" clId="Web-{6467B04F-F7A1-BFB4-420B-37ADD06629E4}" dt="2020-12-07T19:00:13.604" v="563"/>
          <ac:cxnSpMkLst>
            <pc:docMk/>
            <pc:sldMk cId="853787314" sldId="256"/>
            <ac:cxnSpMk id="34" creationId="{C9725A62-9669-4615-8BDB-FF16EB7D09A7}"/>
          </ac:cxnSpMkLst>
        </pc:cxnChg>
        <pc:cxnChg chg="add">
          <ac:chgData name="Chelan Barclay" userId="S::barclay_c@surreyschools.ca::39ce3c52-55d2-411e-821c-4a9a92abd69a" providerId="AD" clId="Web-{6467B04F-F7A1-BFB4-420B-37ADD06629E4}" dt="2020-12-07T19:00:13.604" v="563"/>
          <ac:cxnSpMkLst>
            <pc:docMk/>
            <pc:sldMk cId="853787314" sldId="256"/>
            <ac:cxnSpMk id="44" creationId="{595AF45B-A579-4072-BA28-200CED05619D}"/>
          </ac:cxnSpMkLst>
        </pc:cxnChg>
      </pc:sldChg>
      <pc:sldChg chg="addSp modSp mod setBg">
        <pc:chgData name="Chelan Barclay" userId="S::barclay_c@surreyschools.ca::39ce3c52-55d2-411e-821c-4a9a92abd69a" providerId="AD" clId="Web-{6467B04F-F7A1-BFB4-420B-37ADD06629E4}" dt="2020-12-07T19:00:40.387" v="564"/>
        <pc:sldMkLst>
          <pc:docMk/>
          <pc:sldMk cId="3937248731" sldId="257"/>
        </pc:sldMkLst>
        <pc:spChg chg="mod">
          <ac:chgData name="Chelan Barclay" userId="S::barclay_c@surreyschools.ca::39ce3c52-55d2-411e-821c-4a9a92abd69a" providerId="AD" clId="Web-{6467B04F-F7A1-BFB4-420B-37ADD06629E4}" dt="2020-12-07T19:00:40.387" v="564"/>
          <ac:spMkLst>
            <pc:docMk/>
            <pc:sldMk cId="3937248731" sldId="257"/>
            <ac:spMk id="2" creationId="{CA824306-19C8-374D-9B75-04F026525175}"/>
          </ac:spMkLst>
        </pc:spChg>
        <pc:spChg chg="mod">
          <ac:chgData name="Chelan Barclay" userId="S::barclay_c@surreyschools.ca::39ce3c52-55d2-411e-821c-4a9a92abd69a" providerId="AD" clId="Web-{6467B04F-F7A1-BFB4-420B-37ADD06629E4}" dt="2020-12-07T19:00:40.387" v="564"/>
          <ac:spMkLst>
            <pc:docMk/>
            <pc:sldMk cId="3937248731" sldId="257"/>
            <ac:spMk id="3" creationId="{C1F6CF91-BEAB-EC4F-9DBF-EBD2A89927AE}"/>
          </ac:spMkLst>
        </pc:spChg>
        <pc:spChg chg="add">
          <ac:chgData name="Chelan Barclay" userId="S::barclay_c@surreyschools.ca::39ce3c52-55d2-411e-821c-4a9a92abd69a" providerId="AD" clId="Web-{6467B04F-F7A1-BFB4-420B-37ADD06629E4}" dt="2020-12-07T19:00:40.387" v="564"/>
          <ac:spMkLst>
            <pc:docMk/>
            <pc:sldMk cId="3937248731" sldId="257"/>
            <ac:spMk id="10" creationId="{AF38CBB2-04B5-4ED2-92CA-ABA779049DEA}"/>
          </ac:spMkLst>
        </pc:spChg>
        <pc:spChg chg="add">
          <ac:chgData name="Chelan Barclay" userId="S::barclay_c@surreyschools.ca::39ce3c52-55d2-411e-821c-4a9a92abd69a" providerId="AD" clId="Web-{6467B04F-F7A1-BFB4-420B-37ADD06629E4}" dt="2020-12-07T19:00:40.387" v="564"/>
          <ac:spMkLst>
            <pc:docMk/>
            <pc:sldMk cId="3937248731" sldId="257"/>
            <ac:spMk id="14" creationId="{A81BF76C-52E4-494B-86F2-4CBAC20E3856}"/>
          </ac:spMkLst>
        </pc:spChg>
        <pc:grpChg chg="add">
          <ac:chgData name="Chelan Barclay" userId="S::barclay_c@surreyschools.ca::39ce3c52-55d2-411e-821c-4a9a92abd69a" providerId="AD" clId="Web-{6467B04F-F7A1-BFB4-420B-37ADD06629E4}" dt="2020-12-07T19:00:40.387" v="564"/>
          <ac:grpSpMkLst>
            <pc:docMk/>
            <pc:sldMk cId="3937248731" sldId="257"/>
            <ac:grpSpMk id="16" creationId="{CD0703AE-95DE-4C43-8272-BB33A5AD46D3}"/>
          </ac:grpSpMkLst>
        </pc:grpChg>
        <pc:picChg chg="add mod">
          <ac:chgData name="Chelan Barclay" userId="S::barclay_c@surreyschools.ca::39ce3c52-55d2-411e-821c-4a9a92abd69a" providerId="AD" clId="Web-{6467B04F-F7A1-BFB4-420B-37ADD06629E4}" dt="2020-12-07T19:00:40.387" v="564"/>
          <ac:picMkLst>
            <pc:docMk/>
            <pc:sldMk cId="3937248731" sldId="257"/>
            <ac:picMk id="4" creationId="{2B922F2B-7A62-429A-884F-BE097D888262}"/>
          </ac:picMkLst>
        </pc:picChg>
        <pc:picChg chg="add mod">
          <ac:chgData name="Chelan Barclay" userId="S::barclay_c@surreyschools.ca::39ce3c52-55d2-411e-821c-4a9a92abd69a" providerId="AD" clId="Web-{6467B04F-F7A1-BFB4-420B-37ADD06629E4}" dt="2020-12-07T19:00:40.387" v="564"/>
          <ac:picMkLst>
            <pc:docMk/>
            <pc:sldMk cId="3937248731" sldId="257"/>
            <ac:picMk id="5" creationId="{197B15CD-5FDA-4248-8002-8A42C3083FE8}"/>
          </ac:picMkLst>
        </pc:picChg>
        <pc:picChg chg="add">
          <ac:chgData name="Chelan Barclay" userId="S::barclay_c@surreyschools.ca::39ce3c52-55d2-411e-821c-4a9a92abd69a" providerId="AD" clId="Web-{6467B04F-F7A1-BFB4-420B-37ADD06629E4}" dt="2020-12-07T19:00:40.387" v="564"/>
          <ac:picMkLst>
            <pc:docMk/>
            <pc:sldMk cId="3937248731" sldId="257"/>
            <ac:picMk id="20" creationId="{0C24E7C2-F39B-4280-9B81-F15BBD93C3A9}"/>
          </ac:picMkLst>
        </pc:picChg>
        <pc:cxnChg chg="add">
          <ac:chgData name="Chelan Barclay" userId="S::barclay_c@surreyschools.ca::39ce3c52-55d2-411e-821c-4a9a92abd69a" providerId="AD" clId="Web-{6467B04F-F7A1-BFB4-420B-37ADD06629E4}" dt="2020-12-07T19:00:40.387" v="564"/>
          <ac:cxnSpMkLst>
            <pc:docMk/>
            <pc:sldMk cId="3937248731" sldId="257"/>
            <ac:cxnSpMk id="12" creationId="{99ECE436-E5C5-4600-9DAE-6A66A788E0DF}"/>
          </ac:cxnSpMkLst>
        </pc:cxnChg>
        <pc:cxnChg chg="add">
          <ac:chgData name="Chelan Barclay" userId="S::barclay_c@surreyschools.ca::39ce3c52-55d2-411e-821c-4a9a92abd69a" providerId="AD" clId="Web-{6467B04F-F7A1-BFB4-420B-37ADD06629E4}" dt="2020-12-07T19:00:40.387" v="564"/>
          <ac:cxnSpMkLst>
            <pc:docMk/>
            <pc:sldMk cId="3937248731" sldId="257"/>
            <ac:cxnSpMk id="22" creationId="{F381DAA9-C4BA-4BB3-8F4B-3BC4B43EB336}"/>
          </ac:cxnSpMkLst>
        </pc:cxnChg>
      </pc:sldChg>
      <pc:sldChg chg="addSp delSp modSp mod setBg">
        <pc:chgData name="Chelan Barclay" userId="S::barclay_c@surreyschools.ca::39ce3c52-55d2-411e-821c-4a9a92abd69a" providerId="AD" clId="Web-{6467B04F-F7A1-BFB4-420B-37ADD06629E4}" dt="2020-12-07T20:01:22.493" v="1161"/>
        <pc:sldMkLst>
          <pc:docMk/>
          <pc:sldMk cId="2801248161" sldId="258"/>
        </pc:sldMkLst>
        <pc:spChg chg="mod">
          <ac:chgData name="Chelan Barclay" userId="S::barclay_c@surreyschools.ca::39ce3c52-55d2-411e-821c-4a9a92abd69a" providerId="AD" clId="Web-{6467B04F-F7A1-BFB4-420B-37ADD06629E4}" dt="2020-12-07T20:01:22.493" v="1161"/>
          <ac:spMkLst>
            <pc:docMk/>
            <pc:sldMk cId="2801248161" sldId="258"/>
            <ac:spMk id="2" creationId="{8E3776C4-1821-5E4E-A95C-1BAA8743C188}"/>
          </ac:spMkLst>
        </pc:spChg>
        <pc:spChg chg="mod ord">
          <ac:chgData name="Chelan Barclay" userId="S::barclay_c@surreyschools.ca::39ce3c52-55d2-411e-821c-4a9a92abd69a" providerId="AD" clId="Web-{6467B04F-F7A1-BFB4-420B-37ADD06629E4}" dt="2020-12-07T20:01:22.493" v="1161"/>
          <ac:spMkLst>
            <pc:docMk/>
            <pc:sldMk cId="2801248161" sldId="258"/>
            <ac:spMk id="3" creationId="{D2363F9E-0937-E841-884C-82BFA94925BE}"/>
          </ac:spMkLst>
        </pc:spChg>
        <pc:spChg chg="add del">
          <ac:chgData name="Chelan Barclay" userId="S::barclay_c@surreyschools.ca::39ce3c52-55d2-411e-821c-4a9a92abd69a" providerId="AD" clId="Web-{6467B04F-F7A1-BFB4-420B-37ADD06629E4}" dt="2020-12-07T20:01:22.493" v="1161"/>
          <ac:spMkLst>
            <pc:docMk/>
            <pc:sldMk cId="2801248161" sldId="258"/>
            <ac:spMk id="10" creationId="{35C3D674-3D59-4E93-80CA-0C0A9095E816}"/>
          </ac:spMkLst>
        </pc:spChg>
        <pc:spChg chg="add del">
          <ac:chgData name="Chelan Barclay" userId="S::barclay_c@surreyschools.ca::39ce3c52-55d2-411e-821c-4a9a92abd69a" providerId="AD" clId="Web-{6467B04F-F7A1-BFB4-420B-37ADD06629E4}" dt="2020-12-07T20:01:22.493" v="1161"/>
          <ac:spMkLst>
            <pc:docMk/>
            <pc:sldMk cId="2801248161" sldId="258"/>
            <ac:spMk id="14" creationId="{EF2A81E1-BCBE-426B-8C09-33274E69409D}"/>
          </ac:spMkLst>
        </pc:spChg>
        <pc:spChg chg="add">
          <ac:chgData name="Chelan Barclay" userId="S::barclay_c@surreyschools.ca::39ce3c52-55d2-411e-821c-4a9a92abd69a" providerId="AD" clId="Web-{6467B04F-F7A1-BFB4-420B-37ADD06629E4}" dt="2020-12-07T20:01:22.493" v="1161"/>
          <ac:spMkLst>
            <pc:docMk/>
            <pc:sldMk cId="2801248161" sldId="258"/>
            <ac:spMk id="23" creationId="{7C70BFDB-979D-4D01-8764-154458F98B93}"/>
          </ac:spMkLst>
        </pc:spChg>
        <pc:spChg chg="add">
          <ac:chgData name="Chelan Barclay" userId="S::barclay_c@surreyschools.ca::39ce3c52-55d2-411e-821c-4a9a92abd69a" providerId="AD" clId="Web-{6467B04F-F7A1-BFB4-420B-37ADD06629E4}" dt="2020-12-07T20:01:22.493" v="1161"/>
          <ac:spMkLst>
            <pc:docMk/>
            <pc:sldMk cId="2801248161" sldId="258"/>
            <ac:spMk id="25" creationId="{45FCB5B7-E85D-4C9D-AE9B-2B04C20D7C33}"/>
          </ac:spMkLst>
        </pc:spChg>
        <pc:spChg chg="add">
          <ac:chgData name="Chelan Barclay" userId="S::barclay_c@surreyschools.ca::39ce3c52-55d2-411e-821c-4a9a92abd69a" providerId="AD" clId="Web-{6467B04F-F7A1-BFB4-420B-37ADD06629E4}" dt="2020-12-07T20:01:22.493" v="1161"/>
          <ac:spMkLst>
            <pc:docMk/>
            <pc:sldMk cId="2801248161" sldId="258"/>
            <ac:spMk id="31" creationId="{66DEDBC9-7E02-4AC1-84C0-28900C560B7D}"/>
          </ac:spMkLst>
        </pc:spChg>
        <pc:grpChg chg="add">
          <ac:chgData name="Chelan Barclay" userId="S::barclay_c@surreyschools.ca::39ce3c52-55d2-411e-821c-4a9a92abd69a" providerId="AD" clId="Web-{6467B04F-F7A1-BFB4-420B-37ADD06629E4}" dt="2020-12-07T20:01:22.493" v="1161"/>
          <ac:grpSpMkLst>
            <pc:docMk/>
            <pc:sldMk cId="2801248161" sldId="258"/>
            <ac:grpSpMk id="27" creationId="{4C48EA7D-6DFA-4BAB-B557-0D500356BE3D}"/>
          </ac:grpSpMkLst>
        </pc:grpChg>
        <pc:picChg chg="add mod">
          <ac:chgData name="Chelan Barclay" userId="S::barclay_c@surreyschools.ca::39ce3c52-55d2-411e-821c-4a9a92abd69a" providerId="AD" clId="Web-{6467B04F-F7A1-BFB4-420B-37ADD06629E4}" dt="2020-12-07T20:01:22.493" v="1161"/>
          <ac:picMkLst>
            <pc:docMk/>
            <pc:sldMk cId="2801248161" sldId="258"/>
            <ac:picMk id="7" creationId="{F750126A-AD5A-47FA-AA33-F85025FB5043}"/>
          </ac:picMkLst>
        </pc:picChg>
        <pc:picChg chg="add del">
          <ac:chgData name="Chelan Barclay" userId="S::barclay_c@surreyschools.ca::39ce3c52-55d2-411e-821c-4a9a92abd69a" providerId="AD" clId="Web-{6467B04F-F7A1-BFB4-420B-37ADD06629E4}" dt="2020-12-07T20:01:22.493" v="1161"/>
          <ac:picMkLst>
            <pc:docMk/>
            <pc:sldMk cId="2801248161" sldId="258"/>
            <ac:picMk id="16" creationId="{39D1DDD4-5BB3-45BA-B9B3-06B62299AD79}"/>
          </ac:picMkLst>
        </pc:picChg>
        <pc:picChg chg="add">
          <ac:chgData name="Chelan Barclay" userId="S::barclay_c@surreyschools.ca::39ce3c52-55d2-411e-821c-4a9a92abd69a" providerId="AD" clId="Web-{6467B04F-F7A1-BFB4-420B-37ADD06629E4}" dt="2020-12-07T20:01:22.493" v="1161"/>
          <ac:picMkLst>
            <pc:docMk/>
            <pc:sldMk cId="2801248161" sldId="258"/>
            <ac:picMk id="35" creationId="{BAC44D98-B853-4420-8ED4-E3792706D41A}"/>
          </ac:picMkLst>
        </pc:picChg>
        <pc:cxnChg chg="add del">
          <ac:chgData name="Chelan Barclay" userId="S::barclay_c@surreyschools.ca::39ce3c52-55d2-411e-821c-4a9a92abd69a" providerId="AD" clId="Web-{6467B04F-F7A1-BFB4-420B-37ADD06629E4}" dt="2020-12-07T20:01:22.493" v="1161"/>
          <ac:cxnSpMkLst>
            <pc:docMk/>
            <pc:sldMk cId="2801248161" sldId="258"/>
            <ac:cxnSpMk id="12" creationId="{C884B8F8-FDC9-498B-9960-5D7260AFCB03}"/>
          </ac:cxnSpMkLst>
        </pc:cxnChg>
        <pc:cxnChg chg="add del">
          <ac:chgData name="Chelan Barclay" userId="S::barclay_c@surreyschools.ca::39ce3c52-55d2-411e-821c-4a9a92abd69a" providerId="AD" clId="Web-{6467B04F-F7A1-BFB4-420B-37ADD06629E4}" dt="2020-12-07T20:01:22.493" v="1161"/>
          <ac:cxnSpMkLst>
            <pc:docMk/>
            <pc:sldMk cId="2801248161" sldId="258"/>
            <ac:cxnSpMk id="18" creationId="{A24DAE64-2302-42EA-8239-F2F0775CA5AD}"/>
          </ac:cxnSpMkLst>
        </pc:cxnChg>
        <pc:cxnChg chg="add">
          <ac:chgData name="Chelan Barclay" userId="S::barclay_c@surreyschools.ca::39ce3c52-55d2-411e-821c-4a9a92abd69a" providerId="AD" clId="Web-{6467B04F-F7A1-BFB4-420B-37ADD06629E4}" dt="2020-12-07T20:01:22.493" v="1161"/>
          <ac:cxnSpMkLst>
            <pc:docMk/>
            <pc:sldMk cId="2801248161" sldId="258"/>
            <ac:cxnSpMk id="33" creationId="{5D8167BA-4647-4588-9EF8-AFA0496DC82C}"/>
          </ac:cxnSpMkLst>
        </pc:cxnChg>
        <pc:cxnChg chg="add">
          <ac:chgData name="Chelan Barclay" userId="S::barclay_c@surreyschools.ca::39ce3c52-55d2-411e-821c-4a9a92abd69a" providerId="AD" clId="Web-{6467B04F-F7A1-BFB4-420B-37ADD06629E4}" dt="2020-12-07T20:01:22.493" v="1161"/>
          <ac:cxnSpMkLst>
            <pc:docMk/>
            <pc:sldMk cId="2801248161" sldId="258"/>
            <ac:cxnSpMk id="37" creationId="{46625410-A0A9-42B8-96F9-540C7C42CBED}"/>
          </ac:cxnSpMkLst>
        </pc:cxnChg>
      </pc:sldChg>
      <pc:sldChg chg="addSp delSp modSp mod setBg">
        <pc:chgData name="Chelan Barclay" userId="S::barclay_c@surreyschools.ca::39ce3c52-55d2-411e-821c-4a9a92abd69a" providerId="AD" clId="Web-{6467B04F-F7A1-BFB4-420B-37ADD06629E4}" dt="2020-12-07T19:01:10.452" v="566"/>
        <pc:sldMkLst>
          <pc:docMk/>
          <pc:sldMk cId="1971667655" sldId="259"/>
        </pc:sldMkLst>
        <pc:spChg chg="mod">
          <ac:chgData name="Chelan Barclay" userId="S::barclay_c@surreyschools.ca::39ce3c52-55d2-411e-821c-4a9a92abd69a" providerId="AD" clId="Web-{6467B04F-F7A1-BFB4-420B-37ADD06629E4}" dt="2020-12-07T19:01:10.452" v="566"/>
          <ac:spMkLst>
            <pc:docMk/>
            <pc:sldMk cId="1971667655" sldId="259"/>
            <ac:spMk id="2" creationId="{AC0487B4-4CD0-E243-91BD-F6EB70D5B5D2}"/>
          </ac:spMkLst>
        </pc:spChg>
        <pc:spChg chg="del">
          <ac:chgData name="Chelan Barclay" userId="S::barclay_c@surreyschools.ca::39ce3c52-55d2-411e-821c-4a9a92abd69a" providerId="AD" clId="Web-{6467B04F-F7A1-BFB4-420B-37ADD06629E4}" dt="2020-12-07T18:56:01.931" v="513"/>
          <ac:spMkLst>
            <pc:docMk/>
            <pc:sldMk cId="1971667655" sldId="259"/>
            <ac:spMk id="3" creationId="{59EA5BB5-7F94-334D-8FF3-321C8CC98DAB}"/>
          </ac:spMkLst>
        </pc:spChg>
        <pc:spChg chg="add">
          <ac:chgData name="Chelan Barclay" userId="S::barclay_c@surreyschools.ca::39ce3c52-55d2-411e-821c-4a9a92abd69a" providerId="AD" clId="Web-{6467B04F-F7A1-BFB4-420B-37ADD06629E4}" dt="2020-12-07T19:01:10.452" v="566"/>
          <ac:spMkLst>
            <pc:docMk/>
            <pc:sldMk cId="1971667655" sldId="259"/>
            <ac:spMk id="9" creationId="{0CABCAE3-64FC-4149-819F-2C1812824154}"/>
          </ac:spMkLst>
        </pc:spChg>
        <pc:spChg chg="add">
          <ac:chgData name="Chelan Barclay" userId="S::barclay_c@surreyschools.ca::39ce3c52-55d2-411e-821c-4a9a92abd69a" providerId="AD" clId="Web-{6467B04F-F7A1-BFB4-420B-37ADD06629E4}" dt="2020-12-07T19:01:10.452" v="566"/>
          <ac:spMkLst>
            <pc:docMk/>
            <pc:sldMk cId="1971667655" sldId="259"/>
            <ac:spMk id="17" creationId="{56412368-7E6B-4064-B6FA-72DF6DA0C2DB}"/>
          </ac:spMkLst>
        </pc:spChg>
        <pc:spChg chg="add">
          <ac:chgData name="Chelan Barclay" userId="S::barclay_c@surreyschools.ca::39ce3c52-55d2-411e-821c-4a9a92abd69a" providerId="AD" clId="Web-{6467B04F-F7A1-BFB4-420B-37ADD06629E4}" dt="2020-12-07T19:01:10.452" v="566"/>
          <ac:spMkLst>
            <pc:docMk/>
            <pc:sldMk cId="1971667655" sldId="259"/>
            <ac:spMk id="19" creationId="{8014FE20-9BCC-4219-A8AD-B1C110BD558D}"/>
          </ac:spMkLst>
        </pc:spChg>
        <pc:spChg chg="add">
          <ac:chgData name="Chelan Barclay" userId="S::barclay_c@surreyschools.ca::39ce3c52-55d2-411e-821c-4a9a92abd69a" providerId="AD" clId="Web-{6467B04F-F7A1-BFB4-420B-37ADD06629E4}" dt="2020-12-07T19:01:10.452" v="566"/>
          <ac:spMkLst>
            <pc:docMk/>
            <pc:sldMk cId="1971667655" sldId="259"/>
            <ac:spMk id="27" creationId="{82388B0B-738B-4313-8674-79D97E74A005}"/>
          </ac:spMkLst>
        </pc:spChg>
        <pc:grpChg chg="add">
          <ac:chgData name="Chelan Barclay" userId="S::barclay_c@surreyschools.ca::39ce3c52-55d2-411e-821c-4a9a92abd69a" providerId="AD" clId="Web-{6467B04F-F7A1-BFB4-420B-37ADD06629E4}" dt="2020-12-07T19:01:10.452" v="566"/>
          <ac:grpSpMkLst>
            <pc:docMk/>
            <pc:sldMk cId="1971667655" sldId="259"/>
            <ac:grpSpMk id="23" creationId="{36439133-030D-427C-AADE-2B48B1991785}"/>
          </ac:grpSpMkLst>
        </pc:grpChg>
        <pc:picChg chg="add mod ord">
          <ac:chgData name="Chelan Barclay" userId="S::barclay_c@surreyschools.ca::39ce3c52-55d2-411e-821c-4a9a92abd69a" providerId="AD" clId="Web-{6467B04F-F7A1-BFB4-420B-37ADD06629E4}" dt="2020-12-07T19:01:10.452" v="566"/>
          <ac:picMkLst>
            <pc:docMk/>
            <pc:sldMk cId="1971667655" sldId="259"/>
            <ac:picMk id="4" creationId="{B58136E2-575C-450F-B37E-D651A66D05D6}"/>
          </ac:picMkLst>
        </pc:picChg>
        <pc:picChg chg="add">
          <ac:chgData name="Chelan Barclay" userId="S::barclay_c@surreyschools.ca::39ce3c52-55d2-411e-821c-4a9a92abd69a" providerId="AD" clId="Web-{6467B04F-F7A1-BFB4-420B-37ADD06629E4}" dt="2020-12-07T19:01:10.452" v="566"/>
          <ac:picMkLst>
            <pc:docMk/>
            <pc:sldMk cId="1971667655" sldId="259"/>
            <ac:picMk id="11" creationId="{012FDCFE-9AD2-4D8A-8CBF-B3AA37EBF6DD}"/>
          </ac:picMkLst>
        </pc:picChg>
        <pc:picChg chg="add">
          <ac:chgData name="Chelan Barclay" userId="S::barclay_c@surreyschools.ca::39ce3c52-55d2-411e-821c-4a9a92abd69a" providerId="AD" clId="Web-{6467B04F-F7A1-BFB4-420B-37ADD06629E4}" dt="2020-12-07T19:01:10.452" v="566"/>
          <ac:picMkLst>
            <pc:docMk/>
            <pc:sldMk cId="1971667655" sldId="259"/>
            <ac:picMk id="29" creationId="{6DF84359-5DD6-461B-9519-90AA2F46C1BE}"/>
          </ac:picMkLst>
        </pc:picChg>
        <pc:cxnChg chg="add">
          <ac:chgData name="Chelan Barclay" userId="S::barclay_c@surreyschools.ca::39ce3c52-55d2-411e-821c-4a9a92abd69a" providerId="AD" clId="Web-{6467B04F-F7A1-BFB4-420B-37ADD06629E4}" dt="2020-12-07T19:01:10.452" v="566"/>
          <ac:cxnSpMkLst>
            <pc:docMk/>
            <pc:sldMk cId="1971667655" sldId="259"/>
            <ac:cxnSpMk id="13" creationId="{FBD463FC-4CA8-4FF4-85A3-AF9F4B98D210}"/>
          </ac:cxnSpMkLst>
        </pc:cxnChg>
        <pc:cxnChg chg="add">
          <ac:chgData name="Chelan Barclay" userId="S::barclay_c@surreyschools.ca::39ce3c52-55d2-411e-821c-4a9a92abd69a" providerId="AD" clId="Web-{6467B04F-F7A1-BFB4-420B-37ADD06629E4}" dt="2020-12-07T19:01:10.452" v="566"/>
          <ac:cxnSpMkLst>
            <pc:docMk/>
            <pc:sldMk cId="1971667655" sldId="259"/>
            <ac:cxnSpMk id="15" creationId="{BECF35C3-8B44-4F4B-BD25-4C01823DB22A}"/>
          </ac:cxnSpMkLst>
        </pc:cxnChg>
        <pc:cxnChg chg="add">
          <ac:chgData name="Chelan Barclay" userId="S::barclay_c@surreyschools.ca::39ce3c52-55d2-411e-821c-4a9a92abd69a" providerId="AD" clId="Web-{6467B04F-F7A1-BFB4-420B-37ADD06629E4}" dt="2020-12-07T19:01:10.452" v="566"/>
          <ac:cxnSpMkLst>
            <pc:docMk/>
            <pc:sldMk cId="1971667655" sldId="259"/>
            <ac:cxnSpMk id="21" creationId="{A661C966-C6C8-4667-903D-E68521C357FC}"/>
          </ac:cxnSpMkLst>
        </pc:cxnChg>
        <pc:cxnChg chg="add">
          <ac:chgData name="Chelan Barclay" userId="S::barclay_c@surreyschools.ca::39ce3c52-55d2-411e-821c-4a9a92abd69a" providerId="AD" clId="Web-{6467B04F-F7A1-BFB4-420B-37ADD06629E4}" dt="2020-12-07T19:01:10.452" v="566"/>
          <ac:cxnSpMkLst>
            <pc:docMk/>
            <pc:sldMk cId="1971667655" sldId="259"/>
            <ac:cxnSpMk id="31" creationId="{E90BC892-CE86-41EE-8A3B-2178D5170C7C}"/>
          </ac:cxnSpMkLst>
        </pc:cxnChg>
      </pc:sldChg>
      <pc:sldChg chg="addSp delSp modSp mod setBg">
        <pc:chgData name="Chelan Barclay" userId="S::barclay_c@surreyschools.ca::39ce3c52-55d2-411e-821c-4a9a92abd69a" providerId="AD" clId="Web-{6467B04F-F7A1-BFB4-420B-37ADD06629E4}" dt="2020-12-07T19:06:25.801" v="646" actId="14100"/>
        <pc:sldMkLst>
          <pc:docMk/>
          <pc:sldMk cId="1715537860" sldId="260"/>
        </pc:sldMkLst>
        <pc:spChg chg="mod">
          <ac:chgData name="Chelan Barclay" userId="S::barclay_c@surreyschools.ca::39ce3c52-55d2-411e-821c-4a9a92abd69a" providerId="AD" clId="Web-{6467B04F-F7A1-BFB4-420B-37ADD06629E4}" dt="2020-12-07T19:06:25.801" v="646" actId="14100"/>
          <ac:spMkLst>
            <pc:docMk/>
            <pc:sldMk cId="1715537860" sldId="260"/>
            <ac:spMk id="2" creationId="{9C8DE4CA-6F77-9141-A4E8-CDA3997DBCE8}"/>
          </ac:spMkLst>
        </pc:spChg>
        <pc:spChg chg="del mod">
          <ac:chgData name="Chelan Barclay" userId="S::barclay_c@surreyschools.ca::39ce3c52-55d2-411e-821c-4a9a92abd69a" providerId="AD" clId="Web-{6467B04F-F7A1-BFB4-420B-37ADD06629E4}" dt="2020-12-07T19:01:19.015" v="567"/>
          <ac:spMkLst>
            <pc:docMk/>
            <pc:sldMk cId="1715537860" sldId="260"/>
            <ac:spMk id="3" creationId="{53EC1007-8699-3949-9B9D-C47512E394B2}"/>
          </ac:spMkLst>
        </pc:spChg>
        <pc:spChg chg="add del">
          <ac:chgData name="Chelan Barclay" userId="S::barclay_c@surreyschools.ca::39ce3c52-55d2-411e-821c-4a9a92abd69a" providerId="AD" clId="Web-{6467B04F-F7A1-BFB4-420B-37ADD06629E4}" dt="2020-12-07T19:04:51.607" v="617"/>
          <ac:spMkLst>
            <pc:docMk/>
            <pc:sldMk cId="1715537860" sldId="260"/>
            <ac:spMk id="9" creationId="{0CABCAE3-64FC-4149-819F-2C1812824154}"/>
          </ac:spMkLst>
        </pc:spChg>
        <pc:spChg chg="add del">
          <ac:chgData name="Chelan Barclay" userId="S::barclay_c@surreyschools.ca::39ce3c52-55d2-411e-821c-4a9a92abd69a" providerId="AD" clId="Web-{6467B04F-F7A1-BFB4-420B-37ADD06629E4}" dt="2020-12-07T19:04:51.607" v="617"/>
          <ac:spMkLst>
            <pc:docMk/>
            <pc:sldMk cId="1715537860" sldId="260"/>
            <ac:spMk id="17" creationId="{56412368-7E6B-4064-B6FA-72DF6DA0C2DB}"/>
          </ac:spMkLst>
        </pc:spChg>
        <pc:spChg chg="add del">
          <ac:chgData name="Chelan Barclay" userId="S::barclay_c@surreyschools.ca::39ce3c52-55d2-411e-821c-4a9a92abd69a" providerId="AD" clId="Web-{6467B04F-F7A1-BFB4-420B-37ADD06629E4}" dt="2020-12-07T19:04:51.607" v="617"/>
          <ac:spMkLst>
            <pc:docMk/>
            <pc:sldMk cId="1715537860" sldId="260"/>
            <ac:spMk id="19" creationId="{8014FE20-9BCC-4219-A8AD-B1C110BD558D}"/>
          </ac:spMkLst>
        </pc:spChg>
        <pc:spChg chg="add del">
          <ac:chgData name="Chelan Barclay" userId="S::barclay_c@surreyschools.ca::39ce3c52-55d2-411e-821c-4a9a92abd69a" providerId="AD" clId="Web-{6467B04F-F7A1-BFB4-420B-37ADD06629E4}" dt="2020-12-07T19:04:51.607" v="617"/>
          <ac:spMkLst>
            <pc:docMk/>
            <pc:sldMk cId="1715537860" sldId="260"/>
            <ac:spMk id="27" creationId="{82388B0B-738B-4313-8674-79D97E74A005}"/>
          </ac:spMkLst>
        </pc:spChg>
        <pc:spChg chg="add del">
          <ac:chgData name="Chelan Barclay" userId="S::barclay_c@surreyschools.ca::39ce3c52-55d2-411e-821c-4a9a92abd69a" providerId="AD" clId="Web-{6467B04F-F7A1-BFB4-420B-37ADD06629E4}" dt="2020-12-07T19:05:25.156" v="631"/>
          <ac:spMkLst>
            <pc:docMk/>
            <pc:sldMk cId="1715537860" sldId="260"/>
            <ac:spMk id="36" creationId="{0CABCAE3-64FC-4149-819F-2C1812824154}"/>
          </ac:spMkLst>
        </pc:spChg>
        <pc:spChg chg="add del">
          <ac:chgData name="Chelan Barclay" userId="S::barclay_c@surreyschools.ca::39ce3c52-55d2-411e-821c-4a9a92abd69a" providerId="AD" clId="Web-{6467B04F-F7A1-BFB4-420B-37ADD06629E4}" dt="2020-12-07T19:05:25.156" v="631"/>
          <ac:spMkLst>
            <pc:docMk/>
            <pc:sldMk cId="1715537860" sldId="260"/>
            <ac:spMk id="44" creationId="{56412368-7E6B-4064-B6FA-72DF6DA0C2DB}"/>
          </ac:spMkLst>
        </pc:spChg>
        <pc:spChg chg="add del">
          <ac:chgData name="Chelan Barclay" userId="S::barclay_c@surreyschools.ca::39ce3c52-55d2-411e-821c-4a9a92abd69a" providerId="AD" clId="Web-{6467B04F-F7A1-BFB4-420B-37ADD06629E4}" dt="2020-12-07T19:05:25.156" v="631"/>
          <ac:spMkLst>
            <pc:docMk/>
            <pc:sldMk cId="1715537860" sldId="260"/>
            <ac:spMk id="46" creationId="{8014FE20-9BCC-4219-A8AD-B1C110BD558D}"/>
          </ac:spMkLst>
        </pc:spChg>
        <pc:spChg chg="add del">
          <ac:chgData name="Chelan Barclay" userId="S::barclay_c@surreyschools.ca::39ce3c52-55d2-411e-821c-4a9a92abd69a" providerId="AD" clId="Web-{6467B04F-F7A1-BFB4-420B-37ADD06629E4}" dt="2020-12-07T19:05:25.156" v="631"/>
          <ac:spMkLst>
            <pc:docMk/>
            <pc:sldMk cId="1715537860" sldId="260"/>
            <ac:spMk id="54" creationId="{82388B0B-738B-4313-8674-79D97E74A005}"/>
          </ac:spMkLst>
        </pc:spChg>
        <pc:spChg chg="add">
          <ac:chgData name="Chelan Barclay" userId="S::barclay_c@surreyschools.ca::39ce3c52-55d2-411e-821c-4a9a92abd69a" providerId="AD" clId="Web-{6467B04F-F7A1-BFB4-420B-37ADD06629E4}" dt="2020-12-07T19:05:25.156" v="631"/>
          <ac:spMkLst>
            <pc:docMk/>
            <pc:sldMk cId="1715537860" sldId="260"/>
            <ac:spMk id="63" creationId="{0CABCAE3-64FC-4149-819F-2C1812824154}"/>
          </ac:spMkLst>
        </pc:spChg>
        <pc:spChg chg="add">
          <ac:chgData name="Chelan Barclay" userId="S::barclay_c@surreyschools.ca::39ce3c52-55d2-411e-821c-4a9a92abd69a" providerId="AD" clId="Web-{6467B04F-F7A1-BFB4-420B-37ADD06629E4}" dt="2020-12-07T19:05:25.156" v="631"/>
          <ac:spMkLst>
            <pc:docMk/>
            <pc:sldMk cId="1715537860" sldId="260"/>
            <ac:spMk id="71" creationId="{56412368-7E6B-4064-B6FA-72DF6DA0C2DB}"/>
          </ac:spMkLst>
        </pc:spChg>
        <pc:spChg chg="add">
          <ac:chgData name="Chelan Barclay" userId="S::barclay_c@surreyschools.ca::39ce3c52-55d2-411e-821c-4a9a92abd69a" providerId="AD" clId="Web-{6467B04F-F7A1-BFB4-420B-37ADD06629E4}" dt="2020-12-07T19:05:25.156" v="631"/>
          <ac:spMkLst>
            <pc:docMk/>
            <pc:sldMk cId="1715537860" sldId="260"/>
            <ac:spMk id="73" creationId="{8014FE20-9BCC-4219-A8AD-B1C110BD558D}"/>
          </ac:spMkLst>
        </pc:spChg>
        <pc:spChg chg="add">
          <ac:chgData name="Chelan Barclay" userId="S::barclay_c@surreyschools.ca::39ce3c52-55d2-411e-821c-4a9a92abd69a" providerId="AD" clId="Web-{6467B04F-F7A1-BFB4-420B-37ADD06629E4}" dt="2020-12-07T19:05:25.156" v="631"/>
          <ac:spMkLst>
            <pc:docMk/>
            <pc:sldMk cId="1715537860" sldId="260"/>
            <ac:spMk id="81" creationId="{82388B0B-738B-4313-8674-79D97E74A005}"/>
          </ac:spMkLst>
        </pc:spChg>
        <pc:grpChg chg="add del">
          <ac:chgData name="Chelan Barclay" userId="S::barclay_c@surreyschools.ca::39ce3c52-55d2-411e-821c-4a9a92abd69a" providerId="AD" clId="Web-{6467B04F-F7A1-BFB4-420B-37ADD06629E4}" dt="2020-12-07T19:04:51.607" v="617"/>
          <ac:grpSpMkLst>
            <pc:docMk/>
            <pc:sldMk cId="1715537860" sldId="260"/>
            <ac:grpSpMk id="23" creationId="{36439133-030D-427C-AADE-2B48B1991785}"/>
          </ac:grpSpMkLst>
        </pc:grpChg>
        <pc:grpChg chg="add del">
          <ac:chgData name="Chelan Barclay" userId="S::barclay_c@surreyschools.ca::39ce3c52-55d2-411e-821c-4a9a92abd69a" providerId="AD" clId="Web-{6467B04F-F7A1-BFB4-420B-37ADD06629E4}" dt="2020-12-07T19:05:25.156" v="631"/>
          <ac:grpSpMkLst>
            <pc:docMk/>
            <pc:sldMk cId="1715537860" sldId="260"/>
            <ac:grpSpMk id="50" creationId="{36439133-030D-427C-AADE-2B48B1991785}"/>
          </ac:grpSpMkLst>
        </pc:grpChg>
        <pc:grpChg chg="add">
          <ac:chgData name="Chelan Barclay" userId="S::barclay_c@surreyschools.ca::39ce3c52-55d2-411e-821c-4a9a92abd69a" providerId="AD" clId="Web-{6467B04F-F7A1-BFB4-420B-37ADD06629E4}" dt="2020-12-07T19:05:25.156" v="631"/>
          <ac:grpSpMkLst>
            <pc:docMk/>
            <pc:sldMk cId="1715537860" sldId="260"/>
            <ac:grpSpMk id="77" creationId="{36439133-030D-427C-AADE-2B48B1991785}"/>
          </ac:grpSpMkLst>
        </pc:grpChg>
        <pc:picChg chg="add mod">
          <ac:chgData name="Chelan Barclay" userId="S::barclay_c@surreyschools.ca::39ce3c52-55d2-411e-821c-4a9a92abd69a" providerId="AD" clId="Web-{6467B04F-F7A1-BFB4-420B-37ADD06629E4}" dt="2020-12-07T19:01:19.015" v="567"/>
          <ac:picMkLst>
            <pc:docMk/>
            <pc:sldMk cId="1715537860" sldId="260"/>
            <ac:picMk id="4" creationId="{97D0CA0A-6D95-48D5-B548-85173D0C7144}"/>
          </ac:picMkLst>
        </pc:picChg>
        <pc:picChg chg="add del">
          <ac:chgData name="Chelan Barclay" userId="S::barclay_c@surreyschools.ca::39ce3c52-55d2-411e-821c-4a9a92abd69a" providerId="AD" clId="Web-{6467B04F-F7A1-BFB4-420B-37ADD06629E4}" dt="2020-12-07T19:04:51.607" v="617"/>
          <ac:picMkLst>
            <pc:docMk/>
            <pc:sldMk cId="1715537860" sldId="260"/>
            <ac:picMk id="11" creationId="{012FDCFE-9AD2-4D8A-8CBF-B3AA37EBF6DD}"/>
          </ac:picMkLst>
        </pc:picChg>
        <pc:picChg chg="add del">
          <ac:chgData name="Chelan Barclay" userId="S::barclay_c@surreyschools.ca::39ce3c52-55d2-411e-821c-4a9a92abd69a" providerId="AD" clId="Web-{6467B04F-F7A1-BFB4-420B-37ADD06629E4}" dt="2020-12-07T19:04:51.607" v="617"/>
          <ac:picMkLst>
            <pc:docMk/>
            <pc:sldMk cId="1715537860" sldId="260"/>
            <ac:picMk id="29" creationId="{6DF84359-5DD6-461B-9519-90AA2F46C1BE}"/>
          </ac:picMkLst>
        </pc:picChg>
        <pc:picChg chg="add del">
          <ac:chgData name="Chelan Barclay" userId="S::barclay_c@surreyschools.ca::39ce3c52-55d2-411e-821c-4a9a92abd69a" providerId="AD" clId="Web-{6467B04F-F7A1-BFB4-420B-37ADD06629E4}" dt="2020-12-07T19:05:25.156" v="631"/>
          <ac:picMkLst>
            <pc:docMk/>
            <pc:sldMk cId="1715537860" sldId="260"/>
            <ac:picMk id="38" creationId="{012FDCFE-9AD2-4D8A-8CBF-B3AA37EBF6DD}"/>
          </ac:picMkLst>
        </pc:picChg>
        <pc:picChg chg="add del">
          <ac:chgData name="Chelan Barclay" userId="S::barclay_c@surreyschools.ca::39ce3c52-55d2-411e-821c-4a9a92abd69a" providerId="AD" clId="Web-{6467B04F-F7A1-BFB4-420B-37ADD06629E4}" dt="2020-12-07T19:05:25.156" v="631"/>
          <ac:picMkLst>
            <pc:docMk/>
            <pc:sldMk cId="1715537860" sldId="260"/>
            <ac:picMk id="56" creationId="{6DF84359-5DD6-461B-9519-90AA2F46C1BE}"/>
          </ac:picMkLst>
        </pc:picChg>
        <pc:picChg chg="add">
          <ac:chgData name="Chelan Barclay" userId="S::barclay_c@surreyschools.ca::39ce3c52-55d2-411e-821c-4a9a92abd69a" providerId="AD" clId="Web-{6467B04F-F7A1-BFB4-420B-37ADD06629E4}" dt="2020-12-07T19:05:25.156" v="631"/>
          <ac:picMkLst>
            <pc:docMk/>
            <pc:sldMk cId="1715537860" sldId="260"/>
            <ac:picMk id="65" creationId="{012FDCFE-9AD2-4D8A-8CBF-B3AA37EBF6DD}"/>
          </ac:picMkLst>
        </pc:picChg>
        <pc:picChg chg="add">
          <ac:chgData name="Chelan Barclay" userId="S::barclay_c@surreyschools.ca::39ce3c52-55d2-411e-821c-4a9a92abd69a" providerId="AD" clId="Web-{6467B04F-F7A1-BFB4-420B-37ADD06629E4}" dt="2020-12-07T19:05:25.156" v="631"/>
          <ac:picMkLst>
            <pc:docMk/>
            <pc:sldMk cId="1715537860" sldId="260"/>
            <ac:picMk id="83" creationId="{6DF84359-5DD6-461B-9519-90AA2F46C1BE}"/>
          </ac:picMkLst>
        </pc:picChg>
        <pc:cxnChg chg="add del">
          <ac:chgData name="Chelan Barclay" userId="S::barclay_c@surreyschools.ca::39ce3c52-55d2-411e-821c-4a9a92abd69a" providerId="AD" clId="Web-{6467B04F-F7A1-BFB4-420B-37ADD06629E4}" dt="2020-12-07T19:04:51.607" v="617"/>
          <ac:cxnSpMkLst>
            <pc:docMk/>
            <pc:sldMk cId="1715537860" sldId="260"/>
            <ac:cxnSpMk id="13" creationId="{FBD463FC-4CA8-4FF4-85A3-AF9F4B98D210}"/>
          </ac:cxnSpMkLst>
        </pc:cxnChg>
        <pc:cxnChg chg="add del">
          <ac:chgData name="Chelan Barclay" userId="S::barclay_c@surreyschools.ca::39ce3c52-55d2-411e-821c-4a9a92abd69a" providerId="AD" clId="Web-{6467B04F-F7A1-BFB4-420B-37ADD06629E4}" dt="2020-12-07T19:04:51.607" v="617"/>
          <ac:cxnSpMkLst>
            <pc:docMk/>
            <pc:sldMk cId="1715537860" sldId="260"/>
            <ac:cxnSpMk id="15" creationId="{BECF35C3-8B44-4F4B-BD25-4C01823DB22A}"/>
          </ac:cxnSpMkLst>
        </pc:cxnChg>
        <pc:cxnChg chg="add del">
          <ac:chgData name="Chelan Barclay" userId="S::barclay_c@surreyschools.ca::39ce3c52-55d2-411e-821c-4a9a92abd69a" providerId="AD" clId="Web-{6467B04F-F7A1-BFB4-420B-37ADD06629E4}" dt="2020-12-07T19:04:51.607" v="617"/>
          <ac:cxnSpMkLst>
            <pc:docMk/>
            <pc:sldMk cId="1715537860" sldId="260"/>
            <ac:cxnSpMk id="21" creationId="{A661C966-C6C8-4667-903D-E68521C357FC}"/>
          </ac:cxnSpMkLst>
        </pc:cxnChg>
        <pc:cxnChg chg="add del">
          <ac:chgData name="Chelan Barclay" userId="S::barclay_c@surreyschools.ca::39ce3c52-55d2-411e-821c-4a9a92abd69a" providerId="AD" clId="Web-{6467B04F-F7A1-BFB4-420B-37ADD06629E4}" dt="2020-12-07T19:04:51.607" v="617"/>
          <ac:cxnSpMkLst>
            <pc:docMk/>
            <pc:sldMk cId="1715537860" sldId="260"/>
            <ac:cxnSpMk id="31" creationId="{E90BC892-CE86-41EE-8A3B-2178D5170C7C}"/>
          </ac:cxnSpMkLst>
        </pc:cxnChg>
        <pc:cxnChg chg="add del">
          <ac:chgData name="Chelan Barclay" userId="S::barclay_c@surreyschools.ca::39ce3c52-55d2-411e-821c-4a9a92abd69a" providerId="AD" clId="Web-{6467B04F-F7A1-BFB4-420B-37ADD06629E4}" dt="2020-12-07T19:05:25.156" v="631"/>
          <ac:cxnSpMkLst>
            <pc:docMk/>
            <pc:sldMk cId="1715537860" sldId="260"/>
            <ac:cxnSpMk id="40" creationId="{FBD463FC-4CA8-4FF4-85A3-AF9F4B98D210}"/>
          </ac:cxnSpMkLst>
        </pc:cxnChg>
        <pc:cxnChg chg="add del">
          <ac:chgData name="Chelan Barclay" userId="S::barclay_c@surreyschools.ca::39ce3c52-55d2-411e-821c-4a9a92abd69a" providerId="AD" clId="Web-{6467B04F-F7A1-BFB4-420B-37ADD06629E4}" dt="2020-12-07T19:05:25.156" v="631"/>
          <ac:cxnSpMkLst>
            <pc:docMk/>
            <pc:sldMk cId="1715537860" sldId="260"/>
            <ac:cxnSpMk id="42" creationId="{BECF35C3-8B44-4F4B-BD25-4C01823DB22A}"/>
          </ac:cxnSpMkLst>
        </pc:cxnChg>
        <pc:cxnChg chg="add del">
          <ac:chgData name="Chelan Barclay" userId="S::barclay_c@surreyschools.ca::39ce3c52-55d2-411e-821c-4a9a92abd69a" providerId="AD" clId="Web-{6467B04F-F7A1-BFB4-420B-37ADD06629E4}" dt="2020-12-07T19:05:25.156" v="631"/>
          <ac:cxnSpMkLst>
            <pc:docMk/>
            <pc:sldMk cId="1715537860" sldId="260"/>
            <ac:cxnSpMk id="48" creationId="{A661C966-C6C8-4667-903D-E68521C357FC}"/>
          </ac:cxnSpMkLst>
        </pc:cxnChg>
        <pc:cxnChg chg="add del">
          <ac:chgData name="Chelan Barclay" userId="S::barclay_c@surreyschools.ca::39ce3c52-55d2-411e-821c-4a9a92abd69a" providerId="AD" clId="Web-{6467B04F-F7A1-BFB4-420B-37ADD06629E4}" dt="2020-12-07T19:05:25.156" v="631"/>
          <ac:cxnSpMkLst>
            <pc:docMk/>
            <pc:sldMk cId="1715537860" sldId="260"/>
            <ac:cxnSpMk id="58" creationId="{E90BC892-CE86-41EE-8A3B-2178D5170C7C}"/>
          </ac:cxnSpMkLst>
        </pc:cxnChg>
        <pc:cxnChg chg="add">
          <ac:chgData name="Chelan Barclay" userId="S::barclay_c@surreyschools.ca::39ce3c52-55d2-411e-821c-4a9a92abd69a" providerId="AD" clId="Web-{6467B04F-F7A1-BFB4-420B-37ADD06629E4}" dt="2020-12-07T19:05:25.156" v="631"/>
          <ac:cxnSpMkLst>
            <pc:docMk/>
            <pc:sldMk cId="1715537860" sldId="260"/>
            <ac:cxnSpMk id="67" creationId="{FBD463FC-4CA8-4FF4-85A3-AF9F4B98D210}"/>
          </ac:cxnSpMkLst>
        </pc:cxnChg>
        <pc:cxnChg chg="add">
          <ac:chgData name="Chelan Barclay" userId="S::barclay_c@surreyschools.ca::39ce3c52-55d2-411e-821c-4a9a92abd69a" providerId="AD" clId="Web-{6467B04F-F7A1-BFB4-420B-37ADD06629E4}" dt="2020-12-07T19:05:25.156" v="631"/>
          <ac:cxnSpMkLst>
            <pc:docMk/>
            <pc:sldMk cId="1715537860" sldId="260"/>
            <ac:cxnSpMk id="69" creationId="{BECF35C3-8B44-4F4B-BD25-4C01823DB22A}"/>
          </ac:cxnSpMkLst>
        </pc:cxnChg>
        <pc:cxnChg chg="add">
          <ac:chgData name="Chelan Barclay" userId="S::barclay_c@surreyschools.ca::39ce3c52-55d2-411e-821c-4a9a92abd69a" providerId="AD" clId="Web-{6467B04F-F7A1-BFB4-420B-37ADD06629E4}" dt="2020-12-07T19:05:25.156" v="631"/>
          <ac:cxnSpMkLst>
            <pc:docMk/>
            <pc:sldMk cId="1715537860" sldId="260"/>
            <ac:cxnSpMk id="75" creationId="{A661C966-C6C8-4667-903D-E68521C357FC}"/>
          </ac:cxnSpMkLst>
        </pc:cxnChg>
        <pc:cxnChg chg="add">
          <ac:chgData name="Chelan Barclay" userId="S::barclay_c@surreyschools.ca::39ce3c52-55d2-411e-821c-4a9a92abd69a" providerId="AD" clId="Web-{6467B04F-F7A1-BFB4-420B-37ADD06629E4}" dt="2020-12-07T19:05:25.156" v="631"/>
          <ac:cxnSpMkLst>
            <pc:docMk/>
            <pc:sldMk cId="1715537860" sldId="260"/>
            <ac:cxnSpMk id="85" creationId="{E90BC892-CE86-41EE-8A3B-2178D5170C7C}"/>
          </ac:cxnSpMkLst>
        </pc:cxnChg>
      </pc:sldChg>
      <pc:sldChg chg="addSp delSp modSp mod setBg">
        <pc:chgData name="Chelan Barclay" userId="S::barclay_c@surreyschools.ca::39ce3c52-55d2-411e-821c-4a9a92abd69a" providerId="AD" clId="Web-{6467B04F-F7A1-BFB4-420B-37ADD06629E4}" dt="2020-12-07T19:06:44.083" v="647"/>
        <pc:sldMkLst>
          <pc:docMk/>
          <pc:sldMk cId="1132487808" sldId="261"/>
        </pc:sldMkLst>
        <pc:spChg chg="mod">
          <ac:chgData name="Chelan Barclay" userId="S::barclay_c@surreyschools.ca::39ce3c52-55d2-411e-821c-4a9a92abd69a" providerId="AD" clId="Web-{6467B04F-F7A1-BFB4-420B-37ADD06629E4}" dt="2020-12-07T19:06:44.083" v="647"/>
          <ac:spMkLst>
            <pc:docMk/>
            <pc:sldMk cId="1132487808" sldId="261"/>
            <ac:spMk id="2" creationId="{B0F055C3-DE54-0641-AB9D-B3B55C4A48FA}"/>
          </ac:spMkLst>
        </pc:spChg>
        <pc:spChg chg="del mod">
          <ac:chgData name="Chelan Barclay" userId="S::barclay_c@surreyschools.ca::39ce3c52-55d2-411e-821c-4a9a92abd69a" providerId="AD" clId="Web-{6467B04F-F7A1-BFB4-420B-37ADD06629E4}" dt="2020-12-07T18:59:16.897" v="555"/>
          <ac:spMkLst>
            <pc:docMk/>
            <pc:sldMk cId="1132487808" sldId="261"/>
            <ac:spMk id="3" creationId="{8EA4C289-C9E3-B248-956A-51A4C6287CF9}"/>
          </ac:spMkLst>
        </pc:spChg>
        <pc:spChg chg="add del">
          <ac:chgData name="Chelan Barclay" userId="S::barclay_c@surreyschools.ca::39ce3c52-55d2-411e-821c-4a9a92abd69a" providerId="AD" clId="Web-{6467B04F-F7A1-BFB4-420B-37ADD06629E4}" dt="2020-12-07T19:04:18.230" v="610"/>
          <ac:spMkLst>
            <pc:docMk/>
            <pc:sldMk cId="1132487808" sldId="261"/>
            <ac:spMk id="6" creationId="{0CABCAE3-64FC-4149-819F-2C1812824154}"/>
          </ac:spMkLst>
        </pc:spChg>
        <pc:spChg chg="add del">
          <ac:chgData name="Chelan Barclay" userId="S::barclay_c@surreyschools.ca::39ce3c52-55d2-411e-821c-4a9a92abd69a" providerId="AD" clId="Web-{6467B04F-F7A1-BFB4-420B-37ADD06629E4}" dt="2020-12-07T19:03:50.541" v="605"/>
          <ac:spMkLst>
            <pc:docMk/>
            <pc:sldMk cId="1132487808" sldId="261"/>
            <ac:spMk id="9" creationId="{0CABCAE3-64FC-4149-819F-2C1812824154}"/>
          </ac:spMkLst>
        </pc:spChg>
        <pc:spChg chg="add del">
          <ac:chgData name="Chelan Barclay" userId="S::barclay_c@surreyschools.ca::39ce3c52-55d2-411e-821c-4a9a92abd69a" providerId="AD" clId="Web-{6467B04F-F7A1-BFB4-420B-37ADD06629E4}" dt="2020-12-07T19:04:18.230" v="610"/>
          <ac:spMkLst>
            <pc:docMk/>
            <pc:sldMk cId="1132487808" sldId="261"/>
            <ac:spMk id="12" creationId="{9B09DD69-E2AC-47D5-B3B5-80B971B9E89A}"/>
          </ac:spMkLst>
        </pc:spChg>
        <pc:spChg chg="add del">
          <ac:chgData name="Chelan Barclay" userId="S::barclay_c@surreyschools.ca::39ce3c52-55d2-411e-821c-4a9a92abd69a" providerId="AD" clId="Web-{6467B04F-F7A1-BFB4-420B-37ADD06629E4}" dt="2020-12-07T19:04:18.230" v="610"/>
          <ac:spMkLst>
            <pc:docMk/>
            <pc:sldMk cId="1132487808" sldId="261"/>
            <ac:spMk id="14" creationId="{24C39113-0D11-44C0-ABE5-101E972E106E}"/>
          </ac:spMkLst>
        </pc:spChg>
        <pc:spChg chg="add del">
          <ac:chgData name="Chelan Barclay" userId="S::barclay_c@surreyschools.ca::39ce3c52-55d2-411e-821c-4a9a92abd69a" providerId="AD" clId="Web-{6467B04F-F7A1-BFB4-420B-37ADD06629E4}" dt="2020-12-07T19:03:50.541" v="605"/>
          <ac:spMkLst>
            <pc:docMk/>
            <pc:sldMk cId="1132487808" sldId="261"/>
            <ac:spMk id="17" creationId="{9B09DD69-E2AC-47D5-B3B5-80B971B9E89A}"/>
          </ac:spMkLst>
        </pc:spChg>
        <pc:spChg chg="add del">
          <ac:chgData name="Chelan Barclay" userId="S::barclay_c@surreyschools.ca::39ce3c52-55d2-411e-821c-4a9a92abd69a" providerId="AD" clId="Web-{6467B04F-F7A1-BFB4-420B-37ADD06629E4}" dt="2020-12-07T19:03:50.541" v="605"/>
          <ac:spMkLst>
            <pc:docMk/>
            <pc:sldMk cId="1132487808" sldId="261"/>
            <ac:spMk id="19" creationId="{24C39113-0D11-44C0-ABE5-101E972E106E}"/>
          </ac:spMkLst>
        </pc:spChg>
        <pc:spChg chg="add del">
          <ac:chgData name="Chelan Barclay" userId="S::barclay_c@surreyschools.ca::39ce3c52-55d2-411e-821c-4a9a92abd69a" providerId="AD" clId="Web-{6467B04F-F7A1-BFB4-420B-37ADD06629E4}" dt="2020-12-07T19:04:18.230" v="610"/>
          <ac:spMkLst>
            <pc:docMk/>
            <pc:sldMk cId="1132487808" sldId="261"/>
            <ac:spMk id="20" creationId="{4EAA3CF1-AFD3-42F1-885B-0D04A9E01CE9}"/>
          </ac:spMkLst>
        </pc:spChg>
        <pc:spChg chg="add del">
          <ac:chgData name="Chelan Barclay" userId="S::barclay_c@surreyschools.ca::39ce3c52-55d2-411e-821c-4a9a92abd69a" providerId="AD" clId="Web-{6467B04F-F7A1-BFB4-420B-37ADD06629E4}" dt="2020-12-07T19:03:50.541" v="605"/>
          <ac:spMkLst>
            <pc:docMk/>
            <pc:sldMk cId="1132487808" sldId="261"/>
            <ac:spMk id="27" creationId="{4EAA3CF1-AFD3-42F1-885B-0D04A9E01CE9}"/>
          </ac:spMkLst>
        </pc:spChg>
        <pc:spChg chg="add">
          <ac:chgData name="Chelan Barclay" userId="S::barclay_c@surreyschools.ca::39ce3c52-55d2-411e-821c-4a9a92abd69a" providerId="AD" clId="Web-{6467B04F-F7A1-BFB4-420B-37ADD06629E4}" dt="2020-12-07T19:06:44.083" v="647"/>
          <ac:spMkLst>
            <pc:docMk/>
            <pc:sldMk cId="1132487808" sldId="261"/>
            <ac:spMk id="28" creationId="{0CABCAE3-64FC-4149-819F-2C1812824154}"/>
          </ac:spMkLst>
        </pc:spChg>
        <pc:spChg chg="add">
          <ac:chgData name="Chelan Barclay" userId="S::barclay_c@surreyschools.ca::39ce3c52-55d2-411e-821c-4a9a92abd69a" providerId="AD" clId="Web-{6467B04F-F7A1-BFB4-420B-37ADD06629E4}" dt="2020-12-07T19:06:44.083" v="647"/>
          <ac:spMkLst>
            <pc:docMk/>
            <pc:sldMk cId="1132487808" sldId="261"/>
            <ac:spMk id="34" creationId="{9B09DD69-E2AC-47D5-B3B5-80B971B9E89A}"/>
          </ac:spMkLst>
        </pc:spChg>
        <pc:spChg chg="add">
          <ac:chgData name="Chelan Barclay" userId="S::barclay_c@surreyschools.ca::39ce3c52-55d2-411e-821c-4a9a92abd69a" providerId="AD" clId="Web-{6467B04F-F7A1-BFB4-420B-37ADD06629E4}" dt="2020-12-07T19:06:44.083" v="647"/>
          <ac:spMkLst>
            <pc:docMk/>
            <pc:sldMk cId="1132487808" sldId="261"/>
            <ac:spMk id="35" creationId="{24C39113-0D11-44C0-ABE5-101E972E106E}"/>
          </ac:spMkLst>
        </pc:spChg>
        <pc:spChg chg="add">
          <ac:chgData name="Chelan Barclay" userId="S::barclay_c@surreyschools.ca::39ce3c52-55d2-411e-821c-4a9a92abd69a" providerId="AD" clId="Web-{6467B04F-F7A1-BFB4-420B-37ADD06629E4}" dt="2020-12-07T19:06:44.083" v="647"/>
          <ac:spMkLst>
            <pc:docMk/>
            <pc:sldMk cId="1132487808" sldId="261"/>
            <ac:spMk id="38" creationId="{4EAA3CF1-AFD3-42F1-885B-0D04A9E01CE9}"/>
          </ac:spMkLst>
        </pc:spChg>
        <pc:grpChg chg="add del">
          <ac:chgData name="Chelan Barclay" userId="S::barclay_c@surreyschools.ca::39ce3c52-55d2-411e-821c-4a9a92abd69a" providerId="AD" clId="Web-{6467B04F-F7A1-BFB4-420B-37ADD06629E4}" dt="2020-12-07T19:04:18.230" v="610"/>
          <ac:grpSpMkLst>
            <pc:docMk/>
            <pc:sldMk cId="1132487808" sldId="261"/>
            <ac:grpSpMk id="18" creationId="{06ADD6B1-009A-456B-8A78-75EA83876FAE}"/>
          </ac:grpSpMkLst>
        </pc:grpChg>
        <pc:grpChg chg="add del">
          <ac:chgData name="Chelan Barclay" userId="S::barclay_c@surreyschools.ca::39ce3c52-55d2-411e-821c-4a9a92abd69a" providerId="AD" clId="Web-{6467B04F-F7A1-BFB4-420B-37ADD06629E4}" dt="2020-12-07T19:03:50.541" v="605"/>
          <ac:grpSpMkLst>
            <pc:docMk/>
            <pc:sldMk cId="1132487808" sldId="261"/>
            <ac:grpSpMk id="23" creationId="{06ADD6B1-009A-456B-8A78-75EA83876FAE}"/>
          </ac:grpSpMkLst>
        </pc:grpChg>
        <pc:grpChg chg="add">
          <ac:chgData name="Chelan Barclay" userId="S::barclay_c@surreyschools.ca::39ce3c52-55d2-411e-821c-4a9a92abd69a" providerId="AD" clId="Web-{6467B04F-F7A1-BFB4-420B-37ADD06629E4}" dt="2020-12-07T19:06:44.083" v="647"/>
          <ac:grpSpMkLst>
            <pc:docMk/>
            <pc:sldMk cId="1132487808" sldId="261"/>
            <ac:grpSpMk id="37" creationId="{06ADD6B1-009A-456B-8A78-75EA83876FAE}"/>
          </ac:grpSpMkLst>
        </pc:grpChg>
        <pc:picChg chg="add mod ord">
          <ac:chgData name="Chelan Barclay" userId="S::barclay_c@surreyschools.ca::39ce3c52-55d2-411e-821c-4a9a92abd69a" providerId="AD" clId="Web-{6467B04F-F7A1-BFB4-420B-37ADD06629E4}" dt="2020-12-07T19:06:44.083" v="647"/>
          <ac:picMkLst>
            <pc:docMk/>
            <pc:sldMk cId="1132487808" sldId="261"/>
            <ac:picMk id="4" creationId="{D4461708-681A-4582-AEB6-AA49428632B3}"/>
          </ac:picMkLst>
        </pc:picChg>
        <pc:picChg chg="add del">
          <ac:chgData name="Chelan Barclay" userId="S::barclay_c@surreyschools.ca::39ce3c52-55d2-411e-821c-4a9a92abd69a" providerId="AD" clId="Web-{6467B04F-F7A1-BFB4-420B-37ADD06629E4}" dt="2020-12-07T19:04:18.230" v="610"/>
          <ac:picMkLst>
            <pc:docMk/>
            <pc:sldMk cId="1132487808" sldId="261"/>
            <ac:picMk id="7" creationId="{012FDCFE-9AD2-4D8A-8CBF-B3AA37EBF6DD}"/>
          </ac:picMkLst>
        </pc:picChg>
        <pc:picChg chg="add del">
          <ac:chgData name="Chelan Barclay" userId="S::barclay_c@surreyschools.ca::39ce3c52-55d2-411e-821c-4a9a92abd69a" providerId="AD" clId="Web-{6467B04F-F7A1-BFB4-420B-37ADD06629E4}" dt="2020-12-07T19:03:50.541" v="605"/>
          <ac:picMkLst>
            <pc:docMk/>
            <pc:sldMk cId="1132487808" sldId="261"/>
            <ac:picMk id="11" creationId="{012FDCFE-9AD2-4D8A-8CBF-B3AA37EBF6DD}"/>
          </ac:picMkLst>
        </pc:picChg>
        <pc:picChg chg="add del">
          <ac:chgData name="Chelan Barclay" userId="S::barclay_c@surreyschools.ca::39ce3c52-55d2-411e-821c-4a9a92abd69a" providerId="AD" clId="Web-{6467B04F-F7A1-BFB4-420B-37ADD06629E4}" dt="2020-12-07T19:04:18.230" v="610"/>
          <ac:picMkLst>
            <pc:docMk/>
            <pc:sldMk cId="1132487808" sldId="261"/>
            <ac:picMk id="22" creationId="{CA9C5271-6015-44A6-B7AD-CFDA24379BCA}"/>
          </ac:picMkLst>
        </pc:picChg>
        <pc:picChg chg="add del">
          <ac:chgData name="Chelan Barclay" userId="S::barclay_c@surreyschools.ca::39ce3c52-55d2-411e-821c-4a9a92abd69a" providerId="AD" clId="Web-{6467B04F-F7A1-BFB4-420B-37ADD06629E4}" dt="2020-12-07T19:03:50.541" v="605"/>
          <ac:picMkLst>
            <pc:docMk/>
            <pc:sldMk cId="1132487808" sldId="261"/>
            <ac:picMk id="29" creationId="{CA9C5271-6015-44A6-B7AD-CFDA24379BCA}"/>
          </ac:picMkLst>
        </pc:picChg>
        <pc:picChg chg="add">
          <ac:chgData name="Chelan Barclay" userId="S::barclay_c@surreyschools.ca::39ce3c52-55d2-411e-821c-4a9a92abd69a" providerId="AD" clId="Web-{6467B04F-F7A1-BFB4-420B-37ADD06629E4}" dt="2020-12-07T19:06:44.083" v="647"/>
          <ac:picMkLst>
            <pc:docMk/>
            <pc:sldMk cId="1132487808" sldId="261"/>
            <ac:picMk id="30" creationId="{012FDCFE-9AD2-4D8A-8CBF-B3AA37EBF6DD}"/>
          </ac:picMkLst>
        </pc:picChg>
        <pc:picChg chg="add">
          <ac:chgData name="Chelan Barclay" userId="S::barclay_c@surreyschools.ca::39ce3c52-55d2-411e-821c-4a9a92abd69a" providerId="AD" clId="Web-{6467B04F-F7A1-BFB4-420B-37ADD06629E4}" dt="2020-12-07T19:06:44.083" v="647"/>
          <ac:picMkLst>
            <pc:docMk/>
            <pc:sldMk cId="1132487808" sldId="261"/>
            <ac:picMk id="39" creationId="{CA9C5271-6015-44A6-B7AD-CFDA24379BCA}"/>
          </ac:picMkLst>
        </pc:picChg>
        <pc:cxnChg chg="add del">
          <ac:chgData name="Chelan Barclay" userId="S::barclay_c@surreyschools.ca::39ce3c52-55d2-411e-821c-4a9a92abd69a" providerId="AD" clId="Web-{6467B04F-F7A1-BFB4-420B-37ADD06629E4}" dt="2020-12-07T19:04:18.230" v="610"/>
          <ac:cxnSpMkLst>
            <pc:docMk/>
            <pc:sldMk cId="1132487808" sldId="261"/>
            <ac:cxnSpMk id="8" creationId="{FBD463FC-4CA8-4FF4-85A3-AF9F4B98D210}"/>
          </ac:cxnSpMkLst>
        </pc:cxnChg>
        <pc:cxnChg chg="add del">
          <ac:chgData name="Chelan Barclay" userId="S::barclay_c@surreyschools.ca::39ce3c52-55d2-411e-821c-4a9a92abd69a" providerId="AD" clId="Web-{6467B04F-F7A1-BFB4-420B-37ADD06629E4}" dt="2020-12-07T19:04:18.230" v="610"/>
          <ac:cxnSpMkLst>
            <pc:docMk/>
            <pc:sldMk cId="1132487808" sldId="261"/>
            <ac:cxnSpMk id="10" creationId="{BECF35C3-8B44-4F4B-BD25-4C01823DB22A}"/>
          </ac:cxnSpMkLst>
        </pc:cxnChg>
        <pc:cxnChg chg="add del">
          <ac:chgData name="Chelan Barclay" userId="S::barclay_c@surreyschools.ca::39ce3c52-55d2-411e-821c-4a9a92abd69a" providerId="AD" clId="Web-{6467B04F-F7A1-BFB4-420B-37ADD06629E4}" dt="2020-12-07T19:03:50.541" v="605"/>
          <ac:cxnSpMkLst>
            <pc:docMk/>
            <pc:sldMk cId="1132487808" sldId="261"/>
            <ac:cxnSpMk id="13" creationId="{FBD463FC-4CA8-4FF4-85A3-AF9F4B98D210}"/>
          </ac:cxnSpMkLst>
        </pc:cxnChg>
        <pc:cxnChg chg="add del">
          <ac:chgData name="Chelan Barclay" userId="S::barclay_c@surreyschools.ca::39ce3c52-55d2-411e-821c-4a9a92abd69a" providerId="AD" clId="Web-{6467B04F-F7A1-BFB4-420B-37ADD06629E4}" dt="2020-12-07T19:03:50.541" v="605"/>
          <ac:cxnSpMkLst>
            <pc:docMk/>
            <pc:sldMk cId="1132487808" sldId="261"/>
            <ac:cxnSpMk id="15" creationId="{BECF35C3-8B44-4F4B-BD25-4C01823DB22A}"/>
          </ac:cxnSpMkLst>
        </pc:cxnChg>
        <pc:cxnChg chg="add del">
          <ac:chgData name="Chelan Barclay" userId="S::barclay_c@surreyschools.ca::39ce3c52-55d2-411e-821c-4a9a92abd69a" providerId="AD" clId="Web-{6467B04F-F7A1-BFB4-420B-37ADD06629E4}" dt="2020-12-07T19:04:18.230" v="610"/>
          <ac:cxnSpMkLst>
            <pc:docMk/>
            <pc:sldMk cId="1132487808" sldId="261"/>
            <ac:cxnSpMk id="16" creationId="{1A5BCC0E-6850-40CA-929A-62CF5720FDB0}"/>
          </ac:cxnSpMkLst>
        </pc:cxnChg>
        <pc:cxnChg chg="add del">
          <ac:chgData name="Chelan Barclay" userId="S::barclay_c@surreyschools.ca::39ce3c52-55d2-411e-821c-4a9a92abd69a" providerId="AD" clId="Web-{6467B04F-F7A1-BFB4-420B-37ADD06629E4}" dt="2020-12-07T19:03:50.541" v="605"/>
          <ac:cxnSpMkLst>
            <pc:docMk/>
            <pc:sldMk cId="1132487808" sldId="261"/>
            <ac:cxnSpMk id="21" creationId="{1A5BCC0E-6850-40CA-929A-62CF5720FDB0}"/>
          </ac:cxnSpMkLst>
        </pc:cxnChg>
        <pc:cxnChg chg="add del">
          <ac:chgData name="Chelan Barclay" userId="S::barclay_c@surreyschools.ca::39ce3c52-55d2-411e-821c-4a9a92abd69a" providerId="AD" clId="Web-{6467B04F-F7A1-BFB4-420B-37ADD06629E4}" dt="2020-12-07T19:04:18.230" v="610"/>
          <ac:cxnSpMkLst>
            <pc:docMk/>
            <pc:sldMk cId="1132487808" sldId="261"/>
            <ac:cxnSpMk id="26" creationId="{E8FA8677-6FC4-4B57-9473-EE811D27495D}"/>
          </ac:cxnSpMkLst>
        </pc:cxnChg>
        <pc:cxnChg chg="add del">
          <ac:chgData name="Chelan Barclay" userId="S::barclay_c@surreyschools.ca::39ce3c52-55d2-411e-821c-4a9a92abd69a" providerId="AD" clId="Web-{6467B04F-F7A1-BFB4-420B-37ADD06629E4}" dt="2020-12-07T19:03:50.541" v="605"/>
          <ac:cxnSpMkLst>
            <pc:docMk/>
            <pc:sldMk cId="1132487808" sldId="261"/>
            <ac:cxnSpMk id="31" creationId="{E8FA8677-6FC4-4B57-9473-EE811D27495D}"/>
          </ac:cxnSpMkLst>
        </pc:cxnChg>
        <pc:cxnChg chg="add">
          <ac:chgData name="Chelan Barclay" userId="S::barclay_c@surreyschools.ca::39ce3c52-55d2-411e-821c-4a9a92abd69a" providerId="AD" clId="Web-{6467B04F-F7A1-BFB4-420B-37ADD06629E4}" dt="2020-12-07T19:06:44.083" v="647"/>
          <ac:cxnSpMkLst>
            <pc:docMk/>
            <pc:sldMk cId="1132487808" sldId="261"/>
            <ac:cxnSpMk id="32" creationId="{FBD463FC-4CA8-4FF4-85A3-AF9F4B98D210}"/>
          </ac:cxnSpMkLst>
        </pc:cxnChg>
        <pc:cxnChg chg="add">
          <ac:chgData name="Chelan Barclay" userId="S::barclay_c@surreyschools.ca::39ce3c52-55d2-411e-821c-4a9a92abd69a" providerId="AD" clId="Web-{6467B04F-F7A1-BFB4-420B-37ADD06629E4}" dt="2020-12-07T19:06:44.083" v="647"/>
          <ac:cxnSpMkLst>
            <pc:docMk/>
            <pc:sldMk cId="1132487808" sldId="261"/>
            <ac:cxnSpMk id="33" creationId="{BECF35C3-8B44-4F4B-BD25-4C01823DB22A}"/>
          </ac:cxnSpMkLst>
        </pc:cxnChg>
        <pc:cxnChg chg="add">
          <ac:chgData name="Chelan Barclay" userId="S::barclay_c@surreyschools.ca::39ce3c52-55d2-411e-821c-4a9a92abd69a" providerId="AD" clId="Web-{6467B04F-F7A1-BFB4-420B-37ADD06629E4}" dt="2020-12-07T19:06:44.083" v="647"/>
          <ac:cxnSpMkLst>
            <pc:docMk/>
            <pc:sldMk cId="1132487808" sldId="261"/>
            <ac:cxnSpMk id="36" creationId="{1A5BCC0E-6850-40CA-929A-62CF5720FDB0}"/>
          </ac:cxnSpMkLst>
        </pc:cxnChg>
        <pc:cxnChg chg="add">
          <ac:chgData name="Chelan Barclay" userId="S::barclay_c@surreyschools.ca::39ce3c52-55d2-411e-821c-4a9a92abd69a" providerId="AD" clId="Web-{6467B04F-F7A1-BFB4-420B-37ADD06629E4}" dt="2020-12-07T19:06:44.083" v="647"/>
          <ac:cxnSpMkLst>
            <pc:docMk/>
            <pc:sldMk cId="1132487808" sldId="261"/>
            <ac:cxnSpMk id="40" creationId="{E8FA8677-6FC4-4B57-9473-EE811D27495D}"/>
          </ac:cxnSpMkLst>
        </pc:cxnChg>
      </pc:sldChg>
      <pc:sldChg chg="addSp modSp mod setBg">
        <pc:chgData name="Chelan Barclay" userId="S::barclay_c@surreyschools.ca::39ce3c52-55d2-411e-821c-4a9a92abd69a" providerId="AD" clId="Web-{6467B04F-F7A1-BFB4-420B-37ADD06629E4}" dt="2020-12-07T20:13:20.413" v="1798" actId="20577"/>
        <pc:sldMkLst>
          <pc:docMk/>
          <pc:sldMk cId="72863639" sldId="262"/>
        </pc:sldMkLst>
        <pc:spChg chg="mod">
          <ac:chgData name="Chelan Barclay" userId="S::barclay_c@surreyschools.ca::39ce3c52-55d2-411e-821c-4a9a92abd69a" providerId="AD" clId="Web-{6467B04F-F7A1-BFB4-420B-37ADD06629E4}" dt="2020-12-07T20:13:20.413" v="1798" actId="20577"/>
          <ac:spMkLst>
            <pc:docMk/>
            <pc:sldMk cId="72863639" sldId="262"/>
            <ac:spMk id="2" creationId="{AA5D7CF5-52D0-4F41-AA1E-3975636956D7}"/>
          </ac:spMkLst>
        </pc:spChg>
        <pc:spChg chg="mod">
          <ac:chgData name="Chelan Barclay" userId="S::barclay_c@surreyschools.ca::39ce3c52-55d2-411e-821c-4a9a92abd69a" providerId="AD" clId="Web-{6467B04F-F7A1-BFB4-420B-37ADD06629E4}" dt="2020-12-07T19:41:27.526" v="862" actId="20577"/>
          <ac:spMkLst>
            <pc:docMk/>
            <pc:sldMk cId="72863639" sldId="262"/>
            <ac:spMk id="3" creationId="{40E10FCA-B7C6-CA4D-A8EE-4D2FF08D9DAE}"/>
          </ac:spMkLst>
        </pc:spChg>
        <pc:spChg chg="add">
          <ac:chgData name="Chelan Barclay" userId="S::barclay_c@surreyschools.ca::39ce3c52-55d2-411e-821c-4a9a92abd69a" providerId="AD" clId="Web-{6467B04F-F7A1-BFB4-420B-37ADD06629E4}" dt="2020-12-07T19:10:54.663" v="782"/>
          <ac:spMkLst>
            <pc:docMk/>
            <pc:sldMk cId="72863639" sldId="262"/>
            <ac:spMk id="12" creationId="{B8F0BDCE-BB62-4DC7-B00E-1382A20EC7BE}"/>
          </ac:spMkLst>
        </pc:spChg>
        <pc:spChg chg="add">
          <ac:chgData name="Chelan Barclay" userId="S::barclay_c@surreyschools.ca::39ce3c52-55d2-411e-821c-4a9a92abd69a" providerId="AD" clId="Web-{6467B04F-F7A1-BFB4-420B-37ADD06629E4}" dt="2020-12-07T19:10:54.663" v="782"/>
          <ac:spMkLst>
            <pc:docMk/>
            <pc:sldMk cId="72863639" sldId="262"/>
            <ac:spMk id="16" creationId="{111DC2D9-452E-4E6C-B8E1-1A31BB2E1115}"/>
          </ac:spMkLst>
        </pc:spChg>
        <pc:grpChg chg="add">
          <ac:chgData name="Chelan Barclay" userId="S::barclay_c@surreyschools.ca::39ce3c52-55d2-411e-821c-4a9a92abd69a" providerId="AD" clId="Web-{6467B04F-F7A1-BFB4-420B-37ADD06629E4}" dt="2020-12-07T19:10:54.663" v="782"/>
          <ac:grpSpMkLst>
            <pc:docMk/>
            <pc:sldMk cId="72863639" sldId="262"/>
            <ac:grpSpMk id="18" creationId="{511EA79B-3A90-4ECB-9E55-D340C4E75A5E}"/>
          </ac:grpSpMkLst>
        </pc:grpChg>
        <pc:picChg chg="add mod">
          <ac:chgData name="Chelan Barclay" userId="S::barclay_c@surreyschools.ca::39ce3c52-55d2-411e-821c-4a9a92abd69a" providerId="AD" clId="Web-{6467B04F-F7A1-BFB4-420B-37ADD06629E4}" dt="2020-12-07T19:10:54.663" v="782"/>
          <ac:picMkLst>
            <pc:docMk/>
            <pc:sldMk cId="72863639" sldId="262"/>
            <ac:picMk id="4" creationId="{1F62874D-80A0-46CE-B777-863D9221B8D5}"/>
          </ac:picMkLst>
        </pc:picChg>
        <pc:picChg chg="add mod">
          <ac:chgData name="Chelan Barclay" userId="S::barclay_c@surreyschools.ca::39ce3c52-55d2-411e-821c-4a9a92abd69a" providerId="AD" clId="Web-{6467B04F-F7A1-BFB4-420B-37ADD06629E4}" dt="2020-12-07T19:10:54.663" v="782"/>
          <ac:picMkLst>
            <pc:docMk/>
            <pc:sldMk cId="72863639" sldId="262"/>
            <ac:picMk id="5" creationId="{A8D7FDDD-0D68-40CE-A610-EF82CF10DA99}"/>
          </ac:picMkLst>
        </pc:picChg>
        <pc:picChg chg="add mod ord">
          <ac:chgData name="Chelan Barclay" userId="S::barclay_c@surreyschools.ca::39ce3c52-55d2-411e-821c-4a9a92abd69a" providerId="AD" clId="Web-{6467B04F-F7A1-BFB4-420B-37ADD06629E4}" dt="2020-12-07T19:10:54.663" v="782"/>
          <ac:picMkLst>
            <pc:docMk/>
            <pc:sldMk cId="72863639" sldId="262"/>
            <ac:picMk id="6" creationId="{706A4A6E-8B82-4967-A5E8-D5F340139E93}"/>
          </ac:picMkLst>
        </pc:picChg>
        <pc:picChg chg="add mod">
          <ac:chgData name="Chelan Barclay" userId="S::barclay_c@surreyschools.ca::39ce3c52-55d2-411e-821c-4a9a92abd69a" providerId="AD" clId="Web-{6467B04F-F7A1-BFB4-420B-37ADD06629E4}" dt="2020-12-07T19:10:54.663" v="782"/>
          <ac:picMkLst>
            <pc:docMk/>
            <pc:sldMk cId="72863639" sldId="262"/>
            <ac:picMk id="7" creationId="{7119F428-04DA-4255-9138-DE63E98FC686}"/>
          </ac:picMkLst>
        </pc:picChg>
        <pc:picChg chg="add">
          <ac:chgData name="Chelan Barclay" userId="S::barclay_c@surreyschools.ca::39ce3c52-55d2-411e-821c-4a9a92abd69a" providerId="AD" clId="Web-{6467B04F-F7A1-BFB4-420B-37ADD06629E4}" dt="2020-12-07T19:10:54.663" v="782"/>
          <ac:picMkLst>
            <pc:docMk/>
            <pc:sldMk cId="72863639" sldId="262"/>
            <ac:picMk id="22" creationId="{9048A785-1CEE-4D9F-BE53-3382B11DAA21}"/>
          </ac:picMkLst>
        </pc:picChg>
        <pc:cxnChg chg="add">
          <ac:chgData name="Chelan Barclay" userId="S::barclay_c@surreyschools.ca::39ce3c52-55d2-411e-821c-4a9a92abd69a" providerId="AD" clId="Web-{6467B04F-F7A1-BFB4-420B-37ADD06629E4}" dt="2020-12-07T19:10:54.663" v="782"/>
          <ac:cxnSpMkLst>
            <pc:docMk/>
            <pc:sldMk cId="72863639" sldId="262"/>
            <ac:cxnSpMk id="14" creationId="{D1C53B29-B0D0-42FB-9FFF-ACF647D8530A}"/>
          </ac:cxnSpMkLst>
        </pc:cxnChg>
        <pc:cxnChg chg="add">
          <ac:chgData name="Chelan Barclay" userId="S::barclay_c@surreyschools.ca::39ce3c52-55d2-411e-821c-4a9a92abd69a" providerId="AD" clId="Web-{6467B04F-F7A1-BFB4-420B-37ADD06629E4}" dt="2020-12-07T19:10:54.663" v="782"/>
          <ac:cxnSpMkLst>
            <pc:docMk/>
            <pc:sldMk cId="72863639" sldId="262"/>
            <ac:cxnSpMk id="24" creationId="{787D4842-D794-49A1-84EC-F82562A30E16}"/>
          </ac:cxnSpMkLst>
        </pc:cxnChg>
      </pc:sldChg>
      <pc:sldChg chg="addSp modSp mod setBg">
        <pc:chgData name="Chelan Barclay" userId="S::barclay_c@surreyschools.ca::39ce3c52-55d2-411e-821c-4a9a92abd69a" providerId="AD" clId="Web-{6467B04F-F7A1-BFB4-420B-37ADD06629E4}" dt="2020-12-07T19:44:17.010" v="988"/>
        <pc:sldMkLst>
          <pc:docMk/>
          <pc:sldMk cId="204787239" sldId="263"/>
        </pc:sldMkLst>
        <pc:spChg chg="mod">
          <ac:chgData name="Chelan Barclay" userId="S::barclay_c@surreyschools.ca::39ce3c52-55d2-411e-821c-4a9a92abd69a" providerId="AD" clId="Web-{6467B04F-F7A1-BFB4-420B-37ADD06629E4}" dt="2020-12-07T19:44:17.010" v="988"/>
          <ac:spMkLst>
            <pc:docMk/>
            <pc:sldMk cId="204787239" sldId="263"/>
            <ac:spMk id="2" creationId="{2EA0F559-3CD2-C242-876D-9901890E473C}"/>
          </ac:spMkLst>
        </pc:spChg>
        <pc:spChg chg="mod">
          <ac:chgData name="Chelan Barclay" userId="S::barclay_c@surreyschools.ca::39ce3c52-55d2-411e-821c-4a9a92abd69a" providerId="AD" clId="Web-{6467B04F-F7A1-BFB4-420B-37ADD06629E4}" dt="2020-12-07T19:44:17.010" v="988"/>
          <ac:spMkLst>
            <pc:docMk/>
            <pc:sldMk cId="204787239" sldId="263"/>
            <ac:spMk id="3" creationId="{E81BF078-5CE7-3149-8CF3-E35F721C911F}"/>
          </ac:spMkLst>
        </pc:spChg>
        <pc:spChg chg="add">
          <ac:chgData name="Chelan Barclay" userId="S::barclay_c@surreyschools.ca::39ce3c52-55d2-411e-821c-4a9a92abd69a" providerId="AD" clId="Web-{6467B04F-F7A1-BFB4-420B-37ADD06629E4}" dt="2020-12-07T19:44:17.010" v="988"/>
          <ac:spMkLst>
            <pc:docMk/>
            <pc:sldMk cId="204787239" sldId="263"/>
            <ac:spMk id="11" creationId="{13E0836B-0181-4136-AAB7-0504CFED72DC}"/>
          </ac:spMkLst>
        </pc:spChg>
        <pc:spChg chg="add">
          <ac:chgData name="Chelan Barclay" userId="S::barclay_c@surreyschools.ca::39ce3c52-55d2-411e-821c-4a9a92abd69a" providerId="AD" clId="Web-{6467B04F-F7A1-BFB4-420B-37ADD06629E4}" dt="2020-12-07T19:44:17.010" v="988"/>
          <ac:spMkLst>
            <pc:docMk/>
            <pc:sldMk cId="204787239" sldId="263"/>
            <ac:spMk id="15" creationId="{457CBE1A-FFC1-437A-9C4F-81A95AA7E77E}"/>
          </ac:spMkLst>
        </pc:spChg>
        <pc:grpChg chg="add">
          <ac:chgData name="Chelan Barclay" userId="S::barclay_c@surreyschools.ca::39ce3c52-55d2-411e-821c-4a9a92abd69a" providerId="AD" clId="Web-{6467B04F-F7A1-BFB4-420B-37ADD06629E4}" dt="2020-12-07T19:44:17.010" v="988"/>
          <ac:grpSpMkLst>
            <pc:docMk/>
            <pc:sldMk cId="204787239" sldId="263"/>
            <ac:grpSpMk id="17" creationId="{4A9E3941-E855-4A43-B613-3B0A5D373994}"/>
          </ac:grpSpMkLst>
        </pc:grpChg>
        <pc:picChg chg="add mod">
          <ac:chgData name="Chelan Barclay" userId="S::barclay_c@surreyschools.ca::39ce3c52-55d2-411e-821c-4a9a92abd69a" providerId="AD" clId="Web-{6467B04F-F7A1-BFB4-420B-37ADD06629E4}" dt="2020-12-07T19:44:17.010" v="988"/>
          <ac:picMkLst>
            <pc:docMk/>
            <pc:sldMk cId="204787239" sldId="263"/>
            <ac:picMk id="4" creationId="{EF633B8B-C830-4B4D-BEE2-C2B1819BA4A7}"/>
          </ac:picMkLst>
        </pc:picChg>
        <pc:picChg chg="add mod ord">
          <ac:chgData name="Chelan Barclay" userId="S::barclay_c@surreyschools.ca::39ce3c52-55d2-411e-821c-4a9a92abd69a" providerId="AD" clId="Web-{6467B04F-F7A1-BFB4-420B-37ADD06629E4}" dt="2020-12-07T19:44:17.010" v="988"/>
          <ac:picMkLst>
            <pc:docMk/>
            <pc:sldMk cId="204787239" sldId="263"/>
            <ac:picMk id="5" creationId="{0B8A9A11-DC42-4852-AAE3-14ACC7D9E480}"/>
          </ac:picMkLst>
        </pc:picChg>
        <pc:picChg chg="add mod">
          <ac:chgData name="Chelan Barclay" userId="S::barclay_c@surreyschools.ca::39ce3c52-55d2-411e-821c-4a9a92abd69a" providerId="AD" clId="Web-{6467B04F-F7A1-BFB4-420B-37ADD06629E4}" dt="2020-12-07T19:44:17.010" v="988"/>
          <ac:picMkLst>
            <pc:docMk/>
            <pc:sldMk cId="204787239" sldId="263"/>
            <ac:picMk id="6" creationId="{EBFCD1FF-78A8-4722-A4D0-9C03E89E41AD}"/>
          </ac:picMkLst>
        </pc:picChg>
        <pc:picChg chg="add">
          <ac:chgData name="Chelan Barclay" userId="S::barclay_c@surreyschools.ca::39ce3c52-55d2-411e-821c-4a9a92abd69a" providerId="AD" clId="Web-{6467B04F-F7A1-BFB4-420B-37ADD06629E4}" dt="2020-12-07T19:44:17.010" v="988"/>
          <ac:picMkLst>
            <pc:docMk/>
            <pc:sldMk cId="204787239" sldId="263"/>
            <ac:picMk id="21" creationId="{C0861CB2-E220-4FB7-A994-A1CCE9AB1C2B}"/>
          </ac:picMkLst>
        </pc:picChg>
        <pc:cxnChg chg="add">
          <ac:chgData name="Chelan Barclay" userId="S::barclay_c@surreyschools.ca::39ce3c52-55d2-411e-821c-4a9a92abd69a" providerId="AD" clId="Web-{6467B04F-F7A1-BFB4-420B-37ADD06629E4}" dt="2020-12-07T19:44:17.010" v="988"/>
          <ac:cxnSpMkLst>
            <pc:docMk/>
            <pc:sldMk cId="204787239" sldId="263"/>
            <ac:cxnSpMk id="13" creationId="{937A4590-41A2-42FE-A36F-B7E203FA9A54}"/>
          </ac:cxnSpMkLst>
        </pc:cxnChg>
        <pc:cxnChg chg="add">
          <ac:chgData name="Chelan Barclay" userId="S::barclay_c@surreyschools.ca::39ce3c52-55d2-411e-821c-4a9a92abd69a" providerId="AD" clId="Web-{6467B04F-F7A1-BFB4-420B-37ADD06629E4}" dt="2020-12-07T19:44:17.010" v="988"/>
          <ac:cxnSpMkLst>
            <pc:docMk/>
            <pc:sldMk cId="204787239" sldId="263"/>
            <ac:cxnSpMk id="23" creationId="{BD9629C9-C99F-47E2-B01E-6773B5DD88EA}"/>
          </ac:cxnSpMkLst>
        </pc:cxnChg>
      </pc:sldChg>
      <pc:sldChg chg="addSp delSp modSp mod setBg">
        <pc:chgData name="Chelan Barclay" userId="S::barclay_c@surreyschools.ca::39ce3c52-55d2-411e-821c-4a9a92abd69a" providerId="AD" clId="Web-{6467B04F-F7A1-BFB4-420B-37ADD06629E4}" dt="2020-12-07T19:59:07.868" v="1121"/>
        <pc:sldMkLst>
          <pc:docMk/>
          <pc:sldMk cId="3608764155" sldId="264"/>
        </pc:sldMkLst>
        <pc:spChg chg="mod">
          <ac:chgData name="Chelan Barclay" userId="S::barclay_c@surreyschools.ca::39ce3c52-55d2-411e-821c-4a9a92abd69a" providerId="AD" clId="Web-{6467B04F-F7A1-BFB4-420B-37ADD06629E4}" dt="2020-12-07T19:59:07.868" v="1121"/>
          <ac:spMkLst>
            <pc:docMk/>
            <pc:sldMk cId="3608764155" sldId="264"/>
            <ac:spMk id="2" creationId="{BB02FA72-4DE5-E041-9C17-42516B5BCF05}"/>
          </ac:spMkLst>
        </pc:spChg>
        <pc:spChg chg="mod ord">
          <ac:chgData name="Chelan Barclay" userId="S::barclay_c@surreyschools.ca::39ce3c52-55d2-411e-821c-4a9a92abd69a" providerId="AD" clId="Web-{6467B04F-F7A1-BFB4-420B-37ADD06629E4}" dt="2020-12-07T19:59:07.868" v="1121"/>
          <ac:spMkLst>
            <pc:docMk/>
            <pc:sldMk cId="3608764155" sldId="264"/>
            <ac:spMk id="3" creationId="{21CB28B5-FC46-204B-BEAE-F3CCDA94C023}"/>
          </ac:spMkLst>
        </pc:spChg>
        <pc:spChg chg="add">
          <ac:chgData name="Chelan Barclay" userId="S::barclay_c@surreyschools.ca::39ce3c52-55d2-411e-821c-4a9a92abd69a" providerId="AD" clId="Web-{6467B04F-F7A1-BFB4-420B-37ADD06629E4}" dt="2020-12-07T19:59:07.868" v="1121"/>
          <ac:spMkLst>
            <pc:docMk/>
            <pc:sldMk cId="3608764155" sldId="264"/>
            <ac:spMk id="6" creationId="{E8E51B09-2B9E-4D82-A5F8-29F85CBE206E}"/>
          </ac:spMkLst>
        </pc:spChg>
        <pc:spChg chg="add">
          <ac:chgData name="Chelan Barclay" userId="S::barclay_c@surreyschools.ca::39ce3c52-55d2-411e-821c-4a9a92abd69a" providerId="AD" clId="Web-{6467B04F-F7A1-BFB4-420B-37ADD06629E4}" dt="2020-12-07T19:59:07.868" v="1121"/>
          <ac:spMkLst>
            <pc:docMk/>
            <pc:sldMk cId="3608764155" sldId="264"/>
            <ac:spMk id="7" creationId="{59240118-40F3-4A1C-85DC-4E58525CB6AD}"/>
          </ac:spMkLst>
        </pc:spChg>
        <pc:spChg chg="add del">
          <ac:chgData name="Chelan Barclay" userId="S::barclay_c@surreyschools.ca::39ce3c52-55d2-411e-821c-4a9a92abd69a" providerId="AD" clId="Web-{6467B04F-F7A1-BFB4-420B-37ADD06629E4}" dt="2020-12-07T19:59:07.852" v="1120"/>
          <ac:spMkLst>
            <pc:docMk/>
            <pc:sldMk cId="3608764155" sldId="264"/>
            <ac:spMk id="9" creationId="{021A4066-B261-49FE-952E-A0FE3EE75CD2}"/>
          </ac:spMkLst>
        </pc:spChg>
        <pc:spChg chg="add del">
          <ac:chgData name="Chelan Barclay" userId="S::barclay_c@surreyschools.ca::39ce3c52-55d2-411e-821c-4a9a92abd69a" providerId="AD" clId="Web-{6467B04F-F7A1-BFB4-420B-37ADD06629E4}" dt="2020-12-07T19:59:07.852" v="1120"/>
          <ac:spMkLst>
            <pc:docMk/>
            <pc:sldMk cId="3608764155" sldId="264"/>
            <ac:spMk id="13" creationId="{81958111-BC13-4D45-AB27-0C2C83F9BA64}"/>
          </ac:spMkLst>
        </pc:spChg>
        <pc:grpChg chg="add">
          <ac:chgData name="Chelan Barclay" userId="S::barclay_c@surreyschools.ca::39ce3c52-55d2-411e-821c-4a9a92abd69a" providerId="AD" clId="Web-{6467B04F-F7A1-BFB4-420B-37ADD06629E4}" dt="2020-12-07T19:59:07.868" v="1121"/>
          <ac:grpSpMkLst>
            <pc:docMk/>
            <pc:sldMk cId="3608764155" sldId="264"/>
            <ac:grpSpMk id="8" creationId="{C269951F-7B8C-4336-BC68-9BA9843CEDA1}"/>
          </ac:grpSpMkLst>
        </pc:grpChg>
        <pc:grpChg chg="add del">
          <ac:chgData name="Chelan Barclay" userId="S::barclay_c@surreyschools.ca::39ce3c52-55d2-411e-821c-4a9a92abd69a" providerId="AD" clId="Web-{6467B04F-F7A1-BFB4-420B-37ADD06629E4}" dt="2020-12-07T19:59:07.852" v="1120"/>
          <ac:grpSpMkLst>
            <pc:docMk/>
            <pc:sldMk cId="3608764155" sldId="264"/>
            <ac:grpSpMk id="15" creationId="{82188758-E18A-4CE5-9D03-F4BF5D887C3F}"/>
          </ac:grpSpMkLst>
        </pc:grpChg>
        <pc:picChg chg="add mod">
          <ac:chgData name="Chelan Barclay" userId="S::barclay_c@surreyschools.ca::39ce3c52-55d2-411e-821c-4a9a92abd69a" providerId="AD" clId="Web-{6467B04F-F7A1-BFB4-420B-37ADD06629E4}" dt="2020-12-07T19:59:07.868" v="1121"/>
          <ac:picMkLst>
            <pc:docMk/>
            <pc:sldMk cId="3608764155" sldId="264"/>
            <ac:picMk id="4" creationId="{1F727694-D56A-4AA0-867B-61804B52E450}"/>
          </ac:picMkLst>
        </pc:picChg>
        <pc:picChg chg="add">
          <ac:chgData name="Chelan Barclay" userId="S::barclay_c@surreyschools.ca::39ce3c52-55d2-411e-821c-4a9a92abd69a" providerId="AD" clId="Web-{6467B04F-F7A1-BFB4-420B-37ADD06629E4}" dt="2020-12-07T19:59:07.868" v="1121"/>
          <ac:picMkLst>
            <pc:docMk/>
            <pc:sldMk cId="3608764155" sldId="264"/>
            <ac:picMk id="12" creationId="{DD8AF6BD-5D32-4F8F-98B6-05F8A4390CB7}"/>
          </ac:picMkLst>
        </pc:picChg>
        <pc:picChg chg="add del">
          <ac:chgData name="Chelan Barclay" userId="S::barclay_c@surreyschools.ca::39ce3c52-55d2-411e-821c-4a9a92abd69a" providerId="AD" clId="Web-{6467B04F-F7A1-BFB4-420B-37ADD06629E4}" dt="2020-12-07T19:59:07.852" v="1120"/>
          <ac:picMkLst>
            <pc:docMk/>
            <pc:sldMk cId="3608764155" sldId="264"/>
            <ac:picMk id="19" creationId="{D42F4933-2ECF-4EE5-BCE4-F19E3CA609FE}"/>
          </ac:picMkLst>
        </pc:picChg>
        <pc:cxnChg chg="add del">
          <ac:chgData name="Chelan Barclay" userId="S::barclay_c@surreyschools.ca::39ce3c52-55d2-411e-821c-4a9a92abd69a" providerId="AD" clId="Web-{6467B04F-F7A1-BFB4-420B-37ADD06629E4}" dt="2020-12-07T19:59:07.852" v="1120"/>
          <ac:cxnSpMkLst>
            <pc:docMk/>
            <pc:sldMk cId="3608764155" sldId="264"/>
            <ac:cxnSpMk id="11" creationId="{381B4579-E2EA-4BD7-94FF-0A0BEE135C6B}"/>
          </ac:cxnSpMkLst>
        </pc:cxnChg>
        <pc:cxnChg chg="add">
          <ac:chgData name="Chelan Barclay" userId="S::barclay_c@surreyschools.ca::39ce3c52-55d2-411e-821c-4a9a92abd69a" providerId="AD" clId="Web-{6467B04F-F7A1-BFB4-420B-37ADD06629E4}" dt="2020-12-07T19:59:07.868" v="1121"/>
          <ac:cxnSpMkLst>
            <pc:docMk/>
            <pc:sldMk cId="3608764155" sldId="264"/>
            <ac:cxnSpMk id="16" creationId="{B47013E4-D33D-425E-B32E-DE7D5CB5F302}"/>
          </ac:cxnSpMkLst>
        </pc:cxnChg>
        <pc:cxnChg chg="add">
          <ac:chgData name="Chelan Barclay" userId="S::barclay_c@surreyschools.ca::39ce3c52-55d2-411e-821c-4a9a92abd69a" providerId="AD" clId="Web-{6467B04F-F7A1-BFB4-420B-37ADD06629E4}" dt="2020-12-07T19:59:07.868" v="1121"/>
          <ac:cxnSpMkLst>
            <pc:docMk/>
            <pc:sldMk cId="3608764155" sldId="264"/>
            <ac:cxnSpMk id="17" creationId="{A9087EE4-E285-4C8E-AC5F-CAE7D1FDE365}"/>
          </ac:cxnSpMkLst>
        </pc:cxnChg>
        <pc:cxnChg chg="add del">
          <ac:chgData name="Chelan Barclay" userId="S::barclay_c@surreyschools.ca::39ce3c52-55d2-411e-821c-4a9a92abd69a" providerId="AD" clId="Web-{6467B04F-F7A1-BFB4-420B-37ADD06629E4}" dt="2020-12-07T19:59:07.852" v="1120"/>
          <ac:cxnSpMkLst>
            <pc:docMk/>
            <pc:sldMk cId="3608764155" sldId="264"/>
            <ac:cxnSpMk id="21" creationId="{C6FAC23C-014D-4AC5-AD1B-36F7D0E7EF32}"/>
          </ac:cxnSpMkLst>
        </pc:cxnChg>
      </pc:sldChg>
      <pc:sldChg chg="addSp modSp new mod setBg">
        <pc:chgData name="Chelan Barclay" userId="S::barclay_c@surreyschools.ca::39ce3c52-55d2-411e-821c-4a9a92abd69a" providerId="AD" clId="Web-{6467B04F-F7A1-BFB4-420B-37ADD06629E4}" dt="2020-12-07T20:08:36.585" v="1671"/>
        <pc:sldMkLst>
          <pc:docMk/>
          <pc:sldMk cId="4173539596" sldId="265"/>
        </pc:sldMkLst>
        <pc:spChg chg="add mod">
          <ac:chgData name="Chelan Barclay" userId="S::barclay_c@surreyschools.ca::39ce3c52-55d2-411e-821c-4a9a92abd69a" providerId="AD" clId="Web-{6467B04F-F7A1-BFB4-420B-37ADD06629E4}" dt="2020-12-07T20:08:36.585" v="1671"/>
          <ac:spMkLst>
            <pc:docMk/>
            <pc:sldMk cId="4173539596" sldId="265"/>
            <ac:spMk id="2" creationId="{F4EFA78B-C0C7-4743-ADAB-5516E9B0B0DB}"/>
          </ac:spMkLst>
        </pc:spChg>
        <pc:spChg chg="add mod">
          <ac:chgData name="Chelan Barclay" userId="S::barclay_c@surreyschools.ca::39ce3c52-55d2-411e-821c-4a9a92abd69a" providerId="AD" clId="Web-{6467B04F-F7A1-BFB4-420B-37ADD06629E4}" dt="2020-12-07T20:08:36.585" v="1671"/>
          <ac:spMkLst>
            <pc:docMk/>
            <pc:sldMk cId="4173539596" sldId="265"/>
            <ac:spMk id="3" creationId="{2DF82BC4-B49A-4807-850F-15B01DFD2FE5}"/>
          </ac:spMkLst>
        </pc:spChg>
        <pc:spChg chg="add">
          <ac:chgData name="Chelan Barclay" userId="S::barclay_c@surreyschools.ca::39ce3c52-55d2-411e-821c-4a9a92abd69a" providerId="AD" clId="Web-{6467B04F-F7A1-BFB4-420B-37ADD06629E4}" dt="2020-12-07T20:08:36.585" v="1671"/>
          <ac:spMkLst>
            <pc:docMk/>
            <pc:sldMk cId="4173539596" sldId="265"/>
            <ac:spMk id="9" creationId="{0CABCAE3-64FC-4149-819F-2C1812824154}"/>
          </ac:spMkLst>
        </pc:spChg>
        <pc:spChg chg="add">
          <ac:chgData name="Chelan Barclay" userId="S::barclay_c@surreyschools.ca::39ce3c52-55d2-411e-821c-4a9a92abd69a" providerId="AD" clId="Web-{6467B04F-F7A1-BFB4-420B-37ADD06629E4}" dt="2020-12-07T20:08:36.585" v="1671"/>
          <ac:spMkLst>
            <pc:docMk/>
            <pc:sldMk cId="4173539596" sldId="265"/>
            <ac:spMk id="17" creationId="{3193BA5C-B8F3-4972-BA54-014C48FAFA42}"/>
          </ac:spMkLst>
        </pc:spChg>
        <pc:spChg chg="add">
          <ac:chgData name="Chelan Barclay" userId="S::barclay_c@surreyschools.ca::39ce3c52-55d2-411e-821c-4a9a92abd69a" providerId="AD" clId="Web-{6467B04F-F7A1-BFB4-420B-37ADD06629E4}" dt="2020-12-07T20:08:36.585" v="1671"/>
          <ac:spMkLst>
            <pc:docMk/>
            <pc:sldMk cId="4173539596" sldId="265"/>
            <ac:spMk id="21" creationId="{05B93327-222A-4DAC-9163-371BF44CDB0C}"/>
          </ac:spMkLst>
        </pc:spChg>
        <pc:spChg chg="add">
          <ac:chgData name="Chelan Barclay" userId="S::barclay_c@surreyschools.ca::39ce3c52-55d2-411e-821c-4a9a92abd69a" providerId="AD" clId="Web-{6467B04F-F7A1-BFB4-420B-37ADD06629E4}" dt="2020-12-07T20:08:36.585" v="1671"/>
          <ac:spMkLst>
            <pc:docMk/>
            <pc:sldMk cId="4173539596" sldId="265"/>
            <ac:spMk id="27" creationId="{56388820-A63D-463C-9DBC-060A5ABE33B6}"/>
          </ac:spMkLst>
        </pc:spChg>
        <pc:grpChg chg="add">
          <ac:chgData name="Chelan Barclay" userId="S::barclay_c@surreyschools.ca::39ce3c52-55d2-411e-821c-4a9a92abd69a" providerId="AD" clId="Web-{6467B04F-F7A1-BFB4-420B-37ADD06629E4}" dt="2020-12-07T20:08:36.585" v="1671"/>
          <ac:grpSpMkLst>
            <pc:docMk/>
            <pc:sldMk cId="4173539596" sldId="265"/>
            <ac:grpSpMk id="23" creationId="{14EE34E3-F117-4487-8ACF-33DA65FA11B3}"/>
          </ac:grpSpMkLst>
        </pc:grpChg>
        <pc:picChg chg="add mod">
          <ac:chgData name="Chelan Barclay" userId="S::barclay_c@surreyschools.ca::39ce3c52-55d2-411e-821c-4a9a92abd69a" providerId="AD" clId="Web-{6467B04F-F7A1-BFB4-420B-37ADD06629E4}" dt="2020-12-07T20:08:36.585" v="1671"/>
          <ac:picMkLst>
            <pc:docMk/>
            <pc:sldMk cId="4173539596" sldId="265"/>
            <ac:picMk id="4" creationId="{006DA192-8791-447F-859F-31699CB45740}"/>
          </ac:picMkLst>
        </pc:picChg>
        <pc:picChg chg="add">
          <ac:chgData name="Chelan Barclay" userId="S::barclay_c@surreyschools.ca::39ce3c52-55d2-411e-821c-4a9a92abd69a" providerId="AD" clId="Web-{6467B04F-F7A1-BFB4-420B-37ADD06629E4}" dt="2020-12-07T20:08:36.585" v="1671"/>
          <ac:picMkLst>
            <pc:docMk/>
            <pc:sldMk cId="4173539596" sldId="265"/>
            <ac:picMk id="11" creationId="{012FDCFE-9AD2-4D8A-8CBF-B3AA37EBF6DD}"/>
          </ac:picMkLst>
        </pc:picChg>
        <pc:picChg chg="add">
          <ac:chgData name="Chelan Barclay" userId="S::barclay_c@surreyschools.ca::39ce3c52-55d2-411e-821c-4a9a92abd69a" providerId="AD" clId="Web-{6467B04F-F7A1-BFB4-420B-37ADD06629E4}" dt="2020-12-07T20:08:36.585" v="1671"/>
          <ac:picMkLst>
            <pc:docMk/>
            <pc:sldMk cId="4173539596" sldId="265"/>
            <ac:picMk id="29" creationId="{C04ED70F-D6FD-4EB1-A171-D30F885FE73E}"/>
          </ac:picMkLst>
        </pc:picChg>
        <pc:cxnChg chg="add">
          <ac:chgData name="Chelan Barclay" userId="S::barclay_c@surreyschools.ca::39ce3c52-55d2-411e-821c-4a9a92abd69a" providerId="AD" clId="Web-{6467B04F-F7A1-BFB4-420B-37ADD06629E4}" dt="2020-12-07T20:08:36.585" v="1671"/>
          <ac:cxnSpMkLst>
            <pc:docMk/>
            <pc:sldMk cId="4173539596" sldId="265"/>
            <ac:cxnSpMk id="13" creationId="{FBD463FC-4CA8-4FF4-85A3-AF9F4B98D210}"/>
          </ac:cxnSpMkLst>
        </pc:cxnChg>
        <pc:cxnChg chg="add">
          <ac:chgData name="Chelan Barclay" userId="S::barclay_c@surreyschools.ca::39ce3c52-55d2-411e-821c-4a9a92abd69a" providerId="AD" clId="Web-{6467B04F-F7A1-BFB4-420B-37ADD06629E4}" dt="2020-12-07T20:08:36.585" v="1671"/>
          <ac:cxnSpMkLst>
            <pc:docMk/>
            <pc:sldMk cId="4173539596" sldId="265"/>
            <ac:cxnSpMk id="15" creationId="{A56012FD-74A8-4C91-B318-435CF2B71927}"/>
          </ac:cxnSpMkLst>
        </pc:cxnChg>
        <pc:cxnChg chg="add">
          <ac:chgData name="Chelan Barclay" userId="S::barclay_c@surreyschools.ca::39ce3c52-55d2-411e-821c-4a9a92abd69a" providerId="AD" clId="Web-{6467B04F-F7A1-BFB4-420B-37ADD06629E4}" dt="2020-12-07T20:08:36.585" v="1671"/>
          <ac:cxnSpMkLst>
            <pc:docMk/>
            <pc:sldMk cId="4173539596" sldId="265"/>
            <ac:cxnSpMk id="19" creationId="{D7162BAB-C25E-4CE9-B87C-F118DC7E7C22}"/>
          </ac:cxnSpMkLst>
        </pc:cxnChg>
        <pc:cxnChg chg="add">
          <ac:chgData name="Chelan Barclay" userId="S::barclay_c@surreyschools.ca::39ce3c52-55d2-411e-821c-4a9a92abd69a" providerId="AD" clId="Web-{6467B04F-F7A1-BFB4-420B-37ADD06629E4}" dt="2020-12-07T20:08:36.585" v="1671"/>
          <ac:cxnSpMkLst>
            <pc:docMk/>
            <pc:sldMk cId="4173539596" sldId="265"/>
            <ac:cxnSpMk id="31" creationId="{DA26CAE9-74C4-4EDD-8A80-77F79EAA86F4}"/>
          </ac:cxnSpMkLst>
        </pc:cxnChg>
      </pc:sldChg>
      <pc:sldChg chg="addSp delSp modSp new mod ord setBg setClrOvrMap">
        <pc:chgData name="Chelan Barclay" userId="S::barclay_c@surreyschools.ca::39ce3c52-55d2-411e-821c-4a9a92abd69a" providerId="AD" clId="Web-{6467B04F-F7A1-BFB4-420B-37ADD06629E4}" dt="2020-12-07T20:16:42.381" v="2003" actId="20577"/>
        <pc:sldMkLst>
          <pc:docMk/>
          <pc:sldMk cId="3968002949" sldId="266"/>
        </pc:sldMkLst>
        <pc:spChg chg="add mod">
          <ac:chgData name="Chelan Barclay" userId="S::barclay_c@surreyschools.ca::39ce3c52-55d2-411e-821c-4a9a92abd69a" providerId="AD" clId="Web-{6467B04F-F7A1-BFB4-420B-37ADD06629E4}" dt="2020-12-07T20:16:42.381" v="2003" actId="20577"/>
          <ac:spMkLst>
            <pc:docMk/>
            <pc:sldMk cId="3968002949" sldId="266"/>
            <ac:spMk id="2" creationId="{1982CA16-4E2B-4BDF-B9C5-57B13A104676}"/>
          </ac:spMkLst>
        </pc:spChg>
        <pc:spChg chg="add del">
          <ac:chgData name="Chelan Barclay" userId="S::barclay_c@surreyschools.ca::39ce3c52-55d2-411e-821c-4a9a92abd69a" providerId="AD" clId="Web-{6467B04F-F7A1-BFB4-420B-37ADD06629E4}" dt="2020-12-07T20:12:12.085" v="1794"/>
          <ac:spMkLst>
            <pc:docMk/>
            <pc:sldMk cId="3968002949" sldId="266"/>
            <ac:spMk id="5" creationId="{1CE580D1-F917-4567-AFB4-99AA9B52ADF0}"/>
          </ac:spMkLst>
        </pc:spChg>
        <pc:spChg chg="add del">
          <ac:chgData name="Chelan Barclay" userId="S::barclay_c@surreyschools.ca::39ce3c52-55d2-411e-821c-4a9a92abd69a" providerId="AD" clId="Web-{6467B04F-F7A1-BFB4-420B-37ADD06629E4}" dt="2020-12-07T20:12:04.772" v="1792"/>
          <ac:spMkLst>
            <pc:docMk/>
            <pc:sldMk cId="3968002949" sldId="266"/>
            <ac:spMk id="8" creationId="{1CE580D1-F917-4567-AFB4-99AA9B52ADF0}"/>
          </ac:spMkLst>
        </pc:spChg>
        <pc:spChg chg="add del">
          <ac:chgData name="Chelan Barclay" userId="S::barclay_c@surreyschools.ca::39ce3c52-55d2-411e-821c-4a9a92abd69a" providerId="AD" clId="Web-{6467B04F-F7A1-BFB4-420B-37ADD06629E4}" dt="2020-12-07T20:12:12.085" v="1794"/>
          <ac:spMkLst>
            <pc:docMk/>
            <pc:sldMk cId="3968002949" sldId="266"/>
            <ac:spMk id="13" creationId="{6A0FFA78-985C-4F50-B21A-77045C7DF657}"/>
          </ac:spMkLst>
        </pc:spChg>
        <pc:spChg chg="add del">
          <ac:chgData name="Chelan Barclay" userId="S::barclay_c@surreyschools.ca::39ce3c52-55d2-411e-821c-4a9a92abd69a" providerId="AD" clId="Web-{6467B04F-F7A1-BFB4-420B-37ADD06629E4}" dt="2020-12-07T20:12:04.772" v="1792"/>
          <ac:spMkLst>
            <pc:docMk/>
            <pc:sldMk cId="3968002949" sldId="266"/>
            <ac:spMk id="16" creationId="{65513E21-21B0-48DB-8CF1-35E43B33A477}"/>
          </ac:spMkLst>
        </pc:spChg>
        <pc:spChg chg="add del">
          <ac:chgData name="Chelan Barclay" userId="S::barclay_c@surreyschools.ca::39ce3c52-55d2-411e-821c-4a9a92abd69a" providerId="AD" clId="Web-{6467B04F-F7A1-BFB4-420B-37ADD06629E4}" dt="2020-12-07T20:12:23.804" v="1796"/>
          <ac:spMkLst>
            <pc:docMk/>
            <pc:sldMk cId="3968002949" sldId="266"/>
            <ac:spMk id="17" creationId="{58E5D9BA-46E7-4BFA-9C74-75495BF6F54D}"/>
          </ac:spMkLst>
        </pc:spChg>
        <pc:spChg chg="add del">
          <ac:chgData name="Chelan Barclay" userId="S::barclay_c@surreyschools.ca::39ce3c52-55d2-411e-821c-4a9a92abd69a" providerId="AD" clId="Web-{6467B04F-F7A1-BFB4-420B-37ADD06629E4}" dt="2020-12-07T20:12:23.804" v="1796"/>
          <ac:spMkLst>
            <pc:docMk/>
            <pc:sldMk cId="3968002949" sldId="266"/>
            <ac:spMk id="19" creationId="{5B033D76-5800-44B6-AFE9-EE2106935115}"/>
          </ac:spMkLst>
        </pc:spChg>
        <pc:spChg chg="add del">
          <ac:chgData name="Chelan Barclay" userId="S::barclay_c@surreyschools.ca::39ce3c52-55d2-411e-821c-4a9a92abd69a" providerId="AD" clId="Web-{6467B04F-F7A1-BFB4-420B-37ADD06629E4}" dt="2020-12-07T20:12:23.804" v="1796"/>
          <ac:spMkLst>
            <pc:docMk/>
            <pc:sldMk cId="3968002949" sldId="266"/>
            <ac:spMk id="20" creationId="{23522FE7-5A29-4EF6-B1EF-2CA55748A772}"/>
          </ac:spMkLst>
        </pc:spChg>
        <pc:spChg chg="add del">
          <ac:chgData name="Chelan Barclay" userId="S::barclay_c@surreyschools.ca::39ce3c52-55d2-411e-821c-4a9a92abd69a" providerId="AD" clId="Web-{6467B04F-F7A1-BFB4-420B-37ADD06629E4}" dt="2020-12-07T20:12:23.804" v="1796"/>
          <ac:spMkLst>
            <pc:docMk/>
            <pc:sldMk cId="3968002949" sldId="266"/>
            <ac:spMk id="21" creationId="{522D6F85-FFBA-4F81-AEE5-AAA17CB7AA98}"/>
          </ac:spMkLst>
        </pc:spChg>
        <pc:spChg chg="add del">
          <ac:chgData name="Chelan Barclay" userId="S::barclay_c@surreyschools.ca::39ce3c52-55d2-411e-821c-4a9a92abd69a" providerId="AD" clId="Web-{6467B04F-F7A1-BFB4-420B-37ADD06629E4}" dt="2020-12-07T20:12:23.804" v="1796"/>
          <ac:spMkLst>
            <pc:docMk/>
            <pc:sldMk cId="3968002949" sldId="266"/>
            <ac:spMk id="23" creationId="{27F9AD2E-70BB-475A-A0F2-AD9F308C38FE}"/>
          </ac:spMkLst>
        </pc:spChg>
        <pc:spChg chg="add del">
          <ac:chgData name="Chelan Barclay" userId="S::barclay_c@surreyschools.ca::39ce3c52-55d2-411e-821c-4a9a92abd69a" providerId="AD" clId="Web-{6467B04F-F7A1-BFB4-420B-37ADD06629E4}" dt="2020-12-07T20:12:23.804" v="1796"/>
          <ac:spMkLst>
            <pc:docMk/>
            <pc:sldMk cId="3968002949" sldId="266"/>
            <ac:spMk id="28" creationId="{1C69834E-5EEE-4D61-833E-04928896454C}"/>
          </ac:spMkLst>
        </pc:spChg>
        <pc:spChg chg="add">
          <ac:chgData name="Chelan Barclay" userId="S::barclay_c@surreyschools.ca::39ce3c52-55d2-411e-821c-4a9a92abd69a" providerId="AD" clId="Web-{6467B04F-F7A1-BFB4-420B-37ADD06629E4}" dt="2020-12-07T20:12:23.851" v="1797"/>
          <ac:spMkLst>
            <pc:docMk/>
            <pc:sldMk cId="3968002949" sldId="266"/>
            <ac:spMk id="29" creationId="{23522FE7-5A29-4EF6-B1EF-2CA55748A772}"/>
          </ac:spMkLst>
        </pc:spChg>
        <pc:spChg chg="add">
          <ac:chgData name="Chelan Barclay" userId="S::barclay_c@surreyschools.ca::39ce3c52-55d2-411e-821c-4a9a92abd69a" providerId="AD" clId="Web-{6467B04F-F7A1-BFB4-420B-37ADD06629E4}" dt="2020-12-07T20:12:23.851" v="1797"/>
          <ac:spMkLst>
            <pc:docMk/>
            <pc:sldMk cId="3968002949" sldId="266"/>
            <ac:spMk id="33" creationId="{1C69834E-5EEE-4D61-833E-04928896454C}"/>
          </ac:spMkLst>
        </pc:spChg>
        <pc:spChg chg="add">
          <ac:chgData name="Chelan Barclay" userId="S::barclay_c@surreyschools.ca::39ce3c52-55d2-411e-821c-4a9a92abd69a" providerId="AD" clId="Web-{6467B04F-F7A1-BFB4-420B-37ADD06629E4}" dt="2020-12-07T20:12:23.851" v="1797"/>
          <ac:spMkLst>
            <pc:docMk/>
            <pc:sldMk cId="3968002949" sldId="266"/>
            <ac:spMk id="34" creationId="{58E5D9BA-46E7-4BFA-9C74-75495BF6F54D}"/>
          </ac:spMkLst>
        </pc:spChg>
        <pc:spChg chg="add">
          <ac:chgData name="Chelan Barclay" userId="S::barclay_c@surreyschools.ca::39ce3c52-55d2-411e-821c-4a9a92abd69a" providerId="AD" clId="Web-{6467B04F-F7A1-BFB4-420B-37ADD06629E4}" dt="2020-12-07T20:12:23.851" v="1797"/>
          <ac:spMkLst>
            <pc:docMk/>
            <pc:sldMk cId="3968002949" sldId="266"/>
            <ac:spMk id="35" creationId="{5B033D76-5800-44B6-AFE9-EE2106935115}"/>
          </ac:spMkLst>
        </pc:spChg>
        <pc:spChg chg="add">
          <ac:chgData name="Chelan Barclay" userId="S::barclay_c@surreyschools.ca::39ce3c52-55d2-411e-821c-4a9a92abd69a" providerId="AD" clId="Web-{6467B04F-F7A1-BFB4-420B-37ADD06629E4}" dt="2020-12-07T20:12:23.851" v="1797"/>
          <ac:spMkLst>
            <pc:docMk/>
            <pc:sldMk cId="3968002949" sldId="266"/>
            <ac:spMk id="36" creationId="{522D6F85-FFBA-4F81-AEE5-AAA17CB7AA98}"/>
          </ac:spMkLst>
        </pc:spChg>
        <pc:spChg chg="add">
          <ac:chgData name="Chelan Barclay" userId="S::barclay_c@surreyschools.ca::39ce3c52-55d2-411e-821c-4a9a92abd69a" providerId="AD" clId="Web-{6467B04F-F7A1-BFB4-420B-37ADD06629E4}" dt="2020-12-07T20:12:23.851" v="1797"/>
          <ac:spMkLst>
            <pc:docMk/>
            <pc:sldMk cId="3968002949" sldId="266"/>
            <ac:spMk id="37" creationId="{13B31514-E6DF-4357-9EEA-EFB7983080DA}"/>
          </ac:spMkLst>
        </pc:spChg>
        <pc:picChg chg="add del">
          <ac:chgData name="Chelan Barclay" userId="S::barclay_c@surreyschools.ca::39ce3c52-55d2-411e-821c-4a9a92abd69a" providerId="AD" clId="Web-{6467B04F-F7A1-BFB4-420B-37ADD06629E4}" dt="2020-12-07T20:12:04.772" v="1792"/>
          <ac:picMkLst>
            <pc:docMk/>
            <pc:sldMk cId="3968002949" sldId="266"/>
            <ac:picMk id="4" creationId="{09229E26-6260-4F09-B585-0630E78A2BF3}"/>
          </ac:picMkLst>
        </pc:picChg>
        <pc:picChg chg="add del">
          <ac:chgData name="Chelan Barclay" userId="S::barclay_c@surreyschools.ca::39ce3c52-55d2-411e-821c-4a9a92abd69a" providerId="AD" clId="Web-{6467B04F-F7A1-BFB4-420B-37ADD06629E4}" dt="2020-12-07T20:12:12.085" v="1794"/>
          <ac:picMkLst>
            <pc:docMk/>
            <pc:sldMk cId="3968002949" sldId="266"/>
            <ac:picMk id="6" creationId="{1F5620B8-A2D8-4568-B566-F0453A0D9167}"/>
          </ac:picMkLst>
        </pc:picChg>
        <pc:picChg chg="add del">
          <ac:chgData name="Chelan Barclay" userId="S::barclay_c@surreyschools.ca::39ce3c52-55d2-411e-821c-4a9a92abd69a" providerId="AD" clId="Web-{6467B04F-F7A1-BFB4-420B-37ADD06629E4}" dt="2020-12-07T20:12:04.772" v="1792"/>
          <ac:picMkLst>
            <pc:docMk/>
            <pc:sldMk cId="3968002949" sldId="266"/>
            <ac:picMk id="10" creationId="{1F5620B8-A2D8-4568-B566-F0453A0D9167}"/>
          </ac:picMkLst>
        </pc:picChg>
        <pc:picChg chg="add del">
          <ac:chgData name="Chelan Barclay" userId="S::barclay_c@surreyschools.ca::39ce3c52-55d2-411e-821c-4a9a92abd69a" providerId="AD" clId="Web-{6467B04F-F7A1-BFB4-420B-37ADD06629E4}" dt="2020-12-07T20:12:12.085" v="1794"/>
          <ac:picMkLst>
            <pc:docMk/>
            <pc:sldMk cId="3968002949" sldId="266"/>
            <ac:picMk id="11" creationId="{4D966DBF-8331-4EE2-BBBD-849A989AF604}"/>
          </ac:picMkLst>
        </pc:picChg>
        <pc:picChg chg="add del">
          <ac:chgData name="Chelan Barclay" userId="S::barclay_c@surreyschools.ca::39ce3c52-55d2-411e-821c-4a9a92abd69a" providerId="AD" clId="Web-{6467B04F-F7A1-BFB4-420B-37ADD06629E4}" dt="2020-12-07T20:12:23.804" v="1796"/>
          <ac:picMkLst>
            <pc:docMk/>
            <pc:sldMk cId="3968002949" sldId="266"/>
            <ac:picMk id="22" creationId="{C2192E09-EBC7-416C-B887-DFF915D7F43D}"/>
          </ac:picMkLst>
        </pc:picChg>
        <pc:picChg chg="add del">
          <ac:chgData name="Chelan Barclay" userId="S::barclay_c@surreyschools.ca::39ce3c52-55d2-411e-821c-4a9a92abd69a" providerId="AD" clId="Web-{6467B04F-F7A1-BFB4-420B-37ADD06629E4}" dt="2020-12-07T20:12:23.804" v="1796"/>
          <ac:picMkLst>
            <pc:docMk/>
            <pc:sldMk cId="3968002949" sldId="266"/>
            <ac:picMk id="25" creationId="{4C401D57-600A-4C91-AC9A-14CA1ED6F7D8}"/>
          </ac:picMkLst>
        </pc:picChg>
        <pc:picChg chg="add">
          <ac:chgData name="Chelan Barclay" userId="S::barclay_c@surreyschools.ca::39ce3c52-55d2-411e-821c-4a9a92abd69a" providerId="AD" clId="Web-{6467B04F-F7A1-BFB4-420B-37ADD06629E4}" dt="2020-12-07T20:12:23.851" v="1797"/>
          <ac:picMkLst>
            <pc:docMk/>
            <pc:sldMk cId="3968002949" sldId="266"/>
            <ac:picMk id="30" creationId="{C2192E09-EBC7-416C-B887-DFF915D7F43D}"/>
          </ac:picMkLst>
        </pc:picChg>
        <pc:picChg chg="add">
          <ac:chgData name="Chelan Barclay" userId="S::barclay_c@surreyschools.ca::39ce3c52-55d2-411e-821c-4a9a92abd69a" providerId="AD" clId="Web-{6467B04F-F7A1-BFB4-420B-37ADD06629E4}" dt="2020-12-07T20:12:23.851" v="1797"/>
          <ac:picMkLst>
            <pc:docMk/>
            <pc:sldMk cId="3968002949" sldId="266"/>
            <ac:picMk id="38" creationId="{4C401D57-600A-4C91-AC9A-14CA1ED6F7D8}"/>
          </ac:picMkLst>
        </pc:picChg>
        <pc:cxnChg chg="add del">
          <ac:chgData name="Chelan Barclay" userId="S::barclay_c@surreyschools.ca::39ce3c52-55d2-411e-821c-4a9a92abd69a" providerId="AD" clId="Web-{6467B04F-F7A1-BFB4-420B-37ADD06629E4}" dt="2020-12-07T20:12:12.085" v="1794"/>
          <ac:cxnSpMkLst>
            <pc:docMk/>
            <pc:sldMk cId="3968002949" sldId="266"/>
            <ac:cxnSpMk id="7" creationId="{1C7D2BA4-4B7A-4596-8BCC-5CF715423894}"/>
          </ac:cxnSpMkLst>
        </pc:cxnChg>
        <pc:cxnChg chg="add del">
          <ac:chgData name="Chelan Barclay" userId="S::barclay_c@surreyschools.ca::39ce3c52-55d2-411e-821c-4a9a92abd69a" providerId="AD" clId="Web-{6467B04F-F7A1-BFB4-420B-37ADD06629E4}" dt="2020-12-07T20:12:12.085" v="1794"/>
          <ac:cxnSpMkLst>
            <pc:docMk/>
            <pc:sldMk cId="3968002949" sldId="266"/>
            <ac:cxnSpMk id="9" creationId="{4977F1E1-2B6F-4BB6-899F-67D8764D83C5}"/>
          </ac:cxnSpMkLst>
        </pc:cxnChg>
        <pc:cxnChg chg="add del">
          <ac:chgData name="Chelan Barclay" userId="S::barclay_c@surreyschools.ca::39ce3c52-55d2-411e-821c-4a9a92abd69a" providerId="AD" clId="Web-{6467B04F-F7A1-BFB4-420B-37ADD06629E4}" dt="2020-12-07T20:12:04.772" v="1792"/>
          <ac:cxnSpMkLst>
            <pc:docMk/>
            <pc:sldMk cId="3968002949" sldId="266"/>
            <ac:cxnSpMk id="12" creationId="{1C7D2BA4-4B7A-4596-8BCC-5CF715423894}"/>
          </ac:cxnSpMkLst>
        </pc:cxnChg>
        <pc:cxnChg chg="add del">
          <ac:chgData name="Chelan Barclay" userId="S::barclay_c@surreyschools.ca::39ce3c52-55d2-411e-821c-4a9a92abd69a" providerId="AD" clId="Web-{6467B04F-F7A1-BFB4-420B-37ADD06629E4}" dt="2020-12-07T20:12:04.772" v="1792"/>
          <ac:cxnSpMkLst>
            <pc:docMk/>
            <pc:sldMk cId="3968002949" sldId="266"/>
            <ac:cxnSpMk id="14" creationId="{4977F1E1-2B6F-4BB6-899F-67D8764D83C5}"/>
          </ac:cxnSpMkLst>
        </pc:cxnChg>
        <pc:cxnChg chg="add del">
          <ac:chgData name="Chelan Barclay" userId="S::barclay_c@surreyschools.ca::39ce3c52-55d2-411e-821c-4a9a92abd69a" providerId="AD" clId="Web-{6467B04F-F7A1-BFB4-420B-37ADD06629E4}" dt="2020-12-07T20:12:12.085" v="1794"/>
          <ac:cxnSpMkLst>
            <pc:docMk/>
            <pc:sldMk cId="3968002949" sldId="266"/>
            <ac:cxnSpMk id="15" creationId="{65409EC7-69B1-45CC-8FB7-1964C1AB6720}"/>
          </ac:cxnSpMkLst>
        </pc:cxnChg>
        <pc:cxnChg chg="add del">
          <ac:chgData name="Chelan Barclay" userId="S::barclay_c@surreyschools.ca::39ce3c52-55d2-411e-821c-4a9a92abd69a" providerId="AD" clId="Web-{6467B04F-F7A1-BFB4-420B-37ADD06629E4}" dt="2020-12-07T20:12:04.772" v="1792"/>
          <ac:cxnSpMkLst>
            <pc:docMk/>
            <pc:sldMk cId="3968002949" sldId="266"/>
            <ac:cxnSpMk id="18" creationId="{580B8A35-DEA7-4D43-9DF8-90B4681D0FAD}"/>
          </ac:cxnSpMkLst>
        </pc:cxnChg>
        <pc:cxnChg chg="add del">
          <ac:chgData name="Chelan Barclay" userId="S::barclay_c@surreyschools.ca::39ce3c52-55d2-411e-821c-4a9a92abd69a" providerId="AD" clId="Web-{6467B04F-F7A1-BFB4-420B-37ADD06629E4}" dt="2020-12-07T20:12:23.804" v="1796"/>
          <ac:cxnSpMkLst>
            <pc:docMk/>
            <pc:sldMk cId="3968002949" sldId="266"/>
            <ac:cxnSpMk id="24" creationId="{2924498D-E084-44BE-A196-CFCE35564350}"/>
          </ac:cxnSpMkLst>
        </pc:cxnChg>
        <pc:cxnChg chg="add del">
          <ac:chgData name="Chelan Barclay" userId="S::barclay_c@surreyschools.ca::39ce3c52-55d2-411e-821c-4a9a92abd69a" providerId="AD" clId="Web-{6467B04F-F7A1-BFB4-420B-37ADD06629E4}" dt="2020-12-07T20:12:23.804" v="1796"/>
          <ac:cxnSpMkLst>
            <pc:docMk/>
            <pc:sldMk cId="3968002949" sldId="266"/>
            <ac:cxnSpMk id="26" creationId="{3BBC7667-C352-4842-9AFD-E5C16AD002F4}"/>
          </ac:cxnSpMkLst>
        </pc:cxnChg>
        <pc:cxnChg chg="add del">
          <ac:chgData name="Chelan Barclay" userId="S::barclay_c@surreyschools.ca::39ce3c52-55d2-411e-821c-4a9a92abd69a" providerId="AD" clId="Web-{6467B04F-F7A1-BFB4-420B-37ADD06629E4}" dt="2020-12-07T20:12:23.804" v="1796"/>
          <ac:cxnSpMkLst>
            <pc:docMk/>
            <pc:sldMk cId="3968002949" sldId="266"/>
            <ac:cxnSpMk id="27" creationId="{412BDC66-00FA-4A3F-9BC7-BE05FF7705F8}"/>
          </ac:cxnSpMkLst>
        </pc:cxnChg>
        <pc:cxnChg chg="add">
          <ac:chgData name="Chelan Barclay" userId="S::barclay_c@surreyschools.ca::39ce3c52-55d2-411e-821c-4a9a92abd69a" providerId="AD" clId="Web-{6467B04F-F7A1-BFB4-420B-37ADD06629E4}" dt="2020-12-07T20:12:23.851" v="1797"/>
          <ac:cxnSpMkLst>
            <pc:docMk/>
            <pc:sldMk cId="3968002949" sldId="266"/>
            <ac:cxnSpMk id="31" creationId="{2924498D-E084-44BE-A196-CFCE35564350}"/>
          </ac:cxnSpMkLst>
        </pc:cxnChg>
        <pc:cxnChg chg="add">
          <ac:chgData name="Chelan Barclay" userId="S::barclay_c@surreyschools.ca::39ce3c52-55d2-411e-821c-4a9a92abd69a" providerId="AD" clId="Web-{6467B04F-F7A1-BFB4-420B-37ADD06629E4}" dt="2020-12-07T20:12:23.851" v="1797"/>
          <ac:cxnSpMkLst>
            <pc:docMk/>
            <pc:sldMk cId="3968002949" sldId="266"/>
            <ac:cxnSpMk id="32" creationId="{3BBC7667-C352-4842-9AFD-E5C16AD002F4}"/>
          </ac:cxnSpMkLst>
        </pc:cxnChg>
        <pc:cxnChg chg="add">
          <ac:chgData name="Chelan Barclay" userId="S::barclay_c@surreyschools.ca::39ce3c52-55d2-411e-821c-4a9a92abd69a" providerId="AD" clId="Web-{6467B04F-F7A1-BFB4-420B-37ADD06629E4}" dt="2020-12-07T20:12:23.851" v="1797"/>
          <ac:cxnSpMkLst>
            <pc:docMk/>
            <pc:sldMk cId="3968002949" sldId="266"/>
            <ac:cxnSpMk id="39" creationId="{412BDC66-00FA-4A3F-9BC7-BE05FF7705F8}"/>
          </ac:cxnSpMkLst>
        </pc:cxnChg>
      </pc:sldChg>
      <pc:sldChg chg="addSp modSp new mod setBg">
        <pc:chgData name="Chelan Barclay" userId="S::barclay_c@surreyschools.ca::39ce3c52-55d2-411e-821c-4a9a92abd69a" providerId="AD" clId="Web-{6467B04F-F7A1-BFB4-420B-37ADD06629E4}" dt="2020-12-07T20:16:15.131" v="1990"/>
        <pc:sldMkLst>
          <pc:docMk/>
          <pc:sldMk cId="2559309983" sldId="267"/>
        </pc:sldMkLst>
        <pc:spChg chg="add mod">
          <ac:chgData name="Chelan Barclay" userId="S::barclay_c@surreyschools.ca::39ce3c52-55d2-411e-821c-4a9a92abd69a" providerId="AD" clId="Web-{6467B04F-F7A1-BFB4-420B-37ADD06629E4}" dt="2020-12-07T20:16:15.131" v="1990"/>
          <ac:spMkLst>
            <pc:docMk/>
            <pc:sldMk cId="2559309983" sldId="267"/>
            <ac:spMk id="2" creationId="{4D2F1481-F725-41FA-A96C-7AF7D0348F07}"/>
          </ac:spMkLst>
        </pc:spChg>
        <pc:spChg chg="add mod">
          <ac:chgData name="Chelan Barclay" userId="S::barclay_c@surreyschools.ca::39ce3c52-55d2-411e-821c-4a9a92abd69a" providerId="AD" clId="Web-{6467B04F-F7A1-BFB4-420B-37ADD06629E4}" dt="2020-12-07T20:16:15.131" v="1990"/>
          <ac:spMkLst>
            <pc:docMk/>
            <pc:sldMk cId="2559309983" sldId="267"/>
            <ac:spMk id="3" creationId="{B67656BA-F32F-4A56-A36A-9B4C4913F26F}"/>
          </ac:spMkLst>
        </pc:spChg>
        <pc:spChg chg="add">
          <ac:chgData name="Chelan Barclay" userId="S::barclay_c@surreyschools.ca::39ce3c52-55d2-411e-821c-4a9a92abd69a" providerId="AD" clId="Web-{6467B04F-F7A1-BFB4-420B-37ADD06629E4}" dt="2020-12-07T20:16:15.131" v="1990"/>
          <ac:spMkLst>
            <pc:docMk/>
            <pc:sldMk cId="2559309983" sldId="267"/>
            <ac:spMk id="12" creationId="{83FC2C54-7B45-404D-A519-1BF7DD18D35B}"/>
          </ac:spMkLst>
        </pc:spChg>
        <pc:spChg chg="add">
          <ac:chgData name="Chelan Barclay" userId="S::barclay_c@surreyschools.ca::39ce3c52-55d2-411e-821c-4a9a92abd69a" providerId="AD" clId="Web-{6467B04F-F7A1-BFB4-420B-37ADD06629E4}" dt="2020-12-07T20:16:15.131" v="1990"/>
          <ac:spMkLst>
            <pc:docMk/>
            <pc:sldMk cId="2559309983" sldId="267"/>
            <ac:spMk id="20" creationId="{B8F0BDCE-BB62-4DC7-B00E-1382A20EC7BE}"/>
          </ac:spMkLst>
        </pc:spChg>
        <pc:spChg chg="add">
          <ac:chgData name="Chelan Barclay" userId="S::barclay_c@surreyschools.ca::39ce3c52-55d2-411e-821c-4a9a92abd69a" providerId="AD" clId="Web-{6467B04F-F7A1-BFB4-420B-37ADD06629E4}" dt="2020-12-07T20:16:15.131" v="1990"/>
          <ac:spMkLst>
            <pc:docMk/>
            <pc:sldMk cId="2559309983" sldId="267"/>
            <ac:spMk id="24" creationId="{111DC2D9-452E-4E6C-B8E1-1A31BB2E1115}"/>
          </ac:spMkLst>
        </pc:spChg>
        <pc:grpChg chg="add">
          <ac:chgData name="Chelan Barclay" userId="S::barclay_c@surreyschools.ca::39ce3c52-55d2-411e-821c-4a9a92abd69a" providerId="AD" clId="Web-{6467B04F-F7A1-BFB4-420B-37ADD06629E4}" dt="2020-12-07T20:16:15.131" v="1990"/>
          <ac:grpSpMkLst>
            <pc:docMk/>
            <pc:sldMk cId="2559309983" sldId="267"/>
            <ac:grpSpMk id="26" creationId="{511EA79B-3A90-4ECB-9E55-D340C4E75A5E}"/>
          </ac:grpSpMkLst>
        </pc:grpChg>
        <pc:picChg chg="add mod ord">
          <ac:chgData name="Chelan Barclay" userId="S::barclay_c@surreyschools.ca::39ce3c52-55d2-411e-821c-4a9a92abd69a" providerId="AD" clId="Web-{6467B04F-F7A1-BFB4-420B-37ADD06629E4}" dt="2020-12-07T20:16:15.131" v="1990"/>
          <ac:picMkLst>
            <pc:docMk/>
            <pc:sldMk cId="2559309983" sldId="267"/>
            <ac:picMk id="4" creationId="{854BFB63-01FE-490E-8C6B-67EE8FCF6391}"/>
          </ac:picMkLst>
        </pc:picChg>
        <pc:picChg chg="add mod">
          <ac:chgData name="Chelan Barclay" userId="S::barclay_c@surreyschools.ca::39ce3c52-55d2-411e-821c-4a9a92abd69a" providerId="AD" clId="Web-{6467B04F-F7A1-BFB4-420B-37ADD06629E4}" dt="2020-12-07T20:16:15.131" v="1990"/>
          <ac:picMkLst>
            <pc:docMk/>
            <pc:sldMk cId="2559309983" sldId="267"/>
            <ac:picMk id="5" creationId="{C1CDDF95-D376-4F18-AB67-4B5B01495639}"/>
          </ac:picMkLst>
        </pc:picChg>
        <pc:picChg chg="add mod">
          <ac:chgData name="Chelan Barclay" userId="S::barclay_c@surreyschools.ca::39ce3c52-55d2-411e-821c-4a9a92abd69a" providerId="AD" clId="Web-{6467B04F-F7A1-BFB4-420B-37ADD06629E4}" dt="2020-12-07T20:16:15.131" v="1990"/>
          <ac:picMkLst>
            <pc:docMk/>
            <pc:sldMk cId="2559309983" sldId="267"/>
            <ac:picMk id="6" creationId="{59857729-8A22-41E6-BD9F-F29EFA57F742}"/>
          </ac:picMkLst>
        </pc:picChg>
        <pc:picChg chg="add mod ord">
          <ac:chgData name="Chelan Barclay" userId="S::barclay_c@surreyschools.ca::39ce3c52-55d2-411e-821c-4a9a92abd69a" providerId="AD" clId="Web-{6467B04F-F7A1-BFB4-420B-37ADD06629E4}" dt="2020-12-07T20:16:15.131" v="1990"/>
          <ac:picMkLst>
            <pc:docMk/>
            <pc:sldMk cId="2559309983" sldId="267"/>
            <ac:picMk id="7" creationId="{FE61CE5F-C7EB-48F6-937D-232C5CEE2CC4}"/>
          </ac:picMkLst>
        </pc:picChg>
        <pc:picChg chg="add">
          <ac:chgData name="Chelan Barclay" userId="S::barclay_c@surreyschools.ca::39ce3c52-55d2-411e-821c-4a9a92abd69a" providerId="AD" clId="Web-{6467B04F-F7A1-BFB4-420B-37ADD06629E4}" dt="2020-12-07T20:16:15.131" v="1990"/>
          <ac:picMkLst>
            <pc:docMk/>
            <pc:sldMk cId="2559309983" sldId="267"/>
            <ac:picMk id="14" creationId="{A75017EA-9B66-4D89-A855-823DFCDE9374}"/>
          </ac:picMkLst>
        </pc:picChg>
        <pc:picChg chg="add">
          <ac:chgData name="Chelan Barclay" userId="S::barclay_c@surreyschools.ca::39ce3c52-55d2-411e-821c-4a9a92abd69a" providerId="AD" clId="Web-{6467B04F-F7A1-BFB4-420B-37ADD06629E4}" dt="2020-12-07T20:16:15.131" v="1990"/>
          <ac:picMkLst>
            <pc:docMk/>
            <pc:sldMk cId="2559309983" sldId="267"/>
            <ac:picMk id="30" creationId="{9048A785-1CEE-4D9F-BE53-3382B11DAA21}"/>
          </ac:picMkLst>
        </pc:picChg>
        <pc:cxnChg chg="add">
          <ac:chgData name="Chelan Barclay" userId="S::barclay_c@surreyschools.ca::39ce3c52-55d2-411e-821c-4a9a92abd69a" providerId="AD" clId="Web-{6467B04F-F7A1-BFB4-420B-37ADD06629E4}" dt="2020-12-07T20:16:15.131" v="1990"/>
          <ac:cxnSpMkLst>
            <pc:docMk/>
            <pc:sldMk cId="2559309983" sldId="267"/>
            <ac:cxnSpMk id="16" creationId="{2F41A41A-D714-4F7E-A8AF-D83C6CF07115}"/>
          </ac:cxnSpMkLst>
        </pc:cxnChg>
        <pc:cxnChg chg="add">
          <ac:chgData name="Chelan Barclay" userId="S::barclay_c@surreyschools.ca::39ce3c52-55d2-411e-821c-4a9a92abd69a" providerId="AD" clId="Web-{6467B04F-F7A1-BFB4-420B-37ADD06629E4}" dt="2020-12-07T20:16:15.131" v="1990"/>
          <ac:cxnSpMkLst>
            <pc:docMk/>
            <pc:sldMk cId="2559309983" sldId="267"/>
            <ac:cxnSpMk id="18" creationId="{96CBE46D-48EF-44FC-B9DA-C9F3FD4FF119}"/>
          </ac:cxnSpMkLst>
        </pc:cxnChg>
        <pc:cxnChg chg="add">
          <ac:chgData name="Chelan Barclay" userId="S::barclay_c@surreyschools.ca::39ce3c52-55d2-411e-821c-4a9a92abd69a" providerId="AD" clId="Web-{6467B04F-F7A1-BFB4-420B-37ADD06629E4}" dt="2020-12-07T20:16:15.131" v="1990"/>
          <ac:cxnSpMkLst>
            <pc:docMk/>
            <pc:sldMk cId="2559309983" sldId="267"/>
            <ac:cxnSpMk id="22" creationId="{D1C53B29-B0D0-42FB-9FFF-ACF647D8530A}"/>
          </ac:cxnSpMkLst>
        </pc:cxnChg>
        <pc:cxnChg chg="add">
          <ac:chgData name="Chelan Barclay" userId="S::barclay_c@surreyschools.ca::39ce3c52-55d2-411e-821c-4a9a92abd69a" providerId="AD" clId="Web-{6467B04F-F7A1-BFB4-420B-37ADD06629E4}" dt="2020-12-07T20:16:15.131" v="1990"/>
          <ac:cxnSpMkLst>
            <pc:docMk/>
            <pc:sldMk cId="2559309983" sldId="267"/>
            <ac:cxnSpMk id="32" creationId="{787D4842-D794-49A1-84EC-F82562A30E16}"/>
          </ac:cxnSpMkLst>
        </pc:cxnChg>
      </pc:sldChg>
      <pc:sldChg chg="addSp delSp modSp mod setBg">
        <pc:chgData name="Chelan Barclay" userId="S::barclay_c@surreyschools.ca::39ce3c52-55d2-411e-821c-4a9a92abd69a" providerId="AD" clId="Web-{6467B04F-F7A1-BFB4-420B-37ADD06629E4}" dt="2020-12-07T21:15:34.820" v="2228" actId="14100"/>
        <pc:sldMkLst>
          <pc:docMk/>
          <pc:sldMk cId="899947461" sldId="268"/>
        </pc:sldMkLst>
        <pc:spChg chg="mod">
          <ac:chgData name="Chelan Barclay" userId="S::barclay_c@surreyschools.ca::39ce3c52-55d2-411e-821c-4a9a92abd69a" providerId="AD" clId="Web-{6467B04F-F7A1-BFB4-420B-37ADD06629E4}" dt="2020-12-07T21:13:08.789" v="2214" actId="1076"/>
          <ac:spMkLst>
            <pc:docMk/>
            <pc:sldMk cId="899947461" sldId="268"/>
            <ac:spMk id="2" creationId="{82F0F893-228E-4A6F-AB57-239B04575A5F}"/>
          </ac:spMkLst>
        </pc:spChg>
        <pc:spChg chg="mod ord">
          <ac:chgData name="Chelan Barclay" userId="S::barclay_c@surreyschools.ca::39ce3c52-55d2-411e-821c-4a9a92abd69a" providerId="AD" clId="Web-{6467B04F-F7A1-BFB4-420B-37ADD06629E4}" dt="2020-12-07T21:14:00.695" v="2223" actId="14100"/>
          <ac:spMkLst>
            <pc:docMk/>
            <pc:sldMk cId="899947461" sldId="268"/>
            <ac:spMk id="3" creationId="{33F3827E-DCE7-46C2-B47E-783EC3B6F65C}"/>
          </ac:spMkLst>
        </pc:spChg>
        <pc:spChg chg="add del">
          <ac:chgData name="Chelan Barclay" userId="S::barclay_c@surreyschools.ca::39ce3c52-55d2-411e-821c-4a9a92abd69a" providerId="AD" clId="Web-{6467B04F-F7A1-BFB4-420B-37ADD06629E4}" dt="2020-12-07T21:12:41.867" v="2184"/>
          <ac:spMkLst>
            <pc:docMk/>
            <pc:sldMk cId="899947461" sldId="268"/>
            <ac:spMk id="9" creationId="{3193BA5C-B8F3-4972-BA54-014C48FAFA42}"/>
          </ac:spMkLst>
        </pc:spChg>
        <pc:spChg chg="add del">
          <ac:chgData name="Chelan Barclay" userId="S::barclay_c@surreyschools.ca::39ce3c52-55d2-411e-821c-4a9a92abd69a" providerId="AD" clId="Web-{6467B04F-F7A1-BFB4-420B-37ADD06629E4}" dt="2020-12-07T21:12:41.867" v="2184"/>
          <ac:spMkLst>
            <pc:docMk/>
            <pc:sldMk cId="899947461" sldId="268"/>
            <ac:spMk id="13" creationId="{05B93327-222A-4DAC-9163-371BF44CDB0C}"/>
          </ac:spMkLst>
        </pc:spChg>
        <pc:spChg chg="add del">
          <ac:chgData name="Chelan Barclay" userId="S::barclay_c@surreyschools.ca::39ce3c52-55d2-411e-821c-4a9a92abd69a" providerId="AD" clId="Web-{6467B04F-F7A1-BFB4-420B-37ADD06629E4}" dt="2020-12-07T21:12:41.867" v="2184"/>
          <ac:spMkLst>
            <pc:docMk/>
            <pc:sldMk cId="899947461" sldId="268"/>
            <ac:spMk id="19" creationId="{56388820-A63D-463C-9DBC-060A5ABE33B6}"/>
          </ac:spMkLst>
        </pc:spChg>
        <pc:grpChg chg="add del">
          <ac:chgData name="Chelan Barclay" userId="S::barclay_c@surreyschools.ca::39ce3c52-55d2-411e-821c-4a9a92abd69a" providerId="AD" clId="Web-{6467B04F-F7A1-BFB4-420B-37ADD06629E4}" dt="2020-12-07T21:12:41.867" v="2184"/>
          <ac:grpSpMkLst>
            <pc:docMk/>
            <pc:sldMk cId="899947461" sldId="268"/>
            <ac:grpSpMk id="15" creationId="{14EE34E3-F117-4487-8ACF-33DA65FA11B3}"/>
          </ac:grpSpMkLst>
        </pc:grpChg>
        <pc:picChg chg="add del mod">
          <ac:chgData name="Chelan Barclay" userId="S::barclay_c@surreyschools.ca::39ce3c52-55d2-411e-821c-4a9a92abd69a" providerId="AD" clId="Web-{6467B04F-F7A1-BFB4-420B-37ADD06629E4}" dt="2020-12-07T21:12:47.133" v="2191"/>
          <ac:picMkLst>
            <pc:docMk/>
            <pc:sldMk cId="899947461" sldId="268"/>
            <ac:picMk id="4" creationId="{06C7EC06-C88D-4FA7-A673-A429AE1023D4}"/>
          </ac:picMkLst>
        </pc:picChg>
        <pc:picChg chg="add mod">
          <ac:chgData name="Chelan Barclay" userId="S::barclay_c@surreyschools.ca::39ce3c52-55d2-411e-821c-4a9a92abd69a" providerId="AD" clId="Web-{6467B04F-F7A1-BFB4-420B-37ADD06629E4}" dt="2020-12-07T21:15:34.820" v="2228" actId="14100"/>
          <ac:picMkLst>
            <pc:docMk/>
            <pc:sldMk cId="899947461" sldId="268"/>
            <ac:picMk id="5" creationId="{AA36D414-671F-4C09-AFA4-D80738525EE8}"/>
          </ac:picMkLst>
        </pc:picChg>
        <pc:picChg chg="add del">
          <ac:chgData name="Chelan Barclay" userId="S::barclay_c@surreyschools.ca::39ce3c52-55d2-411e-821c-4a9a92abd69a" providerId="AD" clId="Web-{6467B04F-F7A1-BFB4-420B-37ADD06629E4}" dt="2020-12-07T21:12:41.867" v="2184"/>
          <ac:picMkLst>
            <pc:docMk/>
            <pc:sldMk cId="899947461" sldId="268"/>
            <ac:picMk id="21" creationId="{C04ED70F-D6FD-4EB1-A171-D30F885FE73E}"/>
          </ac:picMkLst>
        </pc:picChg>
        <pc:cxnChg chg="add del">
          <ac:chgData name="Chelan Barclay" userId="S::barclay_c@surreyschools.ca::39ce3c52-55d2-411e-821c-4a9a92abd69a" providerId="AD" clId="Web-{6467B04F-F7A1-BFB4-420B-37ADD06629E4}" dt="2020-12-07T21:12:41.867" v="2184"/>
          <ac:cxnSpMkLst>
            <pc:docMk/>
            <pc:sldMk cId="899947461" sldId="268"/>
            <ac:cxnSpMk id="11" creationId="{D7162BAB-C25E-4CE9-B87C-F118DC7E7C22}"/>
          </ac:cxnSpMkLst>
        </pc:cxnChg>
        <pc:cxnChg chg="add del">
          <ac:chgData name="Chelan Barclay" userId="S::barclay_c@surreyschools.ca::39ce3c52-55d2-411e-821c-4a9a92abd69a" providerId="AD" clId="Web-{6467B04F-F7A1-BFB4-420B-37ADD06629E4}" dt="2020-12-07T21:12:41.867" v="2184"/>
          <ac:cxnSpMkLst>
            <pc:docMk/>
            <pc:sldMk cId="899947461" sldId="268"/>
            <ac:cxnSpMk id="23" creationId="{DA26CAE9-74C4-4EDD-8A80-77F79EAA86F4}"/>
          </ac:cxnSpMkLst>
        </pc:cxnChg>
      </pc:sldChg>
    </pc:docChg>
  </pc:docChgLst>
  <pc:docChgLst>
    <pc:chgData name="Chelan Barclay" userId="S::barclay_c@surreyschools.ca::39ce3c52-55d2-411e-821c-4a9a92abd69a" providerId="AD" clId="Web-{44C1F353-578B-BA77-D6DF-47E034E80194}"/>
    <pc:docChg chg="modSld">
      <pc:chgData name="Chelan Barclay" userId="S::barclay_c@surreyschools.ca::39ce3c52-55d2-411e-821c-4a9a92abd69a" providerId="AD" clId="Web-{44C1F353-578B-BA77-D6DF-47E034E80194}" dt="2020-12-11T18:00:08.508" v="338" actId="1076"/>
      <pc:docMkLst>
        <pc:docMk/>
      </pc:docMkLst>
      <pc:sldChg chg="modSp">
        <pc:chgData name="Chelan Barclay" userId="S::barclay_c@surreyschools.ca::39ce3c52-55d2-411e-821c-4a9a92abd69a" providerId="AD" clId="Web-{44C1F353-578B-BA77-D6DF-47E034E80194}" dt="2020-12-11T17:54:29.460" v="16" actId="20577"/>
        <pc:sldMkLst>
          <pc:docMk/>
          <pc:sldMk cId="2801248161" sldId="258"/>
        </pc:sldMkLst>
        <pc:spChg chg="mod">
          <ac:chgData name="Chelan Barclay" userId="S::barclay_c@surreyschools.ca::39ce3c52-55d2-411e-821c-4a9a92abd69a" providerId="AD" clId="Web-{44C1F353-578B-BA77-D6DF-47E034E80194}" dt="2020-12-11T17:54:29.460" v="16" actId="20577"/>
          <ac:spMkLst>
            <pc:docMk/>
            <pc:sldMk cId="2801248161" sldId="258"/>
            <ac:spMk id="3" creationId="{D2363F9E-0937-E841-884C-82BFA94925BE}"/>
          </ac:spMkLst>
        </pc:spChg>
      </pc:sldChg>
      <pc:sldChg chg="addSp delSp modSp">
        <pc:chgData name="Chelan Barclay" userId="S::barclay_c@surreyschools.ca::39ce3c52-55d2-411e-821c-4a9a92abd69a" providerId="AD" clId="Web-{44C1F353-578B-BA77-D6DF-47E034E80194}" dt="2020-12-11T17:56:12.492" v="133" actId="20577"/>
        <pc:sldMkLst>
          <pc:docMk/>
          <pc:sldMk cId="1971667655" sldId="259"/>
        </pc:sldMkLst>
        <pc:spChg chg="mod">
          <ac:chgData name="Chelan Barclay" userId="S::barclay_c@surreyschools.ca::39ce3c52-55d2-411e-821c-4a9a92abd69a" providerId="AD" clId="Web-{44C1F353-578B-BA77-D6DF-47E034E80194}" dt="2020-12-11T17:55:50.836" v="129"/>
          <ac:spMkLst>
            <pc:docMk/>
            <pc:sldMk cId="1971667655" sldId="259"/>
            <ac:spMk id="2" creationId="{AC0487B4-4CD0-E243-91BD-F6EB70D5B5D2}"/>
          </ac:spMkLst>
        </pc:spChg>
        <pc:spChg chg="add mod">
          <ac:chgData name="Chelan Barclay" userId="S::barclay_c@surreyschools.ca::39ce3c52-55d2-411e-821c-4a9a92abd69a" providerId="AD" clId="Web-{44C1F353-578B-BA77-D6DF-47E034E80194}" dt="2020-12-11T17:56:12.492" v="133" actId="20577"/>
          <ac:spMkLst>
            <pc:docMk/>
            <pc:sldMk cId="1971667655" sldId="259"/>
            <ac:spMk id="3" creationId="{8704B262-230B-4A08-B3CC-3AE1F83C7A1A}"/>
          </ac:spMkLst>
        </pc:spChg>
        <pc:spChg chg="add del">
          <ac:chgData name="Chelan Barclay" userId="S::barclay_c@surreyschools.ca::39ce3c52-55d2-411e-821c-4a9a92abd69a" providerId="AD" clId="Web-{44C1F353-578B-BA77-D6DF-47E034E80194}" dt="2020-12-11T17:55:50.836" v="129"/>
          <ac:spMkLst>
            <pc:docMk/>
            <pc:sldMk cId="1971667655" sldId="259"/>
            <ac:spMk id="9" creationId="{0CABCAE3-64FC-4149-819F-2C1812824154}"/>
          </ac:spMkLst>
        </pc:spChg>
        <pc:spChg chg="add del">
          <ac:chgData name="Chelan Barclay" userId="S::barclay_c@surreyschools.ca::39ce3c52-55d2-411e-821c-4a9a92abd69a" providerId="AD" clId="Web-{44C1F353-578B-BA77-D6DF-47E034E80194}" dt="2020-12-11T17:55:50.836" v="129"/>
          <ac:spMkLst>
            <pc:docMk/>
            <pc:sldMk cId="1971667655" sldId="259"/>
            <ac:spMk id="17" creationId="{56412368-7E6B-4064-B6FA-72DF6DA0C2DB}"/>
          </ac:spMkLst>
        </pc:spChg>
        <pc:spChg chg="add del">
          <ac:chgData name="Chelan Barclay" userId="S::barclay_c@surreyschools.ca::39ce3c52-55d2-411e-821c-4a9a92abd69a" providerId="AD" clId="Web-{44C1F353-578B-BA77-D6DF-47E034E80194}" dt="2020-12-11T17:55:50.836" v="129"/>
          <ac:spMkLst>
            <pc:docMk/>
            <pc:sldMk cId="1971667655" sldId="259"/>
            <ac:spMk id="19" creationId="{8014FE20-9BCC-4219-A8AD-B1C110BD558D}"/>
          </ac:spMkLst>
        </pc:spChg>
        <pc:spChg chg="add del">
          <ac:chgData name="Chelan Barclay" userId="S::barclay_c@surreyschools.ca::39ce3c52-55d2-411e-821c-4a9a92abd69a" providerId="AD" clId="Web-{44C1F353-578B-BA77-D6DF-47E034E80194}" dt="2020-12-11T17:55:50.836" v="129"/>
          <ac:spMkLst>
            <pc:docMk/>
            <pc:sldMk cId="1971667655" sldId="259"/>
            <ac:spMk id="27" creationId="{82388B0B-738B-4313-8674-79D97E74A005}"/>
          </ac:spMkLst>
        </pc:spChg>
        <pc:spChg chg="add del">
          <ac:chgData name="Chelan Barclay" userId="S::barclay_c@surreyschools.ca::39ce3c52-55d2-411e-821c-4a9a92abd69a" providerId="AD" clId="Web-{44C1F353-578B-BA77-D6DF-47E034E80194}" dt="2020-12-11T17:55:50.836" v="129"/>
          <ac:spMkLst>
            <pc:docMk/>
            <pc:sldMk cId="1971667655" sldId="259"/>
            <ac:spMk id="36" creationId="{10419CA0-BFB4-4390-AB8F-5DBFCA45D4D0}"/>
          </ac:spMkLst>
        </pc:spChg>
        <pc:spChg chg="add del">
          <ac:chgData name="Chelan Barclay" userId="S::barclay_c@surreyschools.ca::39ce3c52-55d2-411e-821c-4a9a92abd69a" providerId="AD" clId="Web-{44C1F353-578B-BA77-D6DF-47E034E80194}" dt="2020-12-11T17:55:50.836" v="129"/>
          <ac:spMkLst>
            <pc:docMk/>
            <pc:sldMk cId="1971667655" sldId="259"/>
            <ac:spMk id="40" creationId="{596E9C81-ACBE-459E-A7D5-2BB824B68FDA}"/>
          </ac:spMkLst>
        </pc:spChg>
        <pc:grpChg chg="add del">
          <ac:chgData name="Chelan Barclay" userId="S::barclay_c@surreyschools.ca::39ce3c52-55d2-411e-821c-4a9a92abd69a" providerId="AD" clId="Web-{44C1F353-578B-BA77-D6DF-47E034E80194}" dt="2020-12-11T17:55:50.836" v="129"/>
          <ac:grpSpMkLst>
            <pc:docMk/>
            <pc:sldMk cId="1971667655" sldId="259"/>
            <ac:grpSpMk id="23" creationId="{36439133-030D-427C-AADE-2B48B1991785}"/>
          </ac:grpSpMkLst>
        </pc:grpChg>
        <pc:grpChg chg="add del">
          <ac:chgData name="Chelan Barclay" userId="S::barclay_c@surreyschools.ca::39ce3c52-55d2-411e-821c-4a9a92abd69a" providerId="AD" clId="Web-{44C1F353-578B-BA77-D6DF-47E034E80194}" dt="2020-12-11T17:55:50.836" v="129"/>
          <ac:grpSpMkLst>
            <pc:docMk/>
            <pc:sldMk cId="1971667655" sldId="259"/>
            <ac:grpSpMk id="42" creationId="{CEBDCB18-ABE5-43B0-8B68-89FEDAECB8B0}"/>
          </ac:grpSpMkLst>
        </pc:grpChg>
        <pc:picChg chg="mod ord">
          <ac:chgData name="Chelan Barclay" userId="S::barclay_c@surreyschools.ca::39ce3c52-55d2-411e-821c-4a9a92abd69a" providerId="AD" clId="Web-{44C1F353-578B-BA77-D6DF-47E034E80194}" dt="2020-12-11T17:55:50.836" v="129"/>
          <ac:picMkLst>
            <pc:docMk/>
            <pc:sldMk cId="1971667655" sldId="259"/>
            <ac:picMk id="4" creationId="{B58136E2-575C-450F-B37E-D651A66D05D6}"/>
          </ac:picMkLst>
        </pc:picChg>
        <pc:picChg chg="add del">
          <ac:chgData name="Chelan Barclay" userId="S::barclay_c@surreyschools.ca::39ce3c52-55d2-411e-821c-4a9a92abd69a" providerId="AD" clId="Web-{44C1F353-578B-BA77-D6DF-47E034E80194}" dt="2020-12-11T17:55:50.836" v="129"/>
          <ac:picMkLst>
            <pc:docMk/>
            <pc:sldMk cId="1971667655" sldId="259"/>
            <ac:picMk id="11" creationId="{012FDCFE-9AD2-4D8A-8CBF-B3AA37EBF6DD}"/>
          </ac:picMkLst>
        </pc:picChg>
        <pc:picChg chg="add del">
          <ac:chgData name="Chelan Barclay" userId="S::barclay_c@surreyschools.ca::39ce3c52-55d2-411e-821c-4a9a92abd69a" providerId="AD" clId="Web-{44C1F353-578B-BA77-D6DF-47E034E80194}" dt="2020-12-11T17:55:50.836" v="129"/>
          <ac:picMkLst>
            <pc:docMk/>
            <pc:sldMk cId="1971667655" sldId="259"/>
            <ac:picMk id="29" creationId="{6DF84359-5DD6-461B-9519-90AA2F46C1BE}"/>
          </ac:picMkLst>
        </pc:picChg>
        <pc:picChg chg="add del">
          <ac:chgData name="Chelan Barclay" userId="S::barclay_c@surreyschools.ca::39ce3c52-55d2-411e-821c-4a9a92abd69a" providerId="AD" clId="Web-{44C1F353-578B-BA77-D6DF-47E034E80194}" dt="2020-12-11T17:55:50.836" v="129"/>
          <ac:picMkLst>
            <pc:docMk/>
            <pc:sldMk cId="1971667655" sldId="259"/>
            <ac:picMk id="46" creationId="{08EC5C75-E28F-4899-9C2E-39431B82B740}"/>
          </ac:picMkLst>
        </pc:picChg>
        <pc:cxnChg chg="add del">
          <ac:chgData name="Chelan Barclay" userId="S::barclay_c@surreyschools.ca::39ce3c52-55d2-411e-821c-4a9a92abd69a" providerId="AD" clId="Web-{44C1F353-578B-BA77-D6DF-47E034E80194}" dt="2020-12-11T17:55:50.836" v="129"/>
          <ac:cxnSpMkLst>
            <pc:docMk/>
            <pc:sldMk cId="1971667655" sldId="259"/>
            <ac:cxnSpMk id="13" creationId="{FBD463FC-4CA8-4FF4-85A3-AF9F4B98D210}"/>
          </ac:cxnSpMkLst>
        </pc:cxnChg>
        <pc:cxnChg chg="add del">
          <ac:chgData name="Chelan Barclay" userId="S::barclay_c@surreyschools.ca::39ce3c52-55d2-411e-821c-4a9a92abd69a" providerId="AD" clId="Web-{44C1F353-578B-BA77-D6DF-47E034E80194}" dt="2020-12-11T17:55:50.836" v="129"/>
          <ac:cxnSpMkLst>
            <pc:docMk/>
            <pc:sldMk cId="1971667655" sldId="259"/>
            <ac:cxnSpMk id="15" creationId="{BECF35C3-8B44-4F4B-BD25-4C01823DB22A}"/>
          </ac:cxnSpMkLst>
        </pc:cxnChg>
        <pc:cxnChg chg="add del">
          <ac:chgData name="Chelan Barclay" userId="S::barclay_c@surreyschools.ca::39ce3c52-55d2-411e-821c-4a9a92abd69a" providerId="AD" clId="Web-{44C1F353-578B-BA77-D6DF-47E034E80194}" dt="2020-12-11T17:55:50.836" v="129"/>
          <ac:cxnSpMkLst>
            <pc:docMk/>
            <pc:sldMk cId="1971667655" sldId="259"/>
            <ac:cxnSpMk id="21" creationId="{A661C966-C6C8-4667-903D-E68521C357FC}"/>
          </ac:cxnSpMkLst>
        </pc:cxnChg>
        <pc:cxnChg chg="add del">
          <ac:chgData name="Chelan Barclay" userId="S::barclay_c@surreyschools.ca::39ce3c52-55d2-411e-821c-4a9a92abd69a" providerId="AD" clId="Web-{44C1F353-578B-BA77-D6DF-47E034E80194}" dt="2020-12-11T17:55:50.836" v="129"/>
          <ac:cxnSpMkLst>
            <pc:docMk/>
            <pc:sldMk cId="1971667655" sldId="259"/>
            <ac:cxnSpMk id="31" creationId="{E90BC892-CE86-41EE-8A3B-2178D5170C7C}"/>
          </ac:cxnSpMkLst>
        </pc:cxnChg>
        <pc:cxnChg chg="add del">
          <ac:chgData name="Chelan Barclay" userId="S::barclay_c@surreyschools.ca::39ce3c52-55d2-411e-821c-4a9a92abd69a" providerId="AD" clId="Web-{44C1F353-578B-BA77-D6DF-47E034E80194}" dt="2020-12-11T17:55:50.836" v="129"/>
          <ac:cxnSpMkLst>
            <pc:docMk/>
            <pc:sldMk cId="1971667655" sldId="259"/>
            <ac:cxnSpMk id="38" creationId="{5CF4C623-16D7-4722-8EFB-A5B0E3BC077D}"/>
          </ac:cxnSpMkLst>
        </pc:cxnChg>
        <pc:cxnChg chg="add del">
          <ac:chgData name="Chelan Barclay" userId="S::barclay_c@surreyschools.ca::39ce3c52-55d2-411e-821c-4a9a92abd69a" providerId="AD" clId="Web-{44C1F353-578B-BA77-D6DF-47E034E80194}" dt="2020-12-11T17:55:50.836" v="129"/>
          <ac:cxnSpMkLst>
            <pc:docMk/>
            <pc:sldMk cId="1971667655" sldId="259"/>
            <ac:cxnSpMk id="48" creationId="{46AAE0A1-60AD-4190-B85D-2DD8148369C7}"/>
          </ac:cxnSpMkLst>
        </pc:cxnChg>
      </pc:sldChg>
      <pc:sldChg chg="addSp modSp">
        <pc:chgData name="Chelan Barclay" userId="S::barclay_c@surreyschools.ca::39ce3c52-55d2-411e-821c-4a9a92abd69a" providerId="AD" clId="Web-{44C1F353-578B-BA77-D6DF-47E034E80194}" dt="2020-12-11T17:57:27.570" v="272" actId="1076"/>
        <pc:sldMkLst>
          <pc:docMk/>
          <pc:sldMk cId="1715537860" sldId="260"/>
        </pc:sldMkLst>
        <pc:spChg chg="add mod">
          <ac:chgData name="Chelan Barclay" userId="S::barclay_c@surreyschools.ca::39ce3c52-55d2-411e-821c-4a9a92abd69a" providerId="AD" clId="Web-{44C1F353-578B-BA77-D6DF-47E034E80194}" dt="2020-12-11T17:57:27.570" v="272" actId="1076"/>
          <ac:spMkLst>
            <pc:docMk/>
            <pc:sldMk cId="1715537860" sldId="260"/>
            <ac:spMk id="3" creationId="{4B36732C-83A3-44FC-8097-B66E9C8F4E34}"/>
          </ac:spMkLst>
        </pc:spChg>
      </pc:sldChg>
      <pc:sldChg chg="modSp">
        <pc:chgData name="Chelan Barclay" userId="S::barclay_c@surreyschools.ca::39ce3c52-55d2-411e-821c-4a9a92abd69a" providerId="AD" clId="Web-{44C1F353-578B-BA77-D6DF-47E034E80194}" dt="2020-12-11T17:58:22.274" v="309" actId="20577"/>
        <pc:sldMkLst>
          <pc:docMk/>
          <pc:sldMk cId="204787239" sldId="263"/>
        </pc:sldMkLst>
        <pc:spChg chg="mod">
          <ac:chgData name="Chelan Barclay" userId="S::barclay_c@surreyschools.ca::39ce3c52-55d2-411e-821c-4a9a92abd69a" providerId="AD" clId="Web-{44C1F353-578B-BA77-D6DF-47E034E80194}" dt="2020-12-11T17:58:22.274" v="309" actId="20577"/>
          <ac:spMkLst>
            <pc:docMk/>
            <pc:sldMk cId="204787239" sldId="263"/>
            <ac:spMk id="3" creationId="{E81BF078-5CE7-3149-8CF3-E35F721C911F}"/>
          </ac:spMkLst>
        </pc:spChg>
      </pc:sldChg>
      <pc:sldChg chg="addSp delSp modSp">
        <pc:chgData name="Chelan Barclay" userId="S::barclay_c@surreyschools.ca::39ce3c52-55d2-411e-821c-4a9a92abd69a" providerId="AD" clId="Web-{44C1F353-578B-BA77-D6DF-47E034E80194}" dt="2020-12-11T17:58:44.102" v="313"/>
        <pc:sldMkLst>
          <pc:docMk/>
          <pc:sldMk cId="3608764155" sldId="264"/>
        </pc:sldMkLst>
        <pc:spChg chg="mod">
          <ac:chgData name="Chelan Barclay" userId="S::barclay_c@surreyschools.ca::39ce3c52-55d2-411e-821c-4a9a92abd69a" providerId="AD" clId="Web-{44C1F353-578B-BA77-D6DF-47E034E80194}" dt="2020-12-11T17:58:44.102" v="313"/>
          <ac:spMkLst>
            <pc:docMk/>
            <pc:sldMk cId="3608764155" sldId="264"/>
            <ac:spMk id="2" creationId="{BB02FA72-4DE5-E041-9C17-42516B5BCF05}"/>
          </ac:spMkLst>
        </pc:spChg>
        <pc:spChg chg="mod">
          <ac:chgData name="Chelan Barclay" userId="S::barclay_c@surreyschools.ca::39ce3c52-55d2-411e-821c-4a9a92abd69a" providerId="AD" clId="Web-{44C1F353-578B-BA77-D6DF-47E034E80194}" dt="2020-12-11T17:58:44.102" v="313"/>
          <ac:spMkLst>
            <pc:docMk/>
            <pc:sldMk cId="3608764155" sldId="264"/>
            <ac:spMk id="3" creationId="{21CB28B5-FC46-204B-BEAE-F3CCDA94C023}"/>
          </ac:spMkLst>
        </pc:spChg>
        <pc:spChg chg="add del">
          <ac:chgData name="Chelan Barclay" userId="S::barclay_c@surreyschools.ca::39ce3c52-55d2-411e-821c-4a9a92abd69a" providerId="AD" clId="Web-{44C1F353-578B-BA77-D6DF-47E034E80194}" dt="2020-12-11T17:58:44.102" v="313"/>
          <ac:spMkLst>
            <pc:docMk/>
            <pc:sldMk cId="3608764155" sldId="264"/>
            <ac:spMk id="6" creationId="{E8E51B09-2B9E-4D82-A5F8-29F85CBE206E}"/>
          </ac:spMkLst>
        </pc:spChg>
        <pc:spChg chg="add del">
          <ac:chgData name="Chelan Barclay" userId="S::barclay_c@surreyschools.ca::39ce3c52-55d2-411e-821c-4a9a92abd69a" providerId="AD" clId="Web-{44C1F353-578B-BA77-D6DF-47E034E80194}" dt="2020-12-11T17:58:44.102" v="313"/>
          <ac:spMkLst>
            <pc:docMk/>
            <pc:sldMk cId="3608764155" sldId="264"/>
            <ac:spMk id="7" creationId="{59240118-40F3-4A1C-85DC-4E58525CB6AD}"/>
          </ac:spMkLst>
        </pc:spChg>
        <pc:spChg chg="add">
          <ac:chgData name="Chelan Barclay" userId="S::barclay_c@surreyschools.ca::39ce3c52-55d2-411e-821c-4a9a92abd69a" providerId="AD" clId="Web-{44C1F353-578B-BA77-D6DF-47E034E80194}" dt="2020-12-11T17:58:44.102" v="313"/>
          <ac:spMkLst>
            <pc:docMk/>
            <pc:sldMk cId="3608764155" sldId="264"/>
            <ac:spMk id="20" creationId="{10419CA0-BFB4-4390-AB8F-5DBFCA45D4D0}"/>
          </ac:spMkLst>
        </pc:spChg>
        <pc:spChg chg="add del">
          <ac:chgData name="Chelan Barclay" userId="S::barclay_c@surreyschools.ca::39ce3c52-55d2-411e-821c-4a9a92abd69a" providerId="AD" clId="Web-{44C1F353-578B-BA77-D6DF-47E034E80194}" dt="2020-12-11T17:58:44.071" v="312"/>
          <ac:spMkLst>
            <pc:docMk/>
            <pc:sldMk cId="3608764155" sldId="264"/>
            <ac:spMk id="22" creationId="{021A4066-B261-49FE-952E-A0FE3EE75CD2}"/>
          </ac:spMkLst>
        </pc:spChg>
        <pc:spChg chg="add">
          <ac:chgData name="Chelan Barclay" userId="S::barclay_c@surreyschools.ca::39ce3c52-55d2-411e-821c-4a9a92abd69a" providerId="AD" clId="Web-{44C1F353-578B-BA77-D6DF-47E034E80194}" dt="2020-12-11T17:58:44.102" v="313"/>
          <ac:spMkLst>
            <pc:docMk/>
            <pc:sldMk cId="3608764155" sldId="264"/>
            <ac:spMk id="25" creationId="{596E9C81-ACBE-459E-A7D5-2BB824B68FDA}"/>
          </ac:spMkLst>
        </pc:spChg>
        <pc:spChg chg="add del">
          <ac:chgData name="Chelan Barclay" userId="S::barclay_c@surreyschools.ca::39ce3c52-55d2-411e-821c-4a9a92abd69a" providerId="AD" clId="Web-{44C1F353-578B-BA77-D6DF-47E034E80194}" dt="2020-12-11T17:58:44.071" v="312"/>
          <ac:spMkLst>
            <pc:docMk/>
            <pc:sldMk cId="3608764155" sldId="264"/>
            <ac:spMk id="26" creationId="{81958111-BC13-4D45-AB27-0C2C83F9BA64}"/>
          </ac:spMkLst>
        </pc:spChg>
        <pc:grpChg chg="add del">
          <ac:chgData name="Chelan Barclay" userId="S::barclay_c@surreyschools.ca::39ce3c52-55d2-411e-821c-4a9a92abd69a" providerId="AD" clId="Web-{44C1F353-578B-BA77-D6DF-47E034E80194}" dt="2020-12-11T17:58:44.102" v="313"/>
          <ac:grpSpMkLst>
            <pc:docMk/>
            <pc:sldMk cId="3608764155" sldId="264"/>
            <ac:grpSpMk id="8" creationId="{C269951F-7B8C-4336-BC68-9BA9843CEDA1}"/>
          </ac:grpSpMkLst>
        </pc:grpChg>
        <pc:grpChg chg="add">
          <ac:chgData name="Chelan Barclay" userId="S::barclay_c@surreyschools.ca::39ce3c52-55d2-411e-821c-4a9a92abd69a" providerId="AD" clId="Web-{44C1F353-578B-BA77-D6DF-47E034E80194}" dt="2020-12-11T17:58:44.102" v="313"/>
          <ac:grpSpMkLst>
            <pc:docMk/>
            <pc:sldMk cId="3608764155" sldId="264"/>
            <ac:grpSpMk id="27" creationId="{CEBDCB18-ABE5-43B0-8B68-89FEDAECB8B0}"/>
          </ac:grpSpMkLst>
        </pc:grpChg>
        <pc:grpChg chg="add del">
          <ac:chgData name="Chelan Barclay" userId="S::barclay_c@surreyschools.ca::39ce3c52-55d2-411e-821c-4a9a92abd69a" providerId="AD" clId="Web-{44C1F353-578B-BA77-D6DF-47E034E80194}" dt="2020-12-11T17:58:44.071" v="312"/>
          <ac:grpSpMkLst>
            <pc:docMk/>
            <pc:sldMk cId="3608764155" sldId="264"/>
            <ac:grpSpMk id="28" creationId="{82188758-E18A-4CE5-9D03-F4BF5D887C3F}"/>
          </ac:grpSpMkLst>
        </pc:grpChg>
        <pc:picChg chg="mod ord">
          <ac:chgData name="Chelan Barclay" userId="S::barclay_c@surreyschools.ca::39ce3c52-55d2-411e-821c-4a9a92abd69a" providerId="AD" clId="Web-{44C1F353-578B-BA77-D6DF-47E034E80194}" dt="2020-12-11T17:58:44.102" v="313"/>
          <ac:picMkLst>
            <pc:docMk/>
            <pc:sldMk cId="3608764155" sldId="264"/>
            <ac:picMk id="4" creationId="{1F727694-D56A-4AA0-867B-61804B52E450}"/>
          </ac:picMkLst>
        </pc:picChg>
        <pc:picChg chg="add del">
          <ac:chgData name="Chelan Barclay" userId="S::barclay_c@surreyschools.ca::39ce3c52-55d2-411e-821c-4a9a92abd69a" providerId="AD" clId="Web-{44C1F353-578B-BA77-D6DF-47E034E80194}" dt="2020-12-11T17:58:44.102" v="313"/>
          <ac:picMkLst>
            <pc:docMk/>
            <pc:sldMk cId="3608764155" sldId="264"/>
            <ac:picMk id="12" creationId="{DD8AF6BD-5D32-4F8F-98B6-05F8A4390CB7}"/>
          </ac:picMkLst>
        </pc:picChg>
        <pc:picChg chg="add">
          <ac:chgData name="Chelan Barclay" userId="S::barclay_c@surreyschools.ca::39ce3c52-55d2-411e-821c-4a9a92abd69a" providerId="AD" clId="Web-{44C1F353-578B-BA77-D6DF-47E034E80194}" dt="2020-12-11T17:58:44.102" v="313"/>
          <ac:picMkLst>
            <pc:docMk/>
            <pc:sldMk cId="3608764155" sldId="264"/>
            <ac:picMk id="31" creationId="{08EC5C75-E28F-4899-9C2E-39431B82B740}"/>
          </ac:picMkLst>
        </pc:picChg>
        <pc:picChg chg="add del">
          <ac:chgData name="Chelan Barclay" userId="S::barclay_c@surreyschools.ca::39ce3c52-55d2-411e-821c-4a9a92abd69a" providerId="AD" clId="Web-{44C1F353-578B-BA77-D6DF-47E034E80194}" dt="2020-12-11T17:58:44.071" v="312"/>
          <ac:picMkLst>
            <pc:docMk/>
            <pc:sldMk cId="3608764155" sldId="264"/>
            <ac:picMk id="32" creationId="{D42F4933-2ECF-4EE5-BCE4-F19E3CA609FE}"/>
          </ac:picMkLst>
        </pc:picChg>
        <pc:cxnChg chg="add del">
          <ac:chgData name="Chelan Barclay" userId="S::barclay_c@surreyschools.ca::39ce3c52-55d2-411e-821c-4a9a92abd69a" providerId="AD" clId="Web-{44C1F353-578B-BA77-D6DF-47E034E80194}" dt="2020-12-11T17:58:44.102" v="313"/>
          <ac:cxnSpMkLst>
            <pc:docMk/>
            <pc:sldMk cId="3608764155" sldId="264"/>
            <ac:cxnSpMk id="16" creationId="{B47013E4-D33D-425E-B32E-DE7D5CB5F302}"/>
          </ac:cxnSpMkLst>
        </pc:cxnChg>
        <pc:cxnChg chg="add del">
          <ac:chgData name="Chelan Barclay" userId="S::barclay_c@surreyschools.ca::39ce3c52-55d2-411e-821c-4a9a92abd69a" providerId="AD" clId="Web-{44C1F353-578B-BA77-D6DF-47E034E80194}" dt="2020-12-11T17:58:44.102" v="313"/>
          <ac:cxnSpMkLst>
            <pc:docMk/>
            <pc:sldMk cId="3608764155" sldId="264"/>
            <ac:cxnSpMk id="17" creationId="{A9087EE4-E285-4C8E-AC5F-CAE7D1FDE365}"/>
          </ac:cxnSpMkLst>
        </pc:cxnChg>
        <pc:cxnChg chg="add">
          <ac:chgData name="Chelan Barclay" userId="S::barclay_c@surreyschools.ca::39ce3c52-55d2-411e-821c-4a9a92abd69a" providerId="AD" clId="Web-{44C1F353-578B-BA77-D6DF-47E034E80194}" dt="2020-12-11T17:58:44.102" v="313"/>
          <ac:cxnSpMkLst>
            <pc:docMk/>
            <pc:sldMk cId="3608764155" sldId="264"/>
            <ac:cxnSpMk id="23" creationId="{5CF4C623-16D7-4722-8EFB-A5B0E3BC077D}"/>
          </ac:cxnSpMkLst>
        </pc:cxnChg>
        <pc:cxnChg chg="add del">
          <ac:chgData name="Chelan Barclay" userId="S::barclay_c@surreyschools.ca::39ce3c52-55d2-411e-821c-4a9a92abd69a" providerId="AD" clId="Web-{44C1F353-578B-BA77-D6DF-47E034E80194}" dt="2020-12-11T17:58:44.071" v="312"/>
          <ac:cxnSpMkLst>
            <pc:docMk/>
            <pc:sldMk cId="3608764155" sldId="264"/>
            <ac:cxnSpMk id="24" creationId="{381B4579-E2EA-4BD7-94FF-0A0BEE135C6B}"/>
          </ac:cxnSpMkLst>
        </pc:cxnChg>
        <pc:cxnChg chg="add">
          <ac:chgData name="Chelan Barclay" userId="S::barclay_c@surreyschools.ca::39ce3c52-55d2-411e-821c-4a9a92abd69a" providerId="AD" clId="Web-{44C1F353-578B-BA77-D6DF-47E034E80194}" dt="2020-12-11T17:58:44.102" v="313"/>
          <ac:cxnSpMkLst>
            <pc:docMk/>
            <pc:sldMk cId="3608764155" sldId="264"/>
            <ac:cxnSpMk id="33" creationId="{46AAE0A1-60AD-4190-B85D-2DD8148369C7}"/>
          </ac:cxnSpMkLst>
        </pc:cxnChg>
        <pc:cxnChg chg="add del">
          <ac:chgData name="Chelan Barclay" userId="S::barclay_c@surreyschools.ca::39ce3c52-55d2-411e-821c-4a9a92abd69a" providerId="AD" clId="Web-{44C1F353-578B-BA77-D6DF-47E034E80194}" dt="2020-12-11T17:58:44.071" v="312"/>
          <ac:cxnSpMkLst>
            <pc:docMk/>
            <pc:sldMk cId="3608764155" sldId="264"/>
            <ac:cxnSpMk id="34" creationId="{C6FAC23C-014D-4AC5-AD1B-36F7D0E7EF32}"/>
          </ac:cxnSpMkLst>
        </pc:cxnChg>
      </pc:sldChg>
      <pc:sldChg chg="modSp">
        <pc:chgData name="Chelan Barclay" userId="S::barclay_c@surreyschools.ca::39ce3c52-55d2-411e-821c-4a9a92abd69a" providerId="AD" clId="Web-{44C1F353-578B-BA77-D6DF-47E034E80194}" dt="2020-12-11T18:00:08.508" v="338" actId="1076"/>
        <pc:sldMkLst>
          <pc:docMk/>
          <pc:sldMk cId="4173539596" sldId="265"/>
        </pc:sldMkLst>
        <pc:spChg chg="mod">
          <ac:chgData name="Chelan Barclay" userId="S::barclay_c@surreyschools.ca::39ce3c52-55d2-411e-821c-4a9a92abd69a" providerId="AD" clId="Web-{44C1F353-578B-BA77-D6DF-47E034E80194}" dt="2020-12-11T18:00:08.508" v="338" actId="1076"/>
          <ac:spMkLst>
            <pc:docMk/>
            <pc:sldMk cId="4173539596" sldId="265"/>
            <ac:spMk id="3" creationId="{2DF82BC4-B49A-4807-850F-15B01DFD2FE5}"/>
          </ac:spMkLst>
        </pc:spChg>
      </pc:sldChg>
      <pc:sldChg chg="modSp">
        <pc:chgData name="Chelan Barclay" userId="S::barclay_c@surreyschools.ca::39ce3c52-55d2-411e-821c-4a9a92abd69a" providerId="AD" clId="Web-{44C1F353-578B-BA77-D6DF-47E034E80194}" dt="2020-12-11T17:59:10.946" v="330" actId="20577"/>
        <pc:sldMkLst>
          <pc:docMk/>
          <pc:sldMk cId="2559309983" sldId="267"/>
        </pc:sldMkLst>
        <pc:spChg chg="mod">
          <ac:chgData name="Chelan Barclay" userId="S::barclay_c@surreyschools.ca::39ce3c52-55d2-411e-821c-4a9a92abd69a" providerId="AD" clId="Web-{44C1F353-578B-BA77-D6DF-47E034E80194}" dt="2020-12-11T17:59:10.946" v="330" actId="20577"/>
          <ac:spMkLst>
            <pc:docMk/>
            <pc:sldMk cId="2559309983" sldId="267"/>
            <ac:spMk id="3" creationId="{B67656BA-F32F-4A56-A36A-9B4C4913F26F}"/>
          </ac:spMkLst>
        </pc:spChg>
      </pc:sldChg>
    </pc:docChg>
  </pc:docChgLst>
  <pc:docChgLst>
    <pc:chgData name="Chelan Barclay" userId="S::barclay_c@surreyschools.ca::39ce3c52-55d2-411e-821c-4a9a92abd69a" providerId="AD" clId="Web-{F57CA2AC-377E-A6CF-9E52-BB3E4F658812}"/>
    <pc:docChg chg="addSld delSld modSld">
      <pc:chgData name="Chelan Barclay" userId="S::barclay_c@surreyschools.ca::39ce3c52-55d2-411e-821c-4a9a92abd69a" providerId="AD" clId="Web-{F57CA2AC-377E-A6CF-9E52-BB3E4F658812}" dt="2021-11-18T20:11:47.321" v="152" actId="20577"/>
      <pc:docMkLst>
        <pc:docMk/>
      </pc:docMkLst>
      <pc:sldChg chg="modSp">
        <pc:chgData name="Chelan Barclay" userId="S::barclay_c@surreyschools.ca::39ce3c52-55d2-411e-821c-4a9a92abd69a" providerId="AD" clId="Web-{F57CA2AC-377E-A6CF-9E52-BB3E4F658812}" dt="2021-11-18T18:28:21.070" v="8" actId="20577"/>
        <pc:sldMkLst>
          <pc:docMk/>
          <pc:sldMk cId="853787314" sldId="256"/>
        </pc:sldMkLst>
        <pc:spChg chg="mod">
          <ac:chgData name="Chelan Barclay" userId="S::barclay_c@surreyschools.ca::39ce3c52-55d2-411e-821c-4a9a92abd69a" providerId="AD" clId="Web-{F57CA2AC-377E-A6CF-9E52-BB3E4F658812}" dt="2021-11-18T18:28:21.070" v="8" actId="20577"/>
          <ac:spMkLst>
            <pc:docMk/>
            <pc:sldMk cId="853787314" sldId="256"/>
            <ac:spMk id="2" creationId="{837AD110-0C9F-D94C-B9D2-D0CBEE56EDAB}"/>
          </ac:spMkLst>
        </pc:spChg>
        <pc:spChg chg="mod">
          <ac:chgData name="Chelan Barclay" userId="S::barclay_c@surreyschools.ca::39ce3c52-55d2-411e-821c-4a9a92abd69a" providerId="AD" clId="Web-{F57CA2AC-377E-A6CF-9E52-BB3E4F658812}" dt="2021-11-18T18:28:10.788" v="6" actId="20577"/>
          <ac:spMkLst>
            <pc:docMk/>
            <pc:sldMk cId="853787314" sldId="256"/>
            <ac:spMk id="3" creationId="{CBDC1BF4-86B5-F042-AD85-AE98517BF0B7}"/>
          </ac:spMkLst>
        </pc:spChg>
      </pc:sldChg>
      <pc:sldChg chg="modSp">
        <pc:chgData name="Chelan Barclay" userId="S::barclay_c@surreyschools.ca::39ce3c52-55d2-411e-821c-4a9a92abd69a" providerId="AD" clId="Web-{F57CA2AC-377E-A6CF-9E52-BB3E4F658812}" dt="2021-11-18T18:29:47.164" v="41" actId="20577"/>
        <pc:sldMkLst>
          <pc:docMk/>
          <pc:sldMk cId="3937248731" sldId="257"/>
        </pc:sldMkLst>
        <pc:spChg chg="mod">
          <ac:chgData name="Chelan Barclay" userId="S::barclay_c@surreyschools.ca::39ce3c52-55d2-411e-821c-4a9a92abd69a" providerId="AD" clId="Web-{F57CA2AC-377E-A6CF-9E52-BB3E4F658812}" dt="2021-11-18T18:28:35.148" v="11" actId="20577"/>
          <ac:spMkLst>
            <pc:docMk/>
            <pc:sldMk cId="3937248731" sldId="257"/>
            <ac:spMk id="2" creationId="{CA824306-19C8-374D-9B75-04F026525175}"/>
          </ac:spMkLst>
        </pc:spChg>
        <pc:spChg chg="mod">
          <ac:chgData name="Chelan Barclay" userId="S::barclay_c@surreyschools.ca::39ce3c52-55d2-411e-821c-4a9a92abd69a" providerId="AD" clId="Web-{F57CA2AC-377E-A6CF-9E52-BB3E4F658812}" dt="2021-11-18T18:29:47.164" v="41" actId="20577"/>
          <ac:spMkLst>
            <pc:docMk/>
            <pc:sldMk cId="3937248731" sldId="257"/>
            <ac:spMk id="3" creationId="{C1F6CF91-BEAB-EC4F-9DBF-EBD2A89927AE}"/>
          </ac:spMkLst>
        </pc:spChg>
      </pc:sldChg>
      <pc:sldChg chg="modSp">
        <pc:chgData name="Chelan Barclay" userId="S::barclay_c@surreyschools.ca::39ce3c52-55d2-411e-821c-4a9a92abd69a" providerId="AD" clId="Web-{F57CA2AC-377E-A6CF-9E52-BB3E4F658812}" dt="2021-11-18T18:39:36.156" v="47" actId="20577"/>
        <pc:sldMkLst>
          <pc:docMk/>
          <pc:sldMk cId="72863639" sldId="262"/>
        </pc:sldMkLst>
        <pc:spChg chg="mod">
          <ac:chgData name="Chelan Barclay" userId="S::barclay_c@surreyschools.ca::39ce3c52-55d2-411e-821c-4a9a92abd69a" providerId="AD" clId="Web-{F57CA2AC-377E-A6CF-9E52-BB3E4F658812}" dt="2021-11-18T18:39:36.156" v="47" actId="20577"/>
          <ac:spMkLst>
            <pc:docMk/>
            <pc:sldMk cId="72863639" sldId="262"/>
            <ac:spMk id="2" creationId="{AA5D7CF5-52D0-4F41-AA1E-3975636956D7}"/>
          </ac:spMkLst>
        </pc:spChg>
      </pc:sldChg>
      <pc:sldChg chg="del">
        <pc:chgData name="Chelan Barclay" userId="S::barclay_c@surreyschools.ca::39ce3c52-55d2-411e-821c-4a9a92abd69a" providerId="AD" clId="Web-{F57CA2AC-377E-A6CF-9E52-BB3E4F658812}" dt="2021-11-18T18:40:56.158" v="54"/>
        <pc:sldMkLst>
          <pc:docMk/>
          <pc:sldMk cId="4173539596" sldId="265"/>
        </pc:sldMkLst>
      </pc:sldChg>
      <pc:sldChg chg="modSp">
        <pc:chgData name="Chelan Barclay" userId="S::barclay_c@surreyschools.ca::39ce3c52-55d2-411e-821c-4a9a92abd69a" providerId="AD" clId="Web-{F57CA2AC-377E-A6CF-9E52-BB3E4F658812}" dt="2021-11-18T20:11:47.321" v="152" actId="20577"/>
        <pc:sldMkLst>
          <pc:docMk/>
          <pc:sldMk cId="3968002949" sldId="266"/>
        </pc:sldMkLst>
        <pc:spChg chg="mod">
          <ac:chgData name="Chelan Barclay" userId="S::barclay_c@surreyschools.ca::39ce3c52-55d2-411e-821c-4a9a92abd69a" providerId="AD" clId="Web-{F57CA2AC-377E-A6CF-9E52-BB3E4F658812}" dt="2021-11-18T20:11:47.321" v="152" actId="20577"/>
          <ac:spMkLst>
            <pc:docMk/>
            <pc:sldMk cId="3968002949" sldId="266"/>
            <ac:spMk id="2" creationId="{1982CA16-4E2B-4BDF-B9C5-57B13A104676}"/>
          </ac:spMkLst>
        </pc:spChg>
      </pc:sldChg>
      <pc:sldChg chg="modSp">
        <pc:chgData name="Chelan Barclay" userId="S::barclay_c@surreyschools.ca::39ce3c52-55d2-411e-821c-4a9a92abd69a" providerId="AD" clId="Web-{F57CA2AC-377E-A6CF-9E52-BB3E4F658812}" dt="2021-11-18T18:40:10.860" v="53" actId="20577"/>
        <pc:sldMkLst>
          <pc:docMk/>
          <pc:sldMk cId="2559309983" sldId="267"/>
        </pc:sldMkLst>
        <pc:spChg chg="mod">
          <ac:chgData name="Chelan Barclay" userId="S::barclay_c@surreyschools.ca::39ce3c52-55d2-411e-821c-4a9a92abd69a" providerId="AD" clId="Web-{F57CA2AC-377E-A6CF-9E52-BB3E4F658812}" dt="2021-11-18T18:40:10.860" v="53" actId="20577"/>
          <ac:spMkLst>
            <pc:docMk/>
            <pc:sldMk cId="2559309983" sldId="267"/>
            <ac:spMk id="3" creationId="{B67656BA-F32F-4A56-A36A-9B4C4913F26F}"/>
          </ac:spMkLst>
        </pc:spChg>
      </pc:sldChg>
      <pc:sldChg chg="modSp">
        <pc:chgData name="Chelan Barclay" userId="S::barclay_c@surreyschools.ca::39ce3c52-55d2-411e-821c-4a9a92abd69a" providerId="AD" clId="Web-{F57CA2AC-377E-A6CF-9E52-BB3E4F658812}" dt="2021-11-18T18:43:40.910" v="124" actId="20577"/>
        <pc:sldMkLst>
          <pc:docMk/>
          <pc:sldMk cId="3258666931" sldId="269"/>
        </pc:sldMkLst>
        <pc:spChg chg="mod">
          <ac:chgData name="Chelan Barclay" userId="S::barclay_c@surreyschools.ca::39ce3c52-55d2-411e-821c-4a9a92abd69a" providerId="AD" clId="Web-{F57CA2AC-377E-A6CF-9E52-BB3E4F658812}" dt="2021-11-18T18:43:40.910" v="124" actId="20577"/>
          <ac:spMkLst>
            <pc:docMk/>
            <pc:sldMk cId="3258666931" sldId="269"/>
            <ac:spMk id="3" creationId="{0FC4639E-9601-4BA3-B562-0C37F37B5FE9}"/>
          </ac:spMkLst>
        </pc:spChg>
      </pc:sldChg>
      <pc:sldChg chg="modSp">
        <pc:chgData name="Chelan Barclay" userId="S::barclay_c@surreyschools.ca::39ce3c52-55d2-411e-821c-4a9a92abd69a" providerId="AD" clId="Web-{F57CA2AC-377E-A6CF-9E52-BB3E4F658812}" dt="2021-11-18T20:11:36.383" v="150" actId="20577"/>
        <pc:sldMkLst>
          <pc:docMk/>
          <pc:sldMk cId="1232486913" sldId="270"/>
        </pc:sldMkLst>
        <pc:spChg chg="mod">
          <ac:chgData name="Chelan Barclay" userId="S::barclay_c@surreyschools.ca::39ce3c52-55d2-411e-821c-4a9a92abd69a" providerId="AD" clId="Web-{F57CA2AC-377E-A6CF-9E52-BB3E4F658812}" dt="2021-11-18T20:11:36.383" v="150" actId="20577"/>
          <ac:spMkLst>
            <pc:docMk/>
            <pc:sldMk cId="1232486913" sldId="270"/>
            <ac:spMk id="2" creationId="{8A2C4E18-2B8F-4BCB-B2C7-CC0726348E64}"/>
          </ac:spMkLst>
        </pc:spChg>
      </pc:sldChg>
      <pc:sldChg chg="new del">
        <pc:chgData name="Chelan Barclay" userId="S::barclay_c@surreyschools.ca::39ce3c52-55d2-411e-821c-4a9a92abd69a" providerId="AD" clId="Web-{F57CA2AC-377E-A6CF-9E52-BB3E4F658812}" dt="2021-11-18T20:11:40.399" v="151"/>
        <pc:sldMkLst>
          <pc:docMk/>
          <pc:sldMk cId="3477764184" sldId="273"/>
        </pc:sldMkLst>
      </pc:sldChg>
    </pc:docChg>
  </pc:docChgLst>
  <pc:docChgLst>
    <pc:chgData name="Chelan Barclay" userId="S::barclay_c@surreyschools.ca::39ce3c52-55d2-411e-821c-4a9a92abd69a" providerId="AD" clId="Web-{64499821-A574-E463-9F3D-02BF74EB80B3}"/>
    <pc:docChg chg="delSld modSld">
      <pc:chgData name="Chelan Barclay" userId="S::barclay_c@surreyschools.ca::39ce3c52-55d2-411e-821c-4a9a92abd69a" providerId="AD" clId="Web-{64499821-A574-E463-9F3D-02BF74EB80B3}" dt="2020-12-10T22:38:37.273" v="92" actId="20577"/>
      <pc:docMkLst>
        <pc:docMk/>
      </pc:docMkLst>
      <pc:sldChg chg="modSp">
        <pc:chgData name="Chelan Barclay" userId="S::barclay_c@surreyschools.ca::39ce3c52-55d2-411e-821c-4a9a92abd69a" providerId="AD" clId="Web-{64499821-A574-E463-9F3D-02BF74EB80B3}" dt="2020-12-10T22:38:37.273" v="91" actId="20577"/>
        <pc:sldMkLst>
          <pc:docMk/>
          <pc:sldMk cId="2801248161" sldId="258"/>
        </pc:sldMkLst>
        <pc:spChg chg="mod">
          <ac:chgData name="Chelan Barclay" userId="S::barclay_c@surreyschools.ca::39ce3c52-55d2-411e-821c-4a9a92abd69a" providerId="AD" clId="Web-{64499821-A574-E463-9F3D-02BF74EB80B3}" dt="2020-12-10T22:38:37.273" v="91" actId="20577"/>
          <ac:spMkLst>
            <pc:docMk/>
            <pc:sldMk cId="2801248161" sldId="258"/>
            <ac:spMk id="3" creationId="{D2363F9E-0937-E841-884C-82BFA94925BE}"/>
          </ac:spMkLst>
        </pc:spChg>
      </pc:sldChg>
      <pc:sldChg chg="modSp del">
        <pc:chgData name="Chelan Barclay" userId="S::barclay_c@surreyschools.ca::39ce3c52-55d2-411e-821c-4a9a92abd69a" providerId="AD" clId="Web-{64499821-A574-E463-9F3D-02BF74EB80B3}" dt="2020-12-10T22:37:55.864" v="48"/>
        <pc:sldMkLst>
          <pc:docMk/>
          <pc:sldMk cId="1132487808" sldId="261"/>
        </pc:sldMkLst>
        <pc:spChg chg="mod">
          <ac:chgData name="Chelan Barclay" userId="S::barclay_c@surreyschools.ca::39ce3c52-55d2-411e-821c-4a9a92abd69a" providerId="AD" clId="Web-{64499821-A574-E463-9F3D-02BF74EB80B3}" dt="2020-12-10T22:29:03.046" v="46" actId="20577"/>
          <ac:spMkLst>
            <pc:docMk/>
            <pc:sldMk cId="1132487808" sldId="261"/>
            <ac:spMk id="2" creationId="{B0F055C3-DE54-0641-AB9D-B3B55C4A48FA}"/>
          </ac:spMkLst>
        </pc:spChg>
      </pc:sldChg>
    </pc:docChg>
  </pc:docChgLst>
  <pc:docChgLst>
    <pc:chgData name="Chelan Barclay" userId="S::barclay_c@surreyschools.ca::39ce3c52-55d2-411e-821c-4a9a92abd69a" providerId="AD" clId="Web-{F9BC7A7D-AC6B-1B48-F994-1D00E95C0345}"/>
    <pc:docChg chg="modSld">
      <pc:chgData name="Chelan Barclay" userId="S::barclay_c@surreyschools.ca::39ce3c52-55d2-411e-821c-4a9a92abd69a" providerId="AD" clId="Web-{F9BC7A7D-AC6B-1B48-F994-1D00E95C0345}" dt="2022-01-04T17:04:34.369" v="69" actId="20577"/>
      <pc:docMkLst>
        <pc:docMk/>
      </pc:docMkLst>
      <pc:sldChg chg="modSp">
        <pc:chgData name="Chelan Barclay" userId="S::barclay_c@surreyschools.ca::39ce3c52-55d2-411e-821c-4a9a92abd69a" providerId="AD" clId="Web-{F9BC7A7D-AC6B-1B48-F994-1D00E95C0345}" dt="2022-01-04T17:04:34.369" v="69" actId="20577"/>
        <pc:sldMkLst>
          <pc:docMk/>
          <pc:sldMk cId="2801248161" sldId="258"/>
        </pc:sldMkLst>
        <pc:spChg chg="mod">
          <ac:chgData name="Chelan Barclay" userId="S::barclay_c@surreyschools.ca::39ce3c52-55d2-411e-821c-4a9a92abd69a" providerId="AD" clId="Web-{F9BC7A7D-AC6B-1B48-F994-1D00E95C0345}" dt="2022-01-04T17:04:34.369" v="69" actId="20577"/>
          <ac:spMkLst>
            <pc:docMk/>
            <pc:sldMk cId="2801248161" sldId="258"/>
            <ac:spMk id="3" creationId="{D2363F9E-0937-E841-884C-82BFA94925BE}"/>
          </ac:spMkLst>
        </pc:spChg>
      </pc:sldChg>
    </pc:docChg>
  </pc:docChgLst>
  <pc:docChgLst>
    <pc:chgData name="Chelan Barclay" userId="S::barclay_c@surreyschools.ca::39ce3c52-55d2-411e-821c-4a9a92abd69a" providerId="AD" clId="Web-{C37B3A25-8491-2212-DAA6-EEFFAF6D3C76}"/>
    <pc:docChg chg="modSld">
      <pc:chgData name="Chelan Barclay" userId="S::barclay_c@surreyschools.ca::39ce3c52-55d2-411e-821c-4a9a92abd69a" providerId="AD" clId="Web-{C37B3A25-8491-2212-DAA6-EEFFAF6D3C76}" dt="2022-10-28T16:11:12.531" v="9" actId="20577"/>
      <pc:docMkLst>
        <pc:docMk/>
      </pc:docMkLst>
      <pc:sldChg chg="modSp">
        <pc:chgData name="Chelan Barclay" userId="S::barclay_c@surreyschools.ca::39ce3c52-55d2-411e-821c-4a9a92abd69a" providerId="AD" clId="Web-{C37B3A25-8491-2212-DAA6-EEFFAF6D3C76}" dt="2022-10-28T16:09:26.001" v="3" actId="20577"/>
        <pc:sldMkLst>
          <pc:docMk/>
          <pc:sldMk cId="853787314" sldId="256"/>
        </pc:sldMkLst>
        <pc:spChg chg="mod">
          <ac:chgData name="Chelan Barclay" userId="S::barclay_c@surreyschools.ca::39ce3c52-55d2-411e-821c-4a9a92abd69a" providerId="AD" clId="Web-{C37B3A25-8491-2212-DAA6-EEFFAF6D3C76}" dt="2022-10-28T16:09:26.001" v="3" actId="20577"/>
          <ac:spMkLst>
            <pc:docMk/>
            <pc:sldMk cId="853787314" sldId="256"/>
            <ac:spMk id="3" creationId="{CBDC1BF4-86B5-F042-AD85-AE98517BF0B7}"/>
          </ac:spMkLst>
        </pc:spChg>
      </pc:sldChg>
      <pc:sldChg chg="modSp">
        <pc:chgData name="Chelan Barclay" userId="S::barclay_c@surreyschools.ca::39ce3c52-55d2-411e-821c-4a9a92abd69a" providerId="AD" clId="Web-{C37B3A25-8491-2212-DAA6-EEFFAF6D3C76}" dt="2022-10-28T16:10:10.032" v="8" actId="20577"/>
        <pc:sldMkLst>
          <pc:docMk/>
          <pc:sldMk cId="2801248161" sldId="258"/>
        </pc:sldMkLst>
        <pc:spChg chg="mod">
          <ac:chgData name="Chelan Barclay" userId="S::barclay_c@surreyschools.ca::39ce3c52-55d2-411e-821c-4a9a92abd69a" providerId="AD" clId="Web-{C37B3A25-8491-2212-DAA6-EEFFAF6D3C76}" dt="2022-10-28T16:10:10.032" v="8" actId="20577"/>
          <ac:spMkLst>
            <pc:docMk/>
            <pc:sldMk cId="2801248161" sldId="258"/>
            <ac:spMk id="3" creationId="{D2363F9E-0937-E841-884C-82BFA94925BE}"/>
          </ac:spMkLst>
        </pc:spChg>
      </pc:sldChg>
      <pc:sldChg chg="modSp">
        <pc:chgData name="Chelan Barclay" userId="S::barclay_c@surreyschools.ca::39ce3c52-55d2-411e-821c-4a9a92abd69a" providerId="AD" clId="Web-{C37B3A25-8491-2212-DAA6-EEFFAF6D3C76}" dt="2022-10-28T16:11:12.531" v="9" actId="20577"/>
        <pc:sldMkLst>
          <pc:docMk/>
          <pc:sldMk cId="3968002949" sldId="266"/>
        </pc:sldMkLst>
        <pc:spChg chg="mod">
          <ac:chgData name="Chelan Barclay" userId="S::barclay_c@surreyschools.ca::39ce3c52-55d2-411e-821c-4a9a92abd69a" providerId="AD" clId="Web-{C37B3A25-8491-2212-DAA6-EEFFAF6D3C76}" dt="2022-10-28T16:11:12.531" v="9" actId="20577"/>
          <ac:spMkLst>
            <pc:docMk/>
            <pc:sldMk cId="3968002949" sldId="266"/>
            <ac:spMk id="2" creationId="{1982CA16-4E2B-4BDF-B9C5-57B13A10467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dirty="0"/>
              <a:t>10/28/2022</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t>10/28/2022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10/28/2022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10/28/2022</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10/28/2022</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video" Target="https://player.vimeo.com/video/413831819?app_id=122963"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0A75193-9544-4E84-80E8-8FBA5163D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CF48894-42E8-4830-B3AF-5F31B4A5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837AD110-0C9F-D94C-B9D2-D0CBEE56EDAB}"/>
              </a:ext>
            </a:extLst>
          </p:cNvPr>
          <p:cNvSpPr>
            <a:spLocks noGrp="1"/>
          </p:cNvSpPr>
          <p:nvPr>
            <p:ph type="ctrTitle"/>
          </p:nvPr>
        </p:nvSpPr>
        <p:spPr>
          <a:xfrm>
            <a:off x="8686391" y="887278"/>
            <a:ext cx="2858835" cy="1873219"/>
          </a:xfrm>
        </p:spPr>
        <p:txBody>
          <a:bodyPr>
            <a:normAutofit fontScale="90000"/>
          </a:bodyPr>
          <a:lstStyle/>
          <a:p>
            <a:r>
              <a:rPr lang="en-US" sz="3600" dirty="0"/>
              <a:t>Welcome to Semiahmoo!!</a:t>
            </a:r>
          </a:p>
        </p:txBody>
      </p:sp>
      <p:sp>
        <p:nvSpPr>
          <p:cNvPr id="3" name="Subtitle 2">
            <a:extLst>
              <a:ext uri="{FF2B5EF4-FFF2-40B4-BE49-F238E27FC236}">
                <a16:creationId xmlns:a16="http://schemas.microsoft.com/office/drawing/2014/main" id="{CBDC1BF4-86B5-F042-AD85-AE98517BF0B7}"/>
              </a:ext>
            </a:extLst>
          </p:cNvPr>
          <p:cNvSpPr>
            <a:spLocks noGrp="1"/>
          </p:cNvSpPr>
          <p:nvPr>
            <p:ph type="subTitle" idx="1"/>
          </p:nvPr>
        </p:nvSpPr>
        <p:spPr>
          <a:xfrm>
            <a:off x="8671407" y="3529160"/>
            <a:ext cx="2848300" cy="1613537"/>
          </a:xfrm>
        </p:spPr>
        <p:txBody>
          <a:bodyPr vert="horz" lIns="91440" tIns="91440" rIns="91440" bIns="91440" rtlCol="0" anchor="t">
            <a:normAutofit/>
          </a:bodyPr>
          <a:lstStyle/>
          <a:p>
            <a:r>
              <a:rPr lang="en-US" sz="1600" dirty="0"/>
              <a:t>Grade 7 PRESENTATION for September 2023</a:t>
            </a:r>
          </a:p>
        </p:txBody>
      </p:sp>
      <p:grpSp>
        <p:nvGrpSpPr>
          <p:cNvPr id="16" name="Group 15">
            <a:extLst>
              <a:ext uri="{FF2B5EF4-FFF2-40B4-BE49-F238E27FC236}">
                <a16:creationId xmlns:a16="http://schemas.microsoft.com/office/drawing/2014/main" id="{79A39279-4513-4EF0-9950-BEEC404879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4069" y="477560"/>
            <a:ext cx="3698219" cy="2059260"/>
            <a:chOff x="7630846" y="3690297"/>
            <a:chExt cx="3698219" cy="2072389"/>
          </a:xfrm>
        </p:grpSpPr>
        <p:sp>
          <p:nvSpPr>
            <p:cNvPr id="17" name="Rectangle 16">
              <a:extLst>
                <a:ext uri="{FF2B5EF4-FFF2-40B4-BE49-F238E27FC236}">
                  <a16:creationId xmlns:a16="http://schemas.microsoft.com/office/drawing/2014/main" id="{60A549F0-9ADC-4339-A5BC-D6824F75F2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30846" y="3690297"/>
              <a:ext cx="3698219" cy="207238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C8F5DD6-9FB1-4E40-9FF0-A2BC83E02D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9810" y="3851281"/>
              <a:ext cx="3389957" cy="1744693"/>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5662F032-482A-499E-8EF3-4BF5E3CB8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4844" y="806592"/>
            <a:ext cx="3044060" cy="1404419"/>
          </a:xfrm>
          <a:prstGeom prst="rect">
            <a:avLst/>
          </a:prstGeom>
          <a:solidFill>
            <a:srgbClr val="FFFFFE"/>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group of people in a room&#10;&#10;Description automatically generated">
            <a:extLst>
              <a:ext uri="{FF2B5EF4-FFF2-40B4-BE49-F238E27FC236}">
                <a16:creationId xmlns:a16="http://schemas.microsoft.com/office/drawing/2014/main" id="{A41F3139-3BCE-49D5-AE1F-DADE0FCA10D9}"/>
              </a:ext>
            </a:extLst>
          </p:cNvPr>
          <p:cNvPicPr>
            <a:picLocks noChangeAspect="1"/>
          </p:cNvPicPr>
          <p:nvPr/>
        </p:nvPicPr>
        <p:blipFill>
          <a:blip r:embed="rId2"/>
          <a:stretch>
            <a:fillRect/>
          </a:stretch>
        </p:blipFill>
        <p:spPr>
          <a:xfrm>
            <a:off x="1750837" y="962479"/>
            <a:ext cx="1458581" cy="1089074"/>
          </a:xfrm>
          <a:prstGeom prst="rect">
            <a:avLst/>
          </a:prstGeom>
        </p:spPr>
      </p:pic>
      <p:grpSp>
        <p:nvGrpSpPr>
          <p:cNvPr id="22" name="Group 21">
            <a:extLst>
              <a:ext uri="{FF2B5EF4-FFF2-40B4-BE49-F238E27FC236}">
                <a16:creationId xmlns:a16="http://schemas.microsoft.com/office/drawing/2014/main" id="{771472C4-5D16-4254-95BE-EF80215CB4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4069" y="2701412"/>
            <a:ext cx="3691429" cy="2934667"/>
            <a:chOff x="7630846" y="2738991"/>
            <a:chExt cx="3691429" cy="3035725"/>
          </a:xfrm>
        </p:grpSpPr>
        <p:sp>
          <p:nvSpPr>
            <p:cNvPr id="23" name="Rectangle 22">
              <a:extLst>
                <a:ext uri="{FF2B5EF4-FFF2-40B4-BE49-F238E27FC236}">
                  <a16:creationId xmlns:a16="http://schemas.microsoft.com/office/drawing/2014/main" id="{9E38822C-6EC2-4322-B04E-02742F1FE1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30846" y="2738991"/>
              <a:ext cx="3691429" cy="3035725"/>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4735160-39AF-4A60-B3D7-193F8F13B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9810" y="2904876"/>
              <a:ext cx="3385529" cy="269807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C0D7C0FB-5544-4C0D-92E5-C3A8BA6A3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9237" y="3020581"/>
            <a:ext cx="3044060" cy="2282318"/>
          </a:xfrm>
          <a:prstGeom prst="rect">
            <a:avLst/>
          </a:prstGeom>
          <a:solidFill>
            <a:srgbClr val="FFFFFE"/>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drawing&#10;&#10;Description automatically generated">
            <a:extLst>
              <a:ext uri="{FF2B5EF4-FFF2-40B4-BE49-F238E27FC236}">
                <a16:creationId xmlns:a16="http://schemas.microsoft.com/office/drawing/2014/main" id="{9DCDDB29-17CE-48CC-91BF-27C4D5807CCF}"/>
              </a:ext>
            </a:extLst>
          </p:cNvPr>
          <p:cNvPicPr>
            <a:picLocks noChangeAspect="1"/>
          </p:cNvPicPr>
          <p:nvPr/>
        </p:nvPicPr>
        <p:blipFill>
          <a:blip r:embed="rId3"/>
          <a:stretch>
            <a:fillRect/>
          </a:stretch>
        </p:blipFill>
        <p:spPr>
          <a:xfrm>
            <a:off x="1498331" y="3187404"/>
            <a:ext cx="1960892" cy="1960892"/>
          </a:xfrm>
          <a:prstGeom prst="rect">
            <a:avLst/>
          </a:prstGeom>
        </p:spPr>
      </p:pic>
      <p:grpSp>
        <p:nvGrpSpPr>
          <p:cNvPr id="28" name="Group 27">
            <a:extLst>
              <a:ext uri="{FF2B5EF4-FFF2-40B4-BE49-F238E27FC236}">
                <a16:creationId xmlns:a16="http://schemas.microsoft.com/office/drawing/2014/main" id="{BEF2F836-C759-4A92-B76C-E18144B800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96877" y="476487"/>
            <a:ext cx="3691429" cy="2934667"/>
            <a:chOff x="7630846" y="2738991"/>
            <a:chExt cx="3691429" cy="3035725"/>
          </a:xfrm>
        </p:grpSpPr>
        <p:sp>
          <p:nvSpPr>
            <p:cNvPr id="29" name="Rectangle 28">
              <a:extLst>
                <a:ext uri="{FF2B5EF4-FFF2-40B4-BE49-F238E27FC236}">
                  <a16:creationId xmlns:a16="http://schemas.microsoft.com/office/drawing/2014/main" id="{FA551FE1-92B2-4199-ABA7-F37661B6AA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30846" y="2738991"/>
              <a:ext cx="3691429" cy="3035725"/>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E74B771-B9AF-4314-A6F5-6FBA403BF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9810" y="2904876"/>
              <a:ext cx="3385529" cy="269807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8861C928-77A1-4406-A361-53013BD9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8487" y="806592"/>
            <a:ext cx="3044060" cy="2273919"/>
          </a:xfrm>
          <a:prstGeom prst="rect">
            <a:avLst/>
          </a:prstGeom>
          <a:solidFill>
            <a:srgbClr val="FFFFFE"/>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person, person, front, watching&#10;&#10;Description automatically generated">
            <a:extLst>
              <a:ext uri="{FF2B5EF4-FFF2-40B4-BE49-F238E27FC236}">
                <a16:creationId xmlns:a16="http://schemas.microsoft.com/office/drawing/2014/main" id="{7B71D3A8-6593-4D1B-A56C-677C6EB2D263}"/>
              </a:ext>
            </a:extLst>
          </p:cNvPr>
          <p:cNvPicPr>
            <a:picLocks noChangeAspect="1"/>
          </p:cNvPicPr>
          <p:nvPr/>
        </p:nvPicPr>
        <p:blipFill>
          <a:blip r:embed="rId4"/>
          <a:stretch>
            <a:fillRect/>
          </a:stretch>
        </p:blipFill>
        <p:spPr>
          <a:xfrm>
            <a:off x="5061559" y="962479"/>
            <a:ext cx="2560053" cy="1960892"/>
          </a:xfrm>
          <a:prstGeom prst="rect">
            <a:avLst/>
          </a:prstGeom>
        </p:spPr>
      </p:pic>
      <p:cxnSp>
        <p:nvCxnSpPr>
          <p:cNvPr id="34" name="Straight Connector 33">
            <a:extLst>
              <a:ext uri="{FF2B5EF4-FFF2-40B4-BE49-F238E27FC236}">
                <a16:creationId xmlns:a16="http://schemas.microsoft.com/office/drawing/2014/main" id="{C9725A62-9669-4615-8BDB-FF16EB7D09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0960" y="3526496"/>
            <a:ext cx="2844424"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36" name="Group 35">
            <a:extLst>
              <a:ext uri="{FF2B5EF4-FFF2-40B4-BE49-F238E27FC236}">
                <a16:creationId xmlns:a16="http://schemas.microsoft.com/office/drawing/2014/main" id="{328A018B-D6F9-47E8-B29A-FF19264421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90199" y="3568704"/>
            <a:ext cx="3698219" cy="2059260"/>
            <a:chOff x="7630846" y="3690297"/>
            <a:chExt cx="3698219" cy="2072389"/>
          </a:xfrm>
        </p:grpSpPr>
        <p:sp>
          <p:nvSpPr>
            <p:cNvPr id="37" name="Rectangle 36">
              <a:extLst>
                <a:ext uri="{FF2B5EF4-FFF2-40B4-BE49-F238E27FC236}">
                  <a16:creationId xmlns:a16="http://schemas.microsoft.com/office/drawing/2014/main" id="{BC2C268F-CE2C-4CCD-970E-4495BCB69D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30846" y="3690297"/>
              <a:ext cx="3698219" cy="207238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970E967-A607-4A21-A3A6-48E3B98A8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9810" y="3851281"/>
              <a:ext cx="3389957" cy="1744693"/>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 name="Rectangle 39">
            <a:extLst>
              <a:ext uri="{FF2B5EF4-FFF2-40B4-BE49-F238E27FC236}">
                <a16:creationId xmlns:a16="http://schemas.microsoft.com/office/drawing/2014/main" id="{F76365C5-098E-442A-895F-3BFB00B9F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8487" y="3898480"/>
            <a:ext cx="3044060" cy="1404419"/>
          </a:xfrm>
          <a:prstGeom prst="rect">
            <a:avLst/>
          </a:prstGeom>
          <a:solidFill>
            <a:srgbClr val="FFFFFE"/>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A group of people playing instruments on a stage in front of a crowd&#10;&#10;Description automatically generated">
            <a:extLst>
              <a:ext uri="{FF2B5EF4-FFF2-40B4-BE49-F238E27FC236}">
                <a16:creationId xmlns:a16="http://schemas.microsoft.com/office/drawing/2014/main" id="{4724DC0E-88A8-45A8-9A48-0800B3F8DB1A}"/>
              </a:ext>
            </a:extLst>
          </p:cNvPr>
          <p:cNvPicPr>
            <a:picLocks noChangeAspect="1"/>
          </p:cNvPicPr>
          <p:nvPr/>
        </p:nvPicPr>
        <p:blipFill>
          <a:blip r:embed="rId5"/>
          <a:stretch>
            <a:fillRect/>
          </a:stretch>
        </p:blipFill>
        <p:spPr>
          <a:xfrm>
            <a:off x="5521186" y="4053623"/>
            <a:ext cx="1630142" cy="1089074"/>
          </a:xfrm>
          <a:prstGeom prst="rect">
            <a:avLst/>
          </a:prstGeom>
        </p:spPr>
      </p:pic>
      <p:pic>
        <p:nvPicPr>
          <p:cNvPr id="42" name="Picture 41">
            <a:extLst>
              <a:ext uri="{FF2B5EF4-FFF2-40B4-BE49-F238E27FC236}">
                <a16:creationId xmlns:a16="http://schemas.microsoft.com/office/drawing/2014/main" id="{FC315419-2D99-4895-AD21-969F1FD237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4" name="Straight Connector 43">
            <a:extLst>
              <a:ext uri="{FF2B5EF4-FFF2-40B4-BE49-F238E27FC236}">
                <a16:creationId xmlns:a16="http://schemas.microsoft.com/office/drawing/2014/main" id="{595AF45B-A579-4072-BA28-200CED056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3787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FC2C54-7B45-404D-A519-1BF7DD18D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A75017EA-9B66-4D89-A855-823DFCDE93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15">
            <a:extLst>
              <a:ext uri="{FF2B5EF4-FFF2-40B4-BE49-F238E27FC236}">
                <a16:creationId xmlns:a16="http://schemas.microsoft.com/office/drawing/2014/main" id="{2F41A41A-D714-4F7E-A8AF-D83C6CF071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6CBE46D-48EF-44FC-B9DA-C9F3FD4FF1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0" name="Rectangle 19">
            <a:extLst>
              <a:ext uri="{FF2B5EF4-FFF2-40B4-BE49-F238E27FC236}">
                <a16:creationId xmlns:a16="http://schemas.microsoft.com/office/drawing/2014/main" id="{B8F0BDCE-BB62-4DC7-B00E-1382A20EC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D1C53B29-B0D0-42FB-9FFF-ACF647D853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8938" y="1847088"/>
            <a:ext cx="283152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extBox 1">
            <a:extLst>
              <a:ext uri="{FF2B5EF4-FFF2-40B4-BE49-F238E27FC236}">
                <a16:creationId xmlns:a16="http://schemas.microsoft.com/office/drawing/2014/main" id="{4D2F1481-F725-41FA-A96C-7AF7D0348F07}"/>
              </a:ext>
            </a:extLst>
          </p:cNvPr>
          <p:cNvSpPr txBox="1"/>
          <p:nvPr/>
        </p:nvSpPr>
        <p:spPr>
          <a:xfrm>
            <a:off x="656623" y="804520"/>
            <a:ext cx="2830940" cy="104923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914400">
              <a:lnSpc>
                <a:spcPct val="90000"/>
              </a:lnSpc>
              <a:spcBef>
                <a:spcPct val="0"/>
              </a:spcBef>
              <a:spcAft>
                <a:spcPts val="600"/>
              </a:spcAft>
            </a:pPr>
            <a:r>
              <a:rPr lang="en-US" sz="3200" cap="all">
                <a:latin typeface="+mj-lt"/>
                <a:ea typeface="+mj-ea"/>
                <a:cs typeface="+mj-cs"/>
              </a:rPr>
              <a:t>MAKE NEW FRIENDS</a:t>
            </a:r>
          </a:p>
        </p:txBody>
      </p:sp>
      <p:sp>
        <p:nvSpPr>
          <p:cNvPr id="24" name="Rectangle 23">
            <a:extLst>
              <a:ext uri="{FF2B5EF4-FFF2-40B4-BE49-F238E27FC236}">
                <a16:creationId xmlns:a16="http://schemas.microsoft.com/office/drawing/2014/main" id="{111DC2D9-452E-4E6C-B8E1-1A31BB2E1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extBox 2">
            <a:extLst>
              <a:ext uri="{FF2B5EF4-FFF2-40B4-BE49-F238E27FC236}">
                <a16:creationId xmlns:a16="http://schemas.microsoft.com/office/drawing/2014/main" id="{B67656BA-F32F-4A56-A36A-9B4C4913F26F}"/>
              </a:ext>
            </a:extLst>
          </p:cNvPr>
          <p:cNvSpPr txBox="1"/>
          <p:nvPr/>
        </p:nvSpPr>
        <p:spPr>
          <a:xfrm>
            <a:off x="656624" y="2015732"/>
            <a:ext cx="2828026" cy="3287567"/>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lnSpcReduction="10000"/>
          </a:bodyPr>
          <a:lstStyle/>
          <a:p>
            <a:pPr marL="285750" indent="-228600" defTabSz="914400">
              <a:lnSpc>
                <a:spcPct val="120000"/>
              </a:lnSpc>
              <a:spcAft>
                <a:spcPts val="600"/>
              </a:spcAft>
              <a:buClr>
                <a:schemeClr val="accent1"/>
              </a:buClr>
              <a:buSzPct val="100000"/>
              <a:buFont typeface="Arial" panose="020B0604020202020204" pitchFamily="34" charset="0"/>
              <a:buChar char="•"/>
            </a:pPr>
            <a:r>
              <a:rPr lang="en-US" dirty="0"/>
              <a:t>Meet new people from many different elementary schools.</a:t>
            </a:r>
          </a:p>
          <a:p>
            <a:pPr marL="285750" indent="-228600" defTabSz="914400">
              <a:lnSpc>
                <a:spcPct val="120000"/>
              </a:lnSpc>
              <a:spcAft>
                <a:spcPts val="600"/>
              </a:spcAft>
              <a:buClr>
                <a:schemeClr val="accent1"/>
              </a:buClr>
              <a:buSzPct val="100000"/>
              <a:buFont typeface="Arial" panose="020B0604020202020204" pitchFamily="34" charset="0"/>
              <a:buChar char="•"/>
            </a:pPr>
            <a:r>
              <a:rPr lang="en-US" dirty="0"/>
              <a:t>Grow lifelong friendships!!</a:t>
            </a:r>
          </a:p>
          <a:p>
            <a:pPr marL="342900" indent="-285750" defTabSz="914400">
              <a:lnSpc>
                <a:spcPct val="120000"/>
              </a:lnSpc>
              <a:spcAft>
                <a:spcPts val="600"/>
              </a:spcAft>
              <a:buClr>
                <a:schemeClr val="accent1"/>
              </a:buClr>
              <a:buSzPct val="100000"/>
              <a:buFont typeface="Arial"/>
              <a:buChar char="•"/>
            </a:pPr>
            <a:r>
              <a:rPr lang="en-US" dirty="0"/>
              <a:t>Join the Semiahmoo community</a:t>
            </a:r>
          </a:p>
          <a:p>
            <a:pPr marL="342900" indent="-285750" defTabSz="914400">
              <a:lnSpc>
                <a:spcPct val="120000"/>
              </a:lnSpc>
              <a:spcAft>
                <a:spcPts val="600"/>
              </a:spcAft>
              <a:buClr>
                <a:schemeClr val="accent1"/>
              </a:buClr>
              <a:buSzPct val="100000"/>
              <a:buFont typeface="Arial"/>
              <a:buChar char="•"/>
            </a:pPr>
            <a:r>
              <a:rPr lang="en-US" dirty="0"/>
              <a:t>Meet others through TEAMS and CLUBS</a:t>
            </a:r>
          </a:p>
          <a:p>
            <a:pPr marL="285750" indent="-228600" defTabSz="914400">
              <a:lnSpc>
                <a:spcPct val="120000"/>
              </a:lnSpc>
              <a:spcAft>
                <a:spcPts val="600"/>
              </a:spcAft>
              <a:buClr>
                <a:schemeClr val="accent1"/>
              </a:buClr>
              <a:buSzPct val="100000"/>
              <a:buFont typeface="Arial" panose="020B0604020202020204" pitchFamily="34" charset="0"/>
              <a:buChar char="•"/>
            </a:pPr>
            <a:endParaRPr lang="en-US"/>
          </a:p>
        </p:txBody>
      </p:sp>
      <p:grpSp>
        <p:nvGrpSpPr>
          <p:cNvPr id="26" name="Group 25">
            <a:extLst>
              <a:ext uri="{FF2B5EF4-FFF2-40B4-BE49-F238E27FC236}">
                <a16:creationId xmlns:a16="http://schemas.microsoft.com/office/drawing/2014/main" id="{511EA79B-3A90-4ECB-9E55-D340C4E75A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7463258" y="583365"/>
            <a:chExt cx="7560115" cy="5181928"/>
          </a:xfrm>
        </p:grpSpPr>
        <p:sp>
          <p:nvSpPr>
            <p:cNvPr id="27" name="Rectangle 26">
              <a:extLst>
                <a:ext uri="{FF2B5EF4-FFF2-40B4-BE49-F238E27FC236}">
                  <a16:creationId xmlns:a16="http://schemas.microsoft.com/office/drawing/2014/main" id="{BA77BA22-3895-46C9-B491-985C5BFDDF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C1DAA9A-FEBF-4E28-A800-0E76422A83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Picture 7" descr="A person standing in front of a building&#10;&#10;Description automatically generated">
            <a:extLst>
              <a:ext uri="{FF2B5EF4-FFF2-40B4-BE49-F238E27FC236}">
                <a16:creationId xmlns:a16="http://schemas.microsoft.com/office/drawing/2014/main" id="{FE61CE5F-C7EB-48F6-937D-232C5CEE2CC4}"/>
              </a:ext>
            </a:extLst>
          </p:cNvPr>
          <p:cNvPicPr>
            <a:picLocks noChangeAspect="1"/>
          </p:cNvPicPr>
          <p:nvPr/>
        </p:nvPicPr>
        <p:blipFill rotWithShape="1">
          <a:blip r:embed="rId3"/>
          <a:srcRect l="21664" r="37022" b="-2"/>
          <a:stretch/>
        </p:blipFill>
        <p:spPr>
          <a:xfrm>
            <a:off x="4631497" y="1116345"/>
            <a:ext cx="2395870" cy="3866172"/>
          </a:xfrm>
          <a:prstGeom prst="rect">
            <a:avLst/>
          </a:prstGeom>
        </p:spPr>
      </p:pic>
      <p:pic>
        <p:nvPicPr>
          <p:cNvPr id="5" name="Picture 5" descr="A child sitting at a table&#10;&#10;Description automatically generated">
            <a:extLst>
              <a:ext uri="{FF2B5EF4-FFF2-40B4-BE49-F238E27FC236}">
                <a16:creationId xmlns:a16="http://schemas.microsoft.com/office/drawing/2014/main" id="{C1CDDF95-D376-4F18-AB67-4B5B01495639}"/>
              </a:ext>
            </a:extLst>
          </p:cNvPr>
          <p:cNvPicPr>
            <a:picLocks noChangeAspect="1"/>
          </p:cNvPicPr>
          <p:nvPr/>
        </p:nvPicPr>
        <p:blipFill rotWithShape="1">
          <a:blip r:embed="rId4"/>
          <a:srcRect l="10026" r="14486" b="1"/>
          <a:stretch/>
        </p:blipFill>
        <p:spPr>
          <a:xfrm>
            <a:off x="7193175" y="1116345"/>
            <a:ext cx="1776365" cy="1846778"/>
          </a:xfrm>
          <a:prstGeom prst="rect">
            <a:avLst/>
          </a:prstGeom>
        </p:spPr>
      </p:pic>
      <p:pic>
        <p:nvPicPr>
          <p:cNvPr id="6" name="Picture 6" descr="A group of people sitting on a bench&#10;&#10;Description automatically generated">
            <a:extLst>
              <a:ext uri="{FF2B5EF4-FFF2-40B4-BE49-F238E27FC236}">
                <a16:creationId xmlns:a16="http://schemas.microsoft.com/office/drawing/2014/main" id="{59857729-8A22-41E6-BD9F-F29EFA57F742}"/>
              </a:ext>
            </a:extLst>
          </p:cNvPr>
          <p:cNvPicPr>
            <a:picLocks noChangeAspect="1"/>
          </p:cNvPicPr>
          <p:nvPr/>
        </p:nvPicPr>
        <p:blipFill rotWithShape="1">
          <a:blip r:embed="rId5"/>
          <a:srcRect l="25387" r="2474" b="1"/>
          <a:stretch/>
        </p:blipFill>
        <p:spPr>
          <a:xfrm>
            <a:off x="9135364" y="1116345"/>
            <a:ext cx="1776365" cy="1846778"/>
          </a:xfrm>
          <a:prstGeom prst="rect">
            <a:avLst/>
          </a:prstGeom>
        </p:spPr>
      </p:pic>
      <p:pic>
        <p:nvPicPr>
          <p:cNvPr id="4" name="Picture 4" descr="A group of people sitting on a bench&#10;&#10;Description automatically generated">
            <a:extLst>
              <a:ext uri="{FF2B5EF4-FFF2-40B4-BE49-F238E27FC236}">
                <a16:creationId xmlns:a16="http://schemas.microsoft.com/office/drawing/2014/main" id="{854BFB63-01FE-490E-8C6B-67EE8FCF6391}"/>
              </a:ext>
            </a:extLst>
          </p:cNvPr>
          <p:cNvPicPr>
            <a:picLocks noChangeAspect="1"/>
          </p:cNvPicPr>
          <p:nvPr/>
        </p:nvPicPr>
        <p:blipFill rotWithShape="1">
          <a:blip r:embed="rId6"/>
          <a:srcRect t="11796" r="3" b="22243"/>
          <a:stretch/>
        </p:blipFill>
        <p:spPr>
          <a:xfrm>
            <a:off x="7191078" y="3131726"/>
            <a:ext cx="3720651" cy="1848937"/>
          </a:xfrm>
          <a:prstGeom prst="rect">
            <a:avLst/>
          </a:prstGeom>
        </p:spPr>
      </p:pic>
      <p:pic>
        <p:nvPicPr>
          <p:cNvPr id="30" name="Picture 29">
            <a:extLst>
              <a:ext uri="{FF2B5EF4-FFF2-40B4-BE49-F238E27FC236}">
                <a16:creationId xmlns:a16="http://schemas.microsoft.com/office/drawing/2014/main" id="{9048A785-1CEE-4D9F-BE53-3382B11DAA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2" name="Straight Connector 31">
            <a:extLst>
              <a:ext uri="{FF2B5EF4-FFF2-40B4-BE49-F238E27FC236}">
                <a16:creationId xmlns:a16="http://schemas.microsoft.com/office/drawing/2014/main" id="{787D4842-D794-49A1-84EC-F82562A30E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309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0" name="Rectangle 32">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2" name="Picture 34">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4" name="Straight Connector 36">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38">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 name="Picture 28" descr="Balance stone with spa on river coast">
            <a:extLst>
              <a:ext uri="{FF2B5EF4-FFF2-40B4-BE49-F238E27FC236}">
                <a16:creationId xmlns:a16="http://schemas.microsoft.com/office/drawing/2014/main" id="{66913458-4781-4804-B1FD-6B9C355C665E}"/>
              </a:ext>
            </a:extLst>
          </p:cNvPr>
          <p:cNvPicPr>
            <a:picLocks noChangeAspect="1"/>
          </p:cNvPicPr>
          <p:nvPr/>
        </p:nvPicPr>
        <p:blipFill rotWithShape="1">
          <a:blip r:embed="rId3"/>
          <a:srcRect l="1699" t="23390" r="7392"/>
          <a:stretch/>
        </p:blipFill>
        <p:spPr>
          <a:xfrm>
            <a:off x="2" y="10"/>
            <a:ext cx="12191695" cy="6857990"/>
          </a:xfrm>
          <a:prstGeom prst="rect">
            <a:avLst/>
          </a:prstGeom>
        </p:spPr>
      </p:pic>
      <p:sp>
        <p:nvSpPr>
          <p:cNvPr id="48" name="Rectangle 40">
            <a:extLst>
              <a:ext uri="{FF2B5EF4-FFF2-40B4-BE49-F238E27FC236}">
                <a16:creationId xmlns:a16="http://schemas.microsoft.com/office/drawing/2014/main" id="{368B8211-0B9F-4516-8771-3316E00DB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770307D-D7B5-4069-A762-A62F80CCD5C9}"/>
              </a:ext>
            </a:extLst>
          </p:cNvPr>
          <p:cNvSpPr txBox="1"/>
          <p:nvPr/>
        </p:nvSpPr>
        <p:spPr>
          <a:xfrm>
            <a:off x="4063421" y="804520"/>
            <a:ext cx="6815731" cy="104923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914400">
              <a:lnSpc>
                <a:spcPct val="90000"/>
              </a:lnSpc>
              <a:spcBef>
                <a:spcPct val="0"/>
              </a:spcBef>
              <a:spcAft>
                <a:spcPts val="600"/>
              </a:spcAft>
            </a:pPr>
            <a:r>
              <a:rPr lang="en-US" sz="3200" cap="all">
                <a:solidFill>
                  <a:srgbClr val="FFFFFE"/>
                </a:solidFill>
                <a:latin typeface="+mj-lt"/>
                <a:ea typeface="+mj-ea"/>
                <a:cs typeface="+mj-cs"/>
              </a:rPr>
              <a:t>Most Importantly: Have Balance!</a:t>
            </a:r>
          </a:p>
        </p:txBody>
      </p:sp>
      <p:cxnSp>
        <p:nvCxnSpPr>
          <p:cNvPr id="50" name="Straight Connector 42">
            <a:extLst>
              <a:ext uri="{FF2B5EF4-FFF2-40B4-BE49-F238E27FC236}">
                <a16:creationId xmlns:a16="http://schemas.microsoft.com/office/drawing/2014/main" id="{B7582E73-8B46-4A0E-944E-58357C8088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789" y="1847088"/>
            <a:ext cx="6813363" cy="0"/>
          </a:xfrm>
          <a:prstGeom prst="line">
            <a:avLst/>
          </a:prstGeom>
          <a:ln w="31750">
            <a:solidFill>
              <a:srgbClr val="F7C473"/>
            </a:solidFill>
          </a:ln>
        </p:spPr>
        <p:style>
          <a:lnRef idx="3">
            <a:schemeClr val="accent1"/>
          </a:lnRef>
          <a:fillRef idx="0">
            <a:schemeClr val="accent1"/>
          </a:fillRef>
          <a:effectRef idx="2">
            <a:schemeClr val="accent1"/>
          </a:effectRef>
          <a:fontRef idx="minor">
            <a:schemeClr val="tx1"/>
          </a:fontRef>
        </p:style>
      </p:cxnSp>
      <p:sp>
        <p:nvSpPr>
          <p:cNvPr id="3" name="TextBox 2">
            <a:extLst>
              <a:ext uri="{FF2B5EF4-FFF2-40B4-BE49-F238E27FC236}">
                <a16:creationId xmlns:a16="http://schemas.microsoft.com/office/drawing/2014/main" id="{8BDBE727-04AD-4F2E-A2EA-78899CCF5B75}"/>
              </a:ext>
            </a:extLst>
          </p:cNvPr>
          <p:cNvSpPr txBox="1"/>
          <p:nvPr/>
        </p:nvSpPr>
        <p:spPr>
          <a:xfrm>
            <a:off x="4063421" y="2015733"/>
            <a:ext cx="6815731" cy="4021267"/>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285750" indent="-228600" defTabSz="914400">
              <a:lnSpc>
                <a:spcPct val="120000"/>
              </a:lnSpc>
              <a:spcAft>
                <a:spcPts val="600"/>
              </a:spcAft>
              <a:buClr>
                <a:srgbClr val="F7C473"/>
              </a:buClr>
              <a:buSzPct val="100000"/>
              <a:buFont typeface="Arial" panose="020B0604020202020204" pitchFamily="34" charset="0"/>
              <a:buChar char="•"/>
            </a:pPr>
            <a:r>
              <a:rPr lang="en-US">
                <a:solidFill>
                  <a:srgbClr val="FFFFFE"/>
                </a:solidFill>
              </a:rPr>
              <a:t>Spend time with friends, family, team and classmates</a:t>
            </a:r>
          </a:p>
          <a:p>
            <a:pPr marL="285750" indent="-228600" defTabSz="914400">
              <a:lnSpc>
                <a:spcPct val="120000"/>
              </a:lnSpc>
              <a:spcAft>
                <a:spcPts val="600"/>
              </a:spcAft>
              <a:buClr>
                <a:srgbClr val="F7C473"/>
              </a:buClr>
              <a:buSzPct val="100000"/>
              <a:buFont typeface="Arial" panose="020B0604020202020204" pitchFamily="34" charset="0"/>
              <a:buChar char="•"/>
            </a:pPr>
            <a:r>
              <a:rPr lang="en-US">
                <a:solidFill>
                  <a:srgbClr val="FFFFFE"/>
                </a:solidFill>
              </a:rPr>
              <a:t>Get outside!  Be active!</a:t>
            </a:r>
          </a:p>
          <a:p>
            <a:pPr marL="285750" indent="-228600" defTabSz="914400">
              <a:lnSpc>
                <a:spcPct val="120000"/>
              </a:lnSpc>
              <a:spcAft>
                <a:spcPts val="600"/>
              </a:spcAft>
              <a:buClr>
                <a:srgbClr val="F7C473"/>
              </a:buClr>
              <a:buSzPct val="100000"/>
              <a:buFont typeface="Arial" panose="020B0604020202020204" pitchFamily="34" charset="0"/>
              <a:buChar char="•"/>
            </a:pPr>
            <a:r>
              <a:rPr lang="en-US">
                <a:solidFill>
                  <a:srgbClr val="FFFFFE"/>
                </a:solidFill>
              </a:rPr>
              <a:t>Regulate your screen time</a:t>
            </a:r>
          </a:p>
          <a:p>
            <a:pPr marL="285750" indent="-228600" defTabSz="914400">
              <a:lnSpc>
                <a:spcPct val="120000"/>
              </a:lnSpc>
              <a:spcAft>
                <a:spcPts val="600"/>
              </a:spcAft>
              <a:buClr>
                <a:srgbClr val="F7C473"/>
              </a:buClr>
              <a:buSzPct val="100000"/>
              <a:buFont typeface="Arial" panose="020B0604020202020204" pitchFamily="34" charset="0"/>
              <a:buChar char="•"/>
            </a:pPr>
            <a:r>
              <a:rPr lang="en-US">
                <a:solidFill>
                  <a:srgbClr val="FFFFFE"/>
                </a:solidFill>
              </a:rPr>
              <a:t>Homework is important, but down time and fun is just as important.  Spend time on both.</a:t>
            </a:r>
          </a:p>
          <a:p>
            <a:pPr marL="285750" indent="-228600" defTabSz="914400">
              <a:lnSpc>
                <a:spcPct val="120000"/>
              </a:lnSpc>
              <a:spcAft>
                <a:spcPts val="600"/>
              </a:spcAft>
              <a:buClr>
                <a:srgbClr val="F7C473"/>
              </a:buClr>
              <a:buSzPct val="100000"/>
              <a:buFont typeface="Arial" panose="020B0604020202020204" pitchFamily="34" charset="0"/>
              <a:buChar char="•"/>
            </a:pPr>
            <a:r>
              <a:rPr lang="en-US">
                <a:solidFill>
                  <a:srgbClr val="FFFFFE"/>
                </a:solidFill>
              </a:rPr>
              <a:t>If finding balance is difficult, or you feel stressed, talk to a trusted adult, or your counsellor—do this earlier rather than later.  We are here for you.</a:t>
            </a:r>
          </a:p>
        </p:txBody>
      </p:sp>
    </p:spTree>
    <p:extLst>
      <p:ext uri="{BB962C8B-B14F-4D97-AF65-F5344CB8AC3E}">
        <p14:creationId xmlns:p14="http://schemas.microsoft.com/office/powerpoint/2010/main" val="955960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0F893-228E-4A6F-AB57-239B04575A5F}"/>
              </a:ext>
            </a:extLst>
          </p:cNvPr>
          <p:cNvSpPr>
            <a:spLocks noGrp="1"/>
          </p:cNvSpPr>
          <p:nvPr>
            <p:ph type="title"/>
          </p:nvPr>
        </p:nvSpPr>
        <p:spPr>
          <a:xfrm>
            <a:off x="1489054" y="454748"/>
            <a:ext cx="9603275" cy="1049235"/>
          </a:xfrm>
        </p:spPr>
        <p:txBody>
          <a:bodyPr/>
          <a:lstStyle/>
          <a:p>
            <a:r>
              <a:rPr lang="en-US"/>
              <a:t>A Video Tour of Semi – made by Grade 7 teachers from Bayridge Elementary (15 min)</a:t>
            </a:r>
          </a:p>
        </p:txBody>
      </p:sp>
      <p:sp>
        <p:nvSpPr>
          <p:cNvPr id="3" name="Content Placeholder 2">
            <a:extLst>
              <a:ext uri="{FF2B5EF4-FFF2-40B4-BE49-F238E27FC236}">
                <a16:creationId xmlns:a16="http://schemas.microsoft.com/office/drawing/2014/main" id="{33F3827E-DCE7-46C2-B47E-783EC3B6F65C}"/>
              </a:ext>
            </a:extLst>
          </p:cNvPr>
          <p:cNvSpPr>
            <a:spLocks noGrp="1"/>
          </p:cNvSpPr>
          <p:nvPr>
            <p:ph idx="1"/>
          </p:nvPr>
        </p:nvSpPr>
        <p:spPr>
          <a:xfrm flipV="1">
            <a:off x="7610037" y="6003492"/>
            <a:ext cx="72030" cy="84565"/>
          </a:xfrm>
        </p:spPr>
        <p:txBody>
          <a:bodyPr>
            <a:normAutofit fontScale="25000" lnSpcReduction="20000"/>
          </a:bodyPr>
          <a:lstStyle/>
          <a:p>
            <a:pPr marL="0" indent="0">
              <a:buNone/>
            </a:pPr>
            <a:endParaRPr lang="en-US">
              <a:ea typeface="+mn-lt"/>
              <a:cs typeface="+mn-lt"/>
            </a:endParaRPr>
          </a:p>
          <a:p>
            <a:pPr marL="0" indent="0">
              <a:buNone/>
            </a:pPr>
            <a:endParaRPr lang="en-US">
              <a:ea typeface="+mn-lt"/>
              <a:cs typeface="+mn-lt"/>
            </a:endParaRPr>
          </a:p>
          <a:p>
            <a:pPr marL="0" indent="0">
              <a:buNone/>
            </a:pPr>
            <a:endParaRPr lang="en-US">
              <a:ea typeface="+mn-lt"/>
              <a:cs typeface="+mn-lt"/>
            </a:endParaRPr>
          </a:p>
          <a:p>
            <a:pPr marL="0" indent="0">
              <a:buNone/>
            </a:pPr>
            <a:endParaRPr lang="en-US"/>
          </a:p>
        </p:txBody>
      </p:sp>
      <p:pic>
        <p:nvPicPr>
          <p:cNvPr id="5" name="Picture 5">
            <a:hlinkClick r:id="" action="ppaction://media"/>
            <a:extLst>
              <a:ext uri="{FF2B5EF4-FFF2-40B4-BE49-F238E27FC236}">
                <a16:creationId xmlns:a16="http://schemas.microsoft.com/office/drawing/2014/main" id="{AA36D414-671F-4C09-AFA4-D80738525EE8}"/>
              </a:ext>
            </a:extLst>
          </p:cNvPr>
          <p:cNvPicPr>
            <a:picLocks noRot="1" noChangeAspect="1"/>
          </p:cNvPicPr>
          <p:nvPr>
            <a:videoFile r:link="rId1"/>
          </p:nvPr>
        </p:nvPicPr>
        <p:blipFill>
          <a:blip r:embed="rId3"/>
          <a:stretch>
            <a:fillRect/>
          </a:stretch>
        </p:blipFill>
        <p:spPr>
          <a:xfrm>
            <a:off x="2279892" y="2143125"/>
            <a:ext cx="7385206" cy="4448597"/>
          </a:xfrm>
          <a:prstGeom prst="rect">
            <a:avLst/>
          </a:prstGeom>
        </p:spPr>
      </p:pic>
    </p:spTree>
    <p:extLst>
      <p:ext uri="{BB962C8B-B14F-4D97-AF65-F5344CB8AC3E}">
        <p14:creationId xmlns:p14="http://schemas.microsoft.com/office/powerpoint/2010/main" val="899947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extBox 1">
            <a:extLst>
              <a:ext uri="{FF2B5EF4-FFF2-40B4-BE49-F238E27FC236}">
                <a16:creationId xmlns:a16="http://schemas.microsoft.com/office/drawing/2014/main" id="{8C45B643-8105-4303-8D40-A5647FC4AE91}"/>
              </a:ext>
            </a:extLst>
          </p:cNvPr>
          <p:cNvSpPr txBox="1"/>
          <p:nvPr/>
        </p:nvSpPr>
        <p:spPr>
          <a:xfrm>
            <a:off x="1451579" y="804519"/>
            <a:ext cx="9603275" cy="104923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914400">
              <a:lnSpc>
                <a:spcPct val="90000"/>
              </a:lnSpc>
              <a:spcBef>
                <a:spcPct val="0"/>
              </a:spcBef>
              <a:spcAft>
                <a:spcPts val="600"/>
              </a:spcAft>
            </a:pPr>
            <a:r>
              <a:rPr lang="en-US" sz="3200" b="0" i="0" kern="1200" cap="all">
                <a:solidFill>
                  <a:schemeClr val="tx1"/>
                </a:solidFill>
                <a:effectLst/>
                <a:latin typeface="+mj-lt"/>
                <a:ea typeface="+mj-ea"/>
                <a:cs typeface="+mj-cs"/>
              </a:rPr>
              <a:t>FAQs:</a:t>
            </a:r>
          </a:p>
        </p:txBody>
      </p:sp>
      <p:sp>
        <p:nvSpPr>
          <p:cNvPr id="3" name="TextBox 2">
            <a:extLst>
              <a:ext uri="{FF2B5EF4-FFF2-40B4-BE49-F238E27FC236}">
                <a16:creationId xmlns:a16="http://schemas.microsoft.com/office/drawing/2014/main" id="{0FC4639E-9601-4BA3-B562-0C37F37B5FE9}"/>
              </a:ext>
            </a:extLst>
          </p:cNvPr>
          <p:cNvSpPr txBox="1"/>
          <p:nvPr/>
        </p:nvSpPr>
        <p:spPr>
          <a:xfrm>
            <a:off x="229505" y="2015732"/>
            <a:ext cx="11587349" cy="391068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lnSpcReduction="10000"/>
          </a:bodyPr>
          <a:lstStyle/>
          <a:p>
            <a:pPr indent="-228600" defTabSz="914400">
              <a:lnSpc>
                <a:spcPct val="110000"/>
              </a:lnSpc>
              <a:spcAft>
                <a:spcPts val="600"/>
              </a:spcAft>
              <a:buClr>
                <a:schemeClr val="accent1"/>
              </a:buClr>
              <a:buSzPct val="100000"/>
              <a:buFont typeface="Arial" panose="020B0604020202020204" pitchFamily="34" charset="0"/>
              <a:buChar char="•"/>
            </a:pPr>
            <a:r>
              <a:rPr lang="en-US" sz="2000" dirty="0"/>
              <a:t>1) What does the daily schedule look like?</a:t>
            </a:r>
          </a:p>
          <a:p>
            <a:pPr marL="285750" indent="-228600" defTabSz="914400">
              <a:lnSpc>
                <a:spcPct val="110000"/>
              </a:lnSpc>
              <a:spcAft>
                <a:spcPts val="600"/>
              </a:spcAft>
              <a:buClr>
                <a:schemeClr val="accent1"/>
              </a:buClr>
              <a:buSzPct val="100000"/>
              <a:buFont typeface="Arial" panose="020B0604020202020204" pitchFamily="34" charset="0"/>
              <a:buChar char="•"/>
            </a:pPr>
            <a:r>
              <a:rPr lang="en-US" sz="2000" dirty="0"/>
              <a:t>You will have four courses at a time, for 5 months each.  You will have two classes in the morning with a short break in between, then lunch time, then another two classes in the afternoon with a break.  After 5 months you will switch to four new classes.  You will have a total of 8 classes in grade 8.</a:t>
            </a:r>
          </a:p>
          <a:p>
            <a:pPr indent="-228600" defTabSz="914400">
              <a:lnSpc>
                <a:spcPct val="110000"/>
              </a:lnSpc>
              <a:spcAft>
                <a:spcPts val="600"/>
              </a:spcAft>
              <a:buClr>
                <a:schemeClr val="accent1"/>
              </a:buClr>
              <a:buSzPct val="100000"/>
              <a:buFont typeface="Arial" panose="020B0604020202020204" pitchFamily="34" charset="0"/>
              <a:buChar char="•"/>
            </a:pPr>
            <a:r>
              <a:rPr lang="en-US" sz="2000" dirty="0"/>
              <a:t>2) What about lunch time?  </a:t>
            </a:r>
          </a:p>
          <a:p>
            <a:pPr marL="285750" indent="-228600" defTabSz="914400">
              <a:lnSpc>
                <a:spcPct val="110000"/>
              </a:lnSpc>
              <a:spcAft>
                <a:spcPts val="600"/>
              </a:spcAft>
              <a:buClr>
                <a:schemeClr val="accent1"/>
              </a:buClr>
              <a:buSzPct val="100000"/>
              <a:buFont typeface="Arial" panose="020B0604020202020204" pitchFamily="34" charset="0"/>
              <a:buChar char="•"/>
            </a:pPr>
            <a:r>
              <a:rPr lang="en-US" sz="2000" dirty="0"/>
              <a:t>You will have a 40 minute lunch time in the middle of the day.  You should bring your own lunch, or you can buy your lunch from the cafeteria.  Normally you can eat in the </a:t>
            </a:r>
            <a:r>
              <a:rPr lang="en-US" sz="2000" dirty="0" err="1"/>
              <a:t>caf</a:t>
            </a:r>
            <a:r>
              <a:rPr lang="en-US" sz="2000" dirty="0"/>
              <a:t>, at your locker,  The Youth Room, or at a bench in the halls with your friends, but depending on covid, you will need to be spaced out for social distancing.  </a:t>
            </a:r>
          </a:p>
          <a:p>
            <a:pPr indent="-228600" defTabSz="914400">
              <a:lnSpc>
                <a:spcPct val="110000"/>
              </a:lnSpc>
              <a:spcAft>
                <a:spcPts val="600"/>
              </a:spcAft>
              <a:buClr>
                <a:schemeClr val="accent1"/>
              </a:buClr>
              <a:buSzPct val="100000"/>
              <a:buFont typeface="Arial" panose="020B0604020202020204" pitchFamily="34" charset="0"/>
              <a:buChar char="•"/>
            </a:pPr>
            <a:r>
              <a:rPr lang="en-US" sz="2000" dirty="0"/>
              <a:t>3) Can I go home for lunch? </a:t>
            </a:r>
          </a:p>
          <a:p>
            <a:pPr marL="285750" indent="-228600" defTabSz="914400">
              <a:lnSpc>
                <a:spcPct val="110000"/>
              </a:lnSpc>
              <a:spcAft>
                <a:spcPts val="600"/>
              </a:spcAft>
              <a:buClr>
                <a:schemeClr val="accent1"/>
              </a:buClr>
              <a:buSzPct val="100000"/>
              <a:buFont typeface="Arial" panose="020B0604020202020204" pitchFamily="34" charset="0"/>
              <a:buChar char="•"/>
            </a:pPr>
            <a:r>
              <a:rPr lang="en-US" sz="2000" dirty="0"/>
              <a:t>Yes, you can go home as long as you will be back in time for your afternoon class.  Also, remember a lot of activities happen at lunch, and you might miss out if you are always going home.</a:t>
            </a:r>
          </a:p>
          <a:p>
            <a:pPr indent="-228600" defTabSz="914400">
              <a:lnSpc>
                <a:spcPct val="110000"/>
              </a:lnSpc>
              <a:spcAft>
                <a:spcPts val="600"/>
              </a:spcAft>
              <a:buClr>
                <a:schemeClr val="accent1"/>
              </a:buClr>
              <a:buSzPct val="100000"/>
              <a:buFont typeface="Arial" panose="020B0604020202020204" pitchFamily="34" charset="0"/>
              <a:buChar char="•"/>
            </a:pPr>
            <a:endParaRPr lang="en-US" sz="2000"/>
          </a:p>
          <a:p>
            <a:pPr indent="-228600" defTabSz="914400">
              <a:lnSpc>
                <a:spcPct val="110000"/>
              </a:lnSpc>
              <a:spcAft>
                <a:spcPts val="600"/>
              </a:spcAft>
              <a:buClr>
                <a:schemeClr val="accent1"/>
              </a:buClr>
              <a:buSzPct val="100000"/>
              <a:buFont typeface="Arial" panose="020B0604020202020204" pitchFamily="34" charset="0"/>
              <a:buChar char="•"/>
            </a:pPr>
            <a:endParaRPr lang="en-US" sz="1100"/>
          </a:p>
          <a:p>
            <a:pPr indent="-228600" defTabSz="914400">
              <a:lnSpc>
                <a:spcPct val="110000"/>
              </a:lnSpc>
              <a:spcAft>
                <a:spcPts val="600"/>
              </a:spcAft>
              <a:buClr>
                <a:schemeClr val="accent1"/>
              </a:buClr>
              <a:buSzPct val="100000"/>
              <a:buFont typeface="Arial" panose="020B0604020202020204" pitchFamily="34" charset="0"/>
              <a:buChar char="•"/>
            </a:pPr>
            <a:endParaRPr lang="en-US" sz="1100"/>
          </a:p>
          <a:p>
            <a:pPr lvl="1" indent="-228600" defTabSz="914400">
              <a:lnSpc>
                <a:spcPct val="110000"/>
              </a:lnSpc>
              <a:spcAft>
                <a:spcPts val="600"/>
              </a:spcAft>
              <a:buClr>
                <a:schemeClr val="accent1"/>
              </a:buClr>
              <a:buSzPct val="100000"/>
              <a:buFont typeface="Arial" panose="020B0604020202020204" pitchFamily="34" charset="0"/>
              <a:buChar char="•"/>
            </a:pPr>
            <a:endParaRPr lang="en-US" sz="1100"/>
          </a:p>
          <a:p>
            <a:pPr marL="1200150" lvl="2" indent="-228600" defTabSz="914400">
              <a:lnSpc>
                <a:spcPct val="110000"/>
              </a:lnSpc>
              <a:spcAft>
                <a:spcPts val="600"/>
              </a:spcAft>
              <a:buClr>
                <a:schemeClr val="accent1"/>
              </a:buClr>
              <a:buSzPct val="100000"/>
              <a:buFont typeface="Arial" panose="020B0604020202020204" pitchFamily="34" charset="0"/>
              <a:buChar char="•"/>
            </a:pPr>
            <a:endParaRPr lang="en-US" sz="1100"/>
          </a:p>
          <a:p>
            <a:pPr marL="742950" lvl="1" indent="-228600" defTabSz="914400">
              <a:lnSpc>
                <a:spcPct val="110000"/>
              </a:lnSpc>
              <a:spcAft>
                <a:spcPts val="600"/>
              </a:spcAft>
              <a:buClr>
                <a:schemeClr val="accent1"/>
              </a:buClr>
              <a:buSzPct val="100000"/>
              <a:buFont typeface="Arial" panose="020B0604020202020204" pitchFamily="34" charset="0"/>
              <a:buChar char="•"/>
            </a:pPr>
            <a:endParaRPr lang="en-US" sz="1100"/>
          </a:p>
          <a:p>
            <a:pPr lvl="1" indent="-228600" defTabSz="914400">
              <a:lnSpc>
                <a:spcPct val="110000"/>
              </a:lnSpc>
              <a:spcAft>
                <a:spcPts val="600"/>
              </a:spcAft>
              <a:buClr>
                <a:schemeClr val="accent1"/>
              </a:buClr>
              <a:buSzPct val="100000"/>
              <a:buFont typeface="Arial" panose="020B0604020202020204" pitchFamily="34" charset="0"/>
              <a:buChar char="•"/>
            </a:pPr>
            <a:endParaRPr lang="en-US" sz="1100"/>
          </a:p>
        </p:txBody>
      </p:sp>
    </p:spTree>
    <p:extLst>
      <p:ext uri="{BB962C8B-B14F-4D97-AF65-F5344CB8AC3E}">
        <p14:creationId xmlns:p14="http://schemas.microsoft.com/office/powerpoint/2010/main" val="325866693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20">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22">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 name="TextBox 2">
            <a:extLst>
              <a:ext uri="{FF2B5EF4-FFF2-40B4-BE49-F238E27FC236}">
                <a16:creationId xmlns:a16="http://schemas.microsoft.com/office/drawing/2014/main" id="{4A5ACCDA-DB1F-48EB-BAC5-675161AFCDD7}"/>
              </a:ext>
            </a:extLst>
          </p:cNvPr>
          <p:cNvSpPr txBox="1"/>
          <p:nvPr/>
        </p:nvSpPr>
        <p:spPr>
          <a:xfrm>
            <a:off x="1451579" y="804519"/>
            <a:ext cx="9603275" cy="104923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914400">
              <a:lnSpc>
                <a:spcPct val="90000"/>
              </a:lnSpc>
              <a:spcBef>
                <a:spcPct val="0"/>
              </a:spcBef>
              <a:spcAft>
                <a:spcPts val="600"/>
              </a:spcAft>
            </a:pPr>
            <a:r>
              <a:rPr lang="en-US" sz="3200" b="0" i="0" kern="1200" cap="all">
                <a:solidFill>
                  <a:schemeClr val="tx1"/>
                </a:solidFill>
                <a:effectLst/>
                <a:latin typeface="+mj-lt"/>
                <a:ea typeface="+mj-ea"/>
                <a:cs typeface="+mj-cs"/>
              </a:rPr>
              <a:t>FAQs Continued:</a:t>
            </a:r>
          </a:p>
        </p:txBody>
      </p:sp>
      <p:sp>
        <p:nvSpPr>
          <p:cNvPr id="2" name="TextBox 1">
            <a:extLst>
              <a:ext uri="{FF2B5EF4-FFF2-40B4-BE49-F238E27FC236}">
                <a16:creationId xmlns:a16="http://schemas.microsoft.com/office/drawing/2014/main" id="{8A2C4E18-2B8F-4BCB-B2C7-CC0726348E64}"/>
              </a:ext>
            </a:extLst>
          </p:cNvPr>
          <p:cNvSpPr txBox="1"/>
          <p:nvPr/>
        </p:nvSpPr>
        <p:spPr>
          <a:xfrm>
            <a:off x="373278" y="2015732"/>
            <a:ext cx="11529840" cy="404008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lnSpcReduction="10000"/>
          </a:bodyPr>
          <a:lstStyle/>
          <a:p>
            <a:pPr marL="285750" indent="-228600" defTabSz="914400">
              <a:lnSpc>
                <a:spcPct val="110000"/>
              </a:lnSpc>
              <a:spcAft>
                <a:spcPts val="600"/>
              </a:spcAft>
              <a:buClr>
                <a:schemeClr val="accent1"/>
              </a:buClr>
              <a:buSzPct val="100000"/>
              <a:buFont typeface="Arial" panose="020B0604020202020204" pitchFamily="34" charset="0"/>
              <a:buChar char="•"/>
            </a:pPr>
            <a:r>
              <a:rPr lang="en-US" dirty="0"/>
              <a:t>4) What if I can't find my classrooms? </a:t>
            </a:r>
          </a:p>
          <a:p>
            <a:pPr marL="285750" indent="-228600" defTabSz="914400">
              <a:lnSpc>
                <a:spcPct val="110000"/>
              </a:lnSpc>
              <a:spcAft>
                <a:spcPts val="600"/>
              </a:spcAft>
              <a:buClr>
                <a:schemeClr val="accent1"/>
              </a:buClr>
              <a:buSzPct val="100000"/>
              <a:buFont typeface="Arial" panose="020B0604020202020204" pitchFamily="34" charset="0"/>
              <a:buChar char="•"/>
            </a:pPr>
            <a:r>
              <a:rPr lang="en-US" dirty="0"/>
              <a:t>DON'T WORRY!  Just find a teacher or adult and they will show you where to go.  It will take you a few days to find out where everything is, but then you'll be a pro!</a:t>
            </a:r>
          </a:p>
          <a:p>
            <a:pPr indent="-228600" defTabSz="914400">
              <a:lnSpc>
                <a:spcPct val="110000"/>
              </a:lnSpc>
              <a:spcAft>
                <a:spcPts val="600"/>
              </a:spcAft>
              <a:buClr>
                <a:schemeClr val="accent1"/>
              </a:buClr>
              <a:buSzPct val="100000"/>
              <a:buFont typeface="Arial" panose="020B0604020202020204" pitchFamily="34" charset="0"/>
              <a:buChar char="•"/>
            </a:pPr>
            <a:r>
              <a:rPr lang="en-US" dirty="0"/>
              <a:t>5) Will I get stuffed into a locker?  </a:t>
            </a:r>
          </a:p>
          <a:p>
            <a:pPr marL="285750" indent="-228600" defTabSz="914400">
              <a:lnSpc>
                <a:spcPct val="110000"/>
              </a:lnSpc>
              <a:spcAft>
                <a:spcPts val="600"/>
              </a:spcAft>
              <a:buClr>
                <a:schemeClr val="accent1"/>
              </a:buClr>
              <a:buSzPct val="100000"/>
              <a:buFont typeface="Arial" panose="020B0604020202020204" pitchFamily="34" charset="0"/>
              <a:buChar char="•"/>
            </a:pPr>
            <a:r>
              <a:rPr lang="en-US" dirty="0"/>
              <a:t>This is a myth!  Semiahmoo is a great and caring place, so don't worry!</a:t>
            </a:r>
          </a:p>
          <a:p>
            <a:pPr indent="-228600" defTabSz="914400">
              <a:lnSpc>
                <a:spcPct val="110000"/>
              </a:lnSpc>
              <a:spcAft>
                <a:spcPts val="600"/>
              </a:spcAft>
              <a:buClr>
                <a:schemeClr val="accent1"/>
              </a:buClr>
              <a:buSzPct val="100000"/>
              <a:buFont typeface="Arial" panose="020B0604020202020204" pitchFamily="34" charset="0"/>
              <a:buChar char="•"/>
            </a:pPr>
            <a:r>
              <a:rPr lang="en-US" dirty="0"/>
              <a:t>6) Will I get a locker?  </a:t>
            </a:r>
          </a:p>
          <a:p>
            <a:pPr marL="285750" indent="-228600" defTabSz="914400">
              <a:lnSpc>
                <a:spcPct val="110000"/>
              </a:lnSpc>
              <a:spcAft>
                <a:spcPts val="600"/>
              </a:spcAft>
              <a:buClr>
                <a:schemeClr val="accent1"/>
              </a:buClr>
              <a:buSzPct val="100000"/>
              <a:buFont typeface="Arial" panose="020B0604020202020204" pitchFamily="34" charset="0"/>
              <a:buChar char="•"/>
            </a:pPr>
            <a:r>
              <a:rPr lang="en-US" dirty="0"/>
              <a:t>Yes, you will be assigned a locker </a:t>
            </a:r>
          </a:p>
          <a:p>
            <a:pPr indent="-228600" defTabSz="914400">
              <a:lnSpc>
                <a:spcPct val="110000"/>
              </a:lnSpc>
              <a:spcAft>
                <a:spcPts val="600"/>
              </a:spcAft>
              <a:buClr>
                <a:schemeClr val="accent1"/>
              </a:buClr>
              <a:buSzPct val="100000"/>
              <a:buFont typeface="Arial" panose="020B0604020202020204" pitchFamily="34" charset="0"/>
              <a:buChar char="•"/>
            </a:pPr>
            <a:r>
              <a:rPr lang="en-US" dirty="0"/>
              <a:t>7) What else do I need?  </a:t>
            </a:r>
          </a:p>
          <a:p>
            <a:pPr marL="285750" indent="-228600" defTabSz="914400">
              <a:lnSpc>
                <a:spcPct val="110000"/>
              </a:lnSpc>
              <a:spcAft>
                <a:spcPts val="600"/>
              </a:spcAft>
              <a:buClr>
                <a:schemeClr val="accent1"/>
              </a:buClr>
              <a:buSzPct val="100000"/>
              <a:buFont typeface="Arial" panose="020B0604020202020204" pitchFamily="34" charset="0"/>
              <a:buChar char="•"/>
            </a:pPr>
            <a:r>
              <a:rPr lang="en-US" dirty="0"/>
              <a:t>If you are in PE, you need to bring a change of clothes, deodorant, runners and a lock etc.  This is very important!  </a:t>
            </a:r>
          </a:p>
          <a:p>
            <a:pPr marL="285750" indent="-228600" defTabSz="914400">
              <a:lnSpc>
                <a:spcPct val="110000"/>
              </a:lnSpc>
              <a:spcAft>
                <a:spcPts val="600"/>
              </a:spcAft>
              <a:buClr>
                <a:schemeClr val="accent1"/>
              </a:buClr>
              <a:buSzPct val="100000"/>
              <a:buFont typeface="Arial" panose="020B0604020202020204" pitchFamily="34" charset="0"/>
              <a:buChar char="•"/>
            </a:pPr>
            <a:r>
              <a:rPr lang="en-US" dirty="0"/>
              <a:t>You should have a binder separated into four sections (or four separate binders), with lots of lined paper.  Pens, pencils, erasers, and a calculator if you have Math.  If your teacher wants you to have specific items, they will let you kn</a:t>
            </a:r>
            <a:r>
              <a:rPr lang="en-US" sz="1400" dirty="0"/>
              <a:t>ow.</a:t>
            </a:r>
            <a:endParaRPr lang="en-US" dirty="0"/>
          </a:p>
          <a:p>
            <a:pPr indent="-228600" defTabSz="914400">
              <a:lnSpc>
                <a:spcPct val="110000"/>
              </a:lnSpc>
              <a:spcAft>
                <a:spcPts val="600"/>
              </a:spcAft>
              <a:buClr>
                <a:schemeClr val="accent1"/>
              </a:buClr>
              <a:buSzPct val="100000"/>
              <a:buFont typeface="Arial" panose="020B0604020202020204" pitchFamily="34" charset="0"/>
              <a:buChar char="•"/>
            </a:pPr>
            <a:endParaRPr lang="en-US" sz="1400"/>
          </a:p>
        </p:txBody>
      </p:sp>
    </p:spTree>
    <p:extLst>
      <p:ext uri="{BB962C8B-B14F-4D97-AF65-F5344CB8AC3E}">
        <p14:creationId xmlns:p14="http://schemas.microsoft.com/office/powerpoint/2010/main" val="1232486913"/>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9" name="Rectangle 6">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0" name="Picture 8">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10">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12">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3" name="Rectangle 14">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6">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5" name="Rectangle 18">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20">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a:p>
        </p:txBody>
      </p:sp>
      <p:sp>
        <p:nvSpPr>
          <p:cNvPr id="37" name="Rectangle 22">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982CA16-4E2B-4BDF-B9C5-57B13A104676}"/>
              </a:ext>
            </a:extLst>
          </p:cNvPr>
          <p:cNvSpPr txBox="1"/>
          <p:nvPr/>
        </p:nvSpPr>
        <p:spPr>
          <a:xfrm>
            <a:off x="1557071" y="1584552"/>
            <a:ext cx="9099255" cy="2537251"/>
          </a:xfrm>
          <a:prstGeom prst="rect">
            <a:avLst/>
          </a:prstGeom>
        </p:spPr>
        <p:txBody>
          <a:bodyPr rot="0" spcFirstLastPara="0" vertOverflow="overflow" horzOverflow="overflow" vert="horz" lIns="91440" tIns="45720" rIns="91440" bIns="0" numCol="1" spcCol="0" rtlCol="0" fromWordArt="0" anchor="ctr" anchorCtr="0" forceAA="0" compatLnSpc="1">
            <a:prstTxWarp prst="textNoShape">
              <a:avLst/>
            </a:prstTxWarp>
            <a:normAutofit/>
          </a:bodyPr>
          <a:lstStyle/>
          <a:p>
            <a:pPr algn="ctr" defTabSz="914400">
              <a:lnSpc>
                <a:spcPct val="90000"/>
              </a:lnSpc>
              <a:spcBef>
                <a:spcPct val="0"/>
              </a:spcBef>
              <a:spcAft>
                <a:spcPts val="600"/>
              </a:spcAft>
            </a:pPr>
            <a:r>
              <a:rPr lang="en-US" sz="5000" cap="all" dirty="0">
                <a:solidFill>
                  <a:srgbClr val="454545"/>
                </a:solidFill>
                <a:latin typeface="+mj-lt"/>
                <a:ea typeface="+mj-ea"/>
                <a:cs typeface="+mj-cs"/>
              </a:rPr>
              <a:t>A Very Warm Welcome to our Grads of 2028!!  WE CAN'T WAIT TO SEE YOU!!</a:t>
            </a:r>
          </a:p>
        </p:txBody>
      </p:sp>
      <p:pic>
        <p:nvPicPr>
          <p:cNvPr id="38" name="Picture 24">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9" name="Straight Connector 26">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00294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3F049-04A1-4398-84E4-A4B8634ADFB9}"/>
              </a:ext>
            </a:extLst>
          </p:cNvPr>
          <p:cNvSpPr>
            <a:spLocks noGrp="1"/>
          </p:cNvSpPr>
          <p:nvPr>
            <p:ph type="title"/>
          </p:nvPr>
        </p:nvSpPr>
        <p:spPr/>
        <p:txBody>
          <a:bodyPr/>
          <a:lstStyle/>
          <a:p>
            <a:r>
              <a:rPr lang="en-US" dirty="0"/>
              <a:t>A word about our name</a:t>
            </a:r>
          </a:p>
        </p:txBody>
      </p:sp>
      <p:sp>
        <p:nvSpPr>
          <p:cNvPr id="3" name="Content Placeholder 2">
            <a:extLst>
              <a:ext uri="{FF2B5EF4-FFF2-40B4-BE49-F238E27FC236}">
                <a16:creationId xmlns:a16="http://schemas.microsoft.com/office/drawing/2014/main" id="{80336566-FF2A-4707-9999-04D3963C1876}"/>
              </a:ext>
            </a:extLst>
          </p:cNvPr>
          <p:cNvSpPr>
            <a:spLocks noGrp="1"/>
          </p:cNvSpPr>
          <p:nvPr>
            <p:ph idx="1"/>
          </p:nvPr>
        </p:nvSpPr>
        <p:spPr/>
        <p:txBody>
          <a:bodyPr>
            <a:normAutofit lnSpcReduction="10000"/>
          </a:bodyPr>
          <a:lstStyle/>
          <a:p>
            <a:r>
              <a:rPr lang="en-US" dirty="0"/>
              <a:t>In 2021/2022, Semiahmoo Secondary changed its mascot to the Thunderbird.</a:t>
            </a:r>
          </a:p>
          <a:p>
            <a:r>
              <a:rPr lang="en-US" dirty="0"/>
              <a:t>We are no longer the Totems</a:t>
            </a:r>
          </a:p>
          <a:p>
            <a:r>
              <a:rPr lang="en-US" dirty="0"/>
              <a:t>This renaming was done with our local Semiahmoo First Nation, and better reflects their history and culture here on the peninsula.</a:t>
            </a:r>
          </a:p>
          <a:p>
            <a:r>
              <a:rPr lang="en-US" dirty="0"/>
              <a:t>Out of respect for the band, we no longer shorten the name Semiahmoo to Semi.  Using the unabbreviated word shows respect to the peoples that have allowed us to use their name.</a:t>
            </a:r>
          </a:p>
          <a:p>
            <a:r>
              <a:rPr lang="en-US" dirty="0"/>
              <a:t>GO SEMIAHMOO THUNDERBIRDS!!!!</a:t>
            </a:r>
          </a:p>
          <a:p>
            <a:endParaRPr lang="en-US" dirty="0"/>
          </a:p>
        </p:txBody>
      </p:sp>
      <p:pic>
        <p:nvPicPr>
          <p:cNvPr id="4" name="Picture 4">
            <a:extLst>
              <a:ext uri="{FF2B5EF4-FFF2-40B4-BE49-F238E27FC236}">
                <a16:creationId xmlns:a16="http://schemas.microsoft.com/office/drawing/2014/main" id="{648F3E3B-B4A3-40F4-941F-BF3CCC4E7D78}"/>
              </a:ext>
            </a:extLst>
          </p:cNvPr>
          <p:cNvPicPr>
            <a:picLocks noChangeAspect="1"/>
          </p:cNvPicPr>
          <p:nvPr/>
        </p:nvPicPr>
        <p:blipFill>
          <a:blip r:embed="rId2"/>
          <a:stretch>
            <a:fillRect/>
          </a:stretch>
        </p:blipFill>
        <p:spPr>
          <a:xfrm>
            <a:off x="9037608" y="448270"/>
            <a:ext cx="4597878" cy="1044403"/>
          </a:xfrm>
          <a:prstGeom prst="rect">
            <a:avLst/>
          </a:prstGeom>
        </p:spPr>
      </p:pic>
    </p:spTree>
    <p:extLst>
      <p:ext uri="{BB962C8B-B14F-4D97-AF65-F5344CB8AC3E}">
        <p14:creationId xmlns:p14="http://schemas.microsoft.com/office/powerpoint/2010/main" val="290641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F38CBB2-04B5-4ED2-92CA-ABA779049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9ECE436-E5C5-4600-9DAE-6A66A788E0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CA824306-19C8-374D-9B75-04F026525175}"/>
              </a:ext>
            </a:extLst>
          </p:cNvPr>
          <p:cNvSpPr>
            <a:spLocks noGrp="1"/>
          </p:cNvSpPr>
          <p:nvPr>
            <p:ph type="title"/>
          </p:nvPr>
        </p:nvSpPr>
        <p:spPr>
          <a:xfrm>
            <a:off x="1451579" y="804519"/>
            <a:ext cx="5550357" cy="1049235"/>
          </a:xfrm>
        </p:spPr>
        <p:txBody>
          <a:bodyPr>
            <a:normAutofit/>
          </a:bodyPr>
          <a:lstStyle/>
          <a:p>
            <a:r>
              <a:rPr lang="en-US" sz="2200" dirty="0"/>
              <a:t>Best Things about </a:t>
            </a:r>
            <a:r>
              <a:rPr lang="en-US" sz="2200" dirty="0" err="1"/>
              <a:t>SEMiahmoo</a:t>
            </a:r>
            <a:r>
              <a:rPr lang="en-US" sz="2200" dirty="0"/>
              <a:t> ~ A change from Elementary School</a:t>
            </a:r>
          </a:p>
        </p:txBody>
      </p:sp>
      <p:sp>
        <p:nvSpPr>
          <p:cNvPr id="14" name="Rectangle 13">
            <a:extLst>
              <a:ext uri="{FF2B5EF4-FFF2-40B4-BE49-F238E27FC236}">
                <a16:creationId xmlns:a16="http://schemas.microsoft.com/office/drawing/2014/main" id="{A81BF76C-52E4-494B-86F2-4CBAC20E3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C1F6CF91-BEAB-EC4F-9DBF-EBD2A89927AE}"/>
              </a:ext>
            </a:extLst>
          </p:cNvPr>
          <p:cNvSpPr>
            <a:spLocks noGrp="1"/>
          </p:cNvSpPr>
          <p:nvPr>
            <p:ph idx="1"/>
          </p:nvPr>
        </p:nvSpPr>
        <p:spPr>
          <a:xfrm>
            <a:off x="1451579" y="2015732"/>
            <a:ext cx="5550357" cy="3450613"/>
          </a:xfrm>
        </p:spPr>
        <p:txBody>
          <a:bodyPr>
            <a:normAutofit/>
          </a:bodyPr>
          <a:lstStyle/>
          <a:p>
            <a:r>
              <a:rPr lang="en-US" dirty="0"/>
              <a:t>Multiple classes/multiple teachers</a:t>
            </a:r>
          </a:p>
          <a:p>
            <a:r>
              <a:rPr lang="en-US" dirty="0"/>
              <a:t>1400 plus students</a:t>
            </a:r>
          </a:p>
          <a:p>
            <a:r>
              <a:rPr lang="en-US" dirty="0"/>
              <a:t>More Clubs and Teams (Non-Covid times)</a:t>
            </a:r>
          </a:p>
          <a:p>
            <a:r>
              <a:rPr lang="en-US" dirty="0"/>
              <a:t>Cafeteria</a:t>
            </a:r>
          </a:p>
          <a:p>
            <a:r>
              <a:rPr lang="en-US" dirty="0"/>
              <a:t>3 gyms/multiple fields/weight room</a:t>
            </a:r>
          </a:p>
          <a:p>
            <a:r>
              <a:rPr lang="en-US" dirty="0"/>
              <a:t>Youth Room</a:t>
            </a:r>
          </a:p>
          <a:p>
            <a:r>
              <a:rPr lang="en-US" dirty="0"/>
              <a:t>Semester system</a:t>
            </a:r>
          </a:p>
          <a:p>
            <a:endParaRPr lang="en-US"/>
          </a:p>
        </p:txBody>
      </p:sp>
      <p:grpSp>
        <p:nvGrpSpPr>
          <p:cNvPr id="16" name="Group 15">
            <a:extLst>
              <a:ext uri="{FF2B5EF4-FFF2-40B4-BE49-F238E27FC236}">
                <a16:creationId xmlns:a16="http://schemas.microsoft.com/office/drawing/2014/main" id="{CD0703AE-95DE-4C43-8272-BB33A5AD46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17" name="Rectangle 16">
              <a:extLst>
                <a:ext uri="{FF2B5EF4-FFF2-40B4-BE49-F238E27FC236}">
                  <a16:creationId xmlns:a16="http://schemas.microsoft.com/office/drawing/2014/main" id="{2FF4B413-F360-4A9A-8F55-79C3961709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129C2B7-6BA1-4DC0-8ED1-044AFBE47E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4" descr="A group of people playing football on a field&#10;&#10;Description automatically generated">
            <a:extLst>
              <a:ext uri="{FF2B5EF4-FFF2-40B4-BE49-F238E27FC236}">
                <a16:creationId xmlns:a16="http://schemas.microsoft.com/office/drawing/2014/main" id="{2B922F2B-7A62-429A-884F-BE097D888262}"/>
              </a:ext>
            </a:extLst>
          </p:cNvPr>
          <p:cNvPicPr>
            <a:picLocks noChangeAspect="1"/>
          </p:cNvPicPr>
          <p:nvPr/>
        </p:nvPicPr>
        <p:blipFill rotWithShape="1">
          <a:blip r:embed="rId2"/>
          <a:srcRect r="1" b="820"/>
          <a:stretch/>
        </p:blipFill>
        <p:spPr>
          <a:xfrm>
            <a:off x="8116373" y="1116344"/>
            <a:ext cx="2799103" cy="1850789"/>
          </a:xfrm>
          <a:prstGeom prst="rect">
            <a:avLst/>
          </a:prstGeom>
        </p:spPr>
      </p:pic>
      <p:pic>
        <p:nvPicPr>
          <p:cNvPr id="5" name="Picture 5" descr="A group of people in front of a crowd&#10;&#10;Description automatically generated">
            <a:extLst>
              <a:ext uri="{FF2B5EF4-FFF2-40B4-BE49-F238E27FC236}">
                <a16:creationId xmlns:a16="http://schemas.microsoft.com/office/drawing/2014/main" id="{197B15CD-5FDA-4248-8002-8A42C3083FE8}"/>
              </a:ext>
            </a:extLst>
          </p:cNvPr>
          <p:cNvPicPr>
            <a:picLocks noChangeAspect="1"/>
          </p:cNvPicPr>
          <p:nvPr/>
        </p:nvPicPr>
        <p:blipFill rotWithShape="1">
          <a:blip r:embed="rId3"/>
          <a:srcRect t="1071" r="-1" b="-1"/>
          <a:stretch/>
        </p:blipFill>
        <p:spPr>
          <a:xfrm>
            <a:off x="8116373" y="3131726"/>
            <a:ext cx="2799103" cy="1850790"/>
          </a:xfrm>
          <a:prstGeom prst="rect">
            <a:avLst/>
          </a:prstGeom>
        </p:spPr>
      </p:pic>
      <p:pic>
        <p:nvPicPr>
          <p:cNvPr id="20" name="Picture 19">
            <a:extLst>
              <a:ext uri="{FF2B5EF4-FFF2-40B4-BE49-F238E27FC236}">
                <a16:creationId xmlns:a16="http://schemas.microsoft.com/office/drawing/2014/main" id="{0C24E7C2-F39B-4280-9B81-F15BBD93C3A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2" name="Straight Connector 21">
            <a:extLst>
              <a:ext uri="{FF2B5EF4-FFF2-40B4-BE49-F238E27FC236}">
                <a16:creationId xmlns:a16="http://schemas.microsoft.com/office/drawing/2014/main" id="{F381DAA9-C4BA-4BB3-8F4B-3BC4B43EB3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7248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C70BFDB-979D-4D01-8764-154458F98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5FCB5B7-E85D-4C9D-AE9B-2B04C20D7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7" name="Group 26">
            <a:extLst>
              <a:ext uri="{FF2B5EF4-FFF2-40B4-BE49-F238E27FC236}">
                <a16:creationId xmlns:a16="http://schemas.microsoft.com/office/drawing/2014/main" id="{4C48EA7D-6DFA-4BAB-B557-0D500356BE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632239" y="482171"/>
            <a:chExt cx="4074533" cy="5149101"/>
          </a:xfrm>
        </p:grpSpPr>
        <p:sp>
          <p:nvSpPr>
            <p:cNvPr id="28" name="Rectangle 27">
              <a:extLst>
                <a:ext uri="{FF2B5EF4-FFF2-40B4-BE49-F238E27FC236}">
                  <a16:creationId xmlns:a16="http://schemas.microsoft.com/office/drawing/2014/main" id="{0A792C74-3AEF-46D7-BB84-FE0A1C9FD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9"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3F01C4D-F010-44B1-B80D-DE6D0036F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8"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66DEDBC9-7E02-4AC1-84C0-28900C560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042" y="977965"/>
            <a:ext cx="3124515"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5D8167BA-4647-4588-9EF8-AFA0496DC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0359"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8E3776C4-1821-5E4E-A95C-1BAA8743C188}"/>
              </a:ext>
            </a:extLst>
          </p:cNvPr>
          <p:cNvSpPr>
            <a:spLocks noGrp="1"/>
          </p:cNvSpPr>
          <p:nvPr>
            <p:ph type="title"/>
          </p:nvPr>
        </p:nvSpPr>
        <p:spPr>
          <a:xfrm>
            <a:off x="5188043" y="804520"/>
            <a:ext cx="5550355" cy="1049235"/>
          </a:xfrm>
        </p:spPr>
        <p:txBody>
          <a:bodyPr>
            <a:normAutofit/>
          </a:bodyPr>
          <a:lstStyle/>
          <a:p>
            <a:r>
              <a:rPr lang="en-US"/>
              <a:t>Explore some new Options</a:t>
            </a:r>
          </a:p>
        </p:txBody>
      </p:sp>
      <p:pic>
        <p:nvPicPr>
          <p:cNvPr id="7" name="Graphic 6" descr="Clarinet">
            <a:extLst>
              <a:ext uri="{FF2B5EF4-FFF2-40B4-BE49-F238E27FC236}">
                <a16:creationId xmlns:a16="http://schemas.microsoft.com/office/drawing/2014/main" id="{F750126A-AD5A-47FA-AA33-F85025FB50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85438" y="1649879"/>
            <a:ext cx="2799103" cy="2799103"/>
          </a:xfrm>
          <a:prstGeom prst="rect">
            <a:avLst/>
          </a:prstGeom>
        </p:spPr>
      </p:pic>
      <p:sp>
        <p:nvSpPr>
          <p:cNvPr id="3" name="Content Placeholder 2">
            <a:extLst>
              <a:ext uri="{FF2B5EF4-FFF2-40B4-BE49-F238E27FC236}">
                <a16:creationId xmlns:a16="http://schemas.microsoft.com/office/drawing/2014/main" id="{D2363F9E-0937-E841-884C-82BFA94925BE}"/>
              </a:ext>
            </a:extLst>
          </p:cNvPr>
          <p:cNvSpPr>
            <a:spLocks noGrp="1"/>
          </p:cNvSpPr>
          <p:nvPr>
            <p:ph idx="1"/>
          </p:nvPr>
        </p:nvSpPr>
        <p:spPr>
          <a:xfrm>
            <a:off x="5188043" y="2015732"/>
            <a:ext cx="5550355" cy="3450613"/>
          </a:xfrm>
        </p:spPr>
        <p:txBody>
          <a:bodyPr>
            <a:normAutofit/>
          </a:bodyPr>
          <a:lstStyle/>
          <a:p>
            <a:r>
              <a:rPr lang="en-US" dirty="0"/>
              <a:t>For next year, you will choose between two electives for your classes.</a:t>
            </a:r>
          </a:p>
          <a:p>
            <a:pPr lvl="1"/>
            <a:r>
              <a:rPr lang="en-US" dirty="0"/>
              <a:t>Band Elective- Taking Band, choose this option!  Your other elective will be an Explorations Elective.</a:t>
            </a:r>
          </a:p>
          <a:p>
            <a:pPr lvl="1"/>
            <a:r>
              <a:rPr lang="en-US" dirty="0"/>
              <a:t>No Band- Explorations Elective ~ choose this option if you are not taking band. (If you don't take Band you will take the Fine Arts Rotation instead)</a:t>
            </a:r>
          </a:p>
          <a:p>
            <a:pPr lvl="1"/>
            <a:endParaRPr lang="en-US"/>
          </a:p>
        </p:txBody>
      </p:sp>
      <p:pic>
        <p:nvPicPr>
          <p:cNvPr id="35" name="Picture 34">
            <a:extLst>
              <a:ext uri="{FF2B5EF4-FFF2-40B4-BE49-F238E27FC236}">
                <a16:creationId xmlns:a16="http://schemas.microsoft.com/office/drawing/2014/main" id="{BAC44D98-B853-4420-8ED4-E3792706D4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7" name="Straight Connector 36">
            <a:extLst>
              <a:ext uri="{FF2B5EF4-FFF2-40B4-BE49-F238E27FC236}">
                <a16:creationId xmlns:a16="http://schemas.microsoft.com/office/drawing/2014/main" id="{46625410-A0A9-42B8-96F9-540C7C42CB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248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56412368-7E6B-4064-B6FA-72DF6DA0C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014FE20-9BCC-4219-A8AD-B1C110BD5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AC0487B4-4CD0-E243-91BD-F6EB70D5B5D2}"/>
              </a:ext>
            </a:extLst>
          </p:cNvPr>
          <p:cNvSpPr>
            <a:spLocks noGrp="1"/>
          </p:cNvSpPr>
          <p:nvPr>
            <p:ph type="title"/>
          </p:nvPr>
        </p:nvSpPr>
        <p:spPr>
          <a:xfrm>
            <a:off x="1452617" y="355185"/>
            <a:ext cx="5525305" cy="2367221"/>
          </a:xfrm>
        </p:spPr>
        <p:txBody>
          <a:bodyPr vert="horz" lIns="91440" tIns="45720" rIns="91440" bIns="0" rtlCol="0" anchor="b">
            <a:normAutofit/>
          </a:bodyPr>
          <a:lstStyle/>
          <a:p>
            <a:r>
              <a:rPr lang="en-US" sz="5400" dirty="0"/>
              <a:t>Option 1: Band</a:t>
            </a:r>
          </a:p>
        </p:txBody>
      </p:sp>
      <p:cxnSp>
        <p:nvCxnSpPr>
          <p:cNvPr id="21" name="Straight Connector 20">
            <a:extLst>
              <a:ext uri="{FF2B5EF4-FFF2-40B4-BE49-F238E27FC236}">
                <a16:creationId xmlns:a16="http://schemas.microsoft.com/office/drawing/2014/main" id="{A661C966-C6C8-4667-903D-E68521C35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8" y="3528543"/>
            <a:ext cx="55361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3" name="Group 22">
            <a:extLst>
              <a:ext uri="{FF2B5EF4-FFF2-40B4-BE49-F238E27FC236}">
                <a16:creationId xmlns:a16="http://schemas.microsoft.com/office/drawing/2014/main" id="{36439133-030D-427C-AADE-2B48B19917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24" name="Rectangle 23">
              <a:extLst>
                <a:ext uri="{FF2B5EF4-FFF2-40B4-BE49-F238E27FC236}">
                  <a16:creationId xmlns:a16="http://schemas.microsoft.com/office/drawing/2014/main" id="{2C11378B-6628-411A-9A79-CF10232D7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8E6BF6A-26B8-45E6-887E-FE78A7984F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82388B0B-738B-4313-8674-79D97E74A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624" y="977965"/>
            <a:ext cx="3119444"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10;&#10;Description automatically generated">
            <a:extLst>
              <a:ext uri="{FF2B5EF4-FFF2-40B4-BE49-F238E27FC236}">
                <a16:creationId xmlns:a16="http://schemas.microsoft.com/office/drawing/2014/main" id="{B58136E2-575C-450F-B37E-D651A66D05D6}"/>
              </a:ext>
            </a:extLst>
          </p:cNvPr>
          <p:cNvPicPr>
            <a:picLocks noGrp="1" noChangeAspect="1"/>
          </p:cNvPicPr>
          <p:nvPr>
            <p:ph idx="1"/>
          </p:nvPr>
        </p:nvPicPr>
        <p:blipFill>
          <a:blip r:embed="rId3"/>
          <a:stretch>
            <a:fillRect/>
          </a:stretch>
        </p:blipFill>
        <p:spPr>
          <a:xfrm>
            <a:off x="8277791" y="1116345"/>
            <a:ext cx="2476267" cy="3866172"/>
          </a:xfrm>
          <a:prstGeom prst="rect">
            <a:avLst/>
          </a:prstGeom>
        </p:spPr>
      </p:pic>
      <p:pic>
        <p:nvPicPr>
          <p:cNvPr id="29" name="Picture 28">
            <a:extLst>
              <a:ext uri="{FF2B5EF4-FFF2-40B4-BE49-F238E27FC236}">
                <a16:creationId xmlns:a16="http://schemas.microsoft.com/office/drawing/2014/main" id="{6DF84359-5DD6-461B-9519-90AA2F46C1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E90BC892-CE86-41EE-8A3B-2178D5170C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704B262-230B-4A08-B3CC-3AE1F83C7A1A}"/>
              </a:ext>
            </a:extLst>
          </p:cNvPr>
          <p:cNvSpPr txBox="1"/>
          <p:nvPr/>
        </p:nvSpPr>
        <p:spPr>
          <a:xfrm>
            <a:off x="1266539" y="3894161"/>
            <a:ext cx="563240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en-US" sz="2400"/>
              <a:t>Choose this option on your course selection sheet if you would like Band in grade 8</a:t>
            </a:r>
          </a:p>
        </p:txBody>
      </p:sp>
    </p:spTree>
    <p:extLst>
      <p:ext uri="{BB962C8B-B14F-4D97-AF65-F5344CB8AC3E}">
        <p14:creationId xmlns:p14="http://schemas.microsoft.com/office/powerpoint/2010/main" val="1971667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65" name="Picture 64">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7" name="Straight Connector 66">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1" name="Rectangle 70">
            <a:extLst>
              <a:ext uri="{FF2B5EF4-FFF2-40B4-BE49-F238E27FC236}">
                <a16:creationId xmlns:a16="http://schemas.microsoft.com/office/drawing/2014/main" id="{56412368-7E6B-4064-B6FA-72DF6DA0C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014FE20-9BCC-4219-A8AD-B1C110BD5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9C8DE4CA-6F77-9141-A4E8-CDA3997DBCE8}"/>
              </a:ext>
            </a:extLst>
          </p:cNvPr>
          <p:cNvSpPr>
            <a:spLocks noGrp="1"/>
          </p:cNvSpPr>
          <p:nvPr>
            <p:ph type="title"/>
          </p:nvPr>
        </p:nvSpPr>
        <p:spPr>
          <a:xfrm>
            <a:off x="694462" y="355185"/>
            <a:ext cx="6587107" cy="2367221"/>
          </a:xfrm>
        </p:spPr>
        <p:txBody>
          <a:bodyPr vert="horz" lIns="91440" tIns="45720" rIns="91440" bIns="0" rtlCol="0" anchor="b">
            <a:normAutofit/>
          </a:bodyPr>
          <a:lstStyle/>
          <a:p>
            <a:r>
              <a:rPr lang="en-US" sz="4000"/>
              <a:t>Option 2:  Explorations</a:t>
            </a:r>
          </a:p>
        </p:txBody>
      </p:sp>
      <p:cxnSp>
        <p:nvCxnSpPr>
          <p:cNvPr id="75" name="Straight Connector 74">
            <a:extLst>
              <a:ext uri="{FF2B5EF4-FFF2-40B4-BE49-F238E27FC236}">
                <a16:creationId xmlns:a16="http://schemas.microsoft.com/office/drawing/2014/main" id="{A661C966-C6C8-4667-903D-E68521C35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8" y="3528543"/>
            <a:ext cx="55361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77" name="Group 76">
            <a:extLst>
              <a:ext uri="{FF2B5EF4-FFF2-40B4-BE49-F238E27FC236}">
                <a16:creationId xmlns:a16="http://schemas.microsoft.com/office/drawing/2014/main" id="{36439133-030D-427C-AADE-2B48B19917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78" name="Rectangle 77">
              <a:extLst>
                <a:ext uri="{FF2B5EF4-FFF2-40B4-BE49-F238E27FC236}">
                  <a16:creationId xmlns:a16="http://schemas.microsoft.com/office/drawing/2014/main" id="{2C11378B-6628-411A-9A79-CF10232D7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08E6BF6A-26B8-45E6-887E-FE78A7984F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1" name="Rectangle 80">
            <a:extLst>
              <a:ext uri="{FF2B5EF4-FFF2-40B4-BE49-F238E27FC236}">
                <a16:creationId xmlns:a16="http://schemas.microsoft.com/office/drawing/2014/main" id="{82388B0B-738B-4313-8674-79D97E74A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624" y="977965"/>
            <a:ext cx="3119444"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ext&#10;&#10;Description automatically generated">
            <a:extLst>
              <a:ext uri="{FF2B5EF4-FFF2-40B4-BE49-F238E27FC236}">
                <a16:creationId xmlns:a16="http://schemas.microsoft.com/office/drawing/2014/main" id="{97D0CA0A-6D95-48D5-B548-85173D0C7144}"/>
              </a:ext>
            </a:extLst>
          </p:cNvPr>
          <p:cNvPicPr>
            <a:picLocks noGrp="1" noChangeAspect="1"/>
          </p:cNvPicPr>
          <p:nvPr>
            <p:ph idx="1"/>
          </p:nvPr>
        </p:nvPicPr>
        <p:blipFill>
          <a:blip r:embed="rId3"/>
          <a:stretch>
            <a:fillRect/>
          </a:stretch>
        </p:blipFill>
        <p:spPr>
          <a:xfrm>
            <a:off x="8312598" y="1116345"/>
            <a:ext cx="2406653" cy="3866172"/>
          </a:xfrm>
          <a:prstGeom prst="rect">
            <a:avLst/>
          </a:prstGeom>
        </p:spPr>
      </p:pic>
      <p:pic>
        <p:nvPicPr>
          <p:cNvPr id="83" name="Picture 82">
            <a:extLst>
              <a:ext uri="{FF2B5EF4-FFF2-40B4-BE49-F238E27FC236}">
                <a16:creationId xmlns:a16="http://schemas.microsoft.com/office/drawing/2014/main" id="{6DF84359-5DD6-461B-9519-90AA2F46C1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5" name="Straight Connector 84">
            <a:extLst>
              <a:ext uri="{FF2B5EF4-FFF2-40B4-BE49-F238E27FC236}">
                <a16:creationId xmlns:a16="http://schemas.microsoft.com/office/drawing/2014/main" id="{E90BC892-CE86-41EE-8A3B-2178D5170C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B36732C-83A3-44FC-8097-B66E9C8F4E34}"/>
              </a:ext>
            </a:extLst>
          </p:cNvPr>
          <p:cNvSpPr txBox="1"/>
          <p:nvPr/>
        </p:nvSpPr>
        <p:spPr>
          <a:xfrm>
            <a:off x="1167884" y="3672640"/>
            <a:ext cx="548927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en-US" sz="2400"/>
              <a:t>Choose this option on your course selection sheet if you would like to explore Fine Arts and Applied Skills</a:t>
            </a:r>
          </a:p>
        </p:txBody>
      </p:sp>
    </p:spTree>
    <p:extLst>
      <p:ext uri="{BB962C8B-B14F-4D97-AF65-F5344CB8AC3E}">
        <p14:creationId xmlns:p14="http://schemas.microsoft.com/office/powerpoint/2010/main" val="1715537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B5C6D65-D4EB-4E56-9270-B5637605A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688E404D-6D74-48F8-8A6D-C8B277BF53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8938" y="1847088"/>
            <a:ext cx="283152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AA5D7CF5-52D0-4F41-AA1E-3975636956D7}"/>
              </a:ext>
            </a:extLst>
          </p:cNvPr>
          <p:cNvSpPr>
            <a:spLocks noGrp="1"/>
          </p:cNvSpPr>
          <p:nvPr>
            <p:ph type="title"/>
          </p:nvPr>
        </p:nvSpPr>
        <p:spPr>
          <a:xfrm>
            <a:off x="656623" y="804520"/>
            <a:ext cx="2830940" cy="1049235"/>
          </a:xfrm>
        </p:spPr>
        <p:txBody>
          <a:bodyPr>
            <a:normAutofit/>
          </a:bodyPr>
          <a:lstStyle/>
          <a:p>
            <a:r>
              <a:rPr lang="en-US" sz="2200" dirty="0"/>
              <a:t>Make your time at Semiahmoo great ~ get involved</a:t>
            </a:r>
          </a:p>
        </p:txBody>
      </p:sp>
      <p:sp>
        <p:nvSpPr>
          <p:cNvPr id="33" name="Rectangle 32">
            <a:extLst>
              <a:ext uri="{FF2B5EF4-FFF2-40B4-BE49-F238E27FC236}">
                <a16:creationId xmlns:a16="http://schemas.microsoft.com/office/drawing/2014/main" id="{9F0D236E-6887-49E1-A044-D80BA88884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40E10FCA-B7C6-CA4D-A8EE-4D2FF08D9DAE}"/>
              </a:ext>
            </a:extLst>
          </p:cNvPr>
          <p:cNvSpPr>
            <a:spLocks noGrp="1"/>
          </p:cNvSpPr>
          <p:nvPr>
            <p:ph idx="1"/>
          </p:nvPr>
        </p:nvSpPr>
        <p:spPr>
          <a:xfrm>
            <a:off x="656624" y="2015732"/>
            <a:ext cx="2828026" cy="3287567"/>
          </a:xfrm>
        </p:spPr>
        <p:txBody>
          <a:bodyPr>
            <a:normAutofit/>
          </a:bodyPr>
          <a:lstStyle/>
          <a:p>
            <a:pPr>
              <a:lnSpc>
                <a:spcPct val="110000"/>
              </a:lnSpc>
            </a:pPr>
            <a:r>
              <a:rPr lang="en-US" sz="1900" dirty="0"/>
              <a:t>Clubs ~ Take your pick, there are so many at Semiahmoo!</a:t>
            </a:r>
          </a:p>
          <a:p>
            <a:pPr>
              <a:lnSpc>
                <a:spcPct val="110000"/>
              </a:lnSpc>
            </a:pPr>
            <a:r>
              <a:rPr lang="en-US" sz="1900" dirty="0"/>
              <a:t>Teams ~ play volleyball, basketball, soccer, join track and field etc.</a:t>
            </a:r>
          </a:p>
          <a:p>
            <a:pPr>
              <a:lnSpc>
                <a:spcPct val="110000"/>
              </a:lnSpc>
            </a:pPr>
            <a:r>
              <a:rPr lang="en-US" sz="1900" dirty="0"/>
              <a:t>Volunteer and Leadership Opportunities</a:t>
            </a:r>
          </a:p>
          <a:p>
            <a:pPr>
              <a:lnSpc>
                <a:spcPct val="110000"/>
              </a:lnSpc>
            </a:pPr>
            <a:endParaRPr lang="en-US" sz="1900"/>
          </a:p>
        </p:txBody>
      </p:sp>
      <p:grpSp>
        <p:nvGrpSpPr>
          <p:cNvPr id="35" name="Group 34">
            <a:extLst>
              <a:ext uri="{FF2B5EF4-FFF2-40B4-BE49-F238E27FC236}">
                <a16:creationId xmlns:a16="http://schemas.microsoft.com/office/drawing/2014/main" id="{1310799D-237C-4131-87CA-440AB30793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7463258" y="583365"/>
            <a:chExt cx="7560115" cy="5181928"/>
          </a:xfrm>
        </p:grpSpPr>
        <p:sp>
          <p:nvSpPr>
            <p:cNvPr id="36" name="Rectangle 35">
              <a:extLst>
                <a:ext uri="{FF2B5EF4-FFF2-40B4-BE49-F238E27FC236}">
                  <a16:creationId xmlns:a16="http://schemas.microsoft.com/office/drawing/2014/main" id="{F437CB47-9A2B-4CE8-BEBC-4506025B54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AAE895E-638B-460B-9D70-0F448D7ACB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6" descr="A group of people posing for the camera&#10;&#10;Description automatically generated">
            <a:extLst>
              <a:ext uri="{FF2B5EF4-FFF2-40B4-BE49-F238E27FC236}">
                <a16:creationId xmlns:a16="http://schemas.microsoft.com/office/drawing/2014/main" id="{706A4A6E-8B82-4967-A5E8-D5F340139E93}"/>
              </a:ext>
            </a:extLst>
          </p:cNvPr>
          <p:cNvPicPr>
            <a:picLocks noChangeAspect="1"/>
          </p:cNvPicPr>
          <p:nvPr/>
        </p:nvPicPr>
        <p:blipFill rotWithShape="1">
          <a:blip r:embed="rId2"/>
          <a:srcRect l="21418" r="38440" b="2"/>
          <a:stretch/>
        </p:blipFill>
        <p:spPr>
          <a:xfrm>
            <a:off x="4631497" y="1116345"/>
            <a:ext cx="2395870" cy="3866172"/>
          </a:xfrm>
          <a:prstGeom prst="rect">
            <a:avLst/>
          </a:prstGeom>
        </p:spPr>
      </p:pic>
      <p:pic>
        <p:nvPicPr>
          <p:cNvPr id="7" name="Picture 7" descr="A group of people sitting posing for the camera&#10;&#10;Description automatically generated">
            <a:extLst>
              <a:ext uri="{FF2B5EF4-FFF2-40B4-BE49-F238E27FC236}">
                <a16:creationId xmlns:a16="http://schemas.microsoft.com/office/drawing/2014/main" id="{7119F428-04DA-4255-9138-DE63E98FC686}"/>
              </a:ext>
            </a:extLst>
          </p:cNvPr>
          <p:cNvPicPr>
            <a:picLocks noChangeAspect="1"/>
          </p:cNvPicPr>
          <p:nvPr/>
        </p:nvPicPr>
        <p:blipFill rotWithShape="1">
          <a:blip r:embed="rId3"/>
          <a:srcRect t="10267" r="2" b="2"/>
          <a:stretch/>
        </p:blipFill>
        <p:spPr>
          <a:xfrm>
            <a:off x="7194481" y="1114116"/>
            <a:ext cx="3720651" cy="2220928"/>
          </a:xfrm>
          <a:prstGeom prst="rect">
            <a:avLst/>
          </a:prstGeom>
        </p:spPr>
      </p:pic>
      <p:pic>
        <p:nvPicPr>
          <p:cNvPr id="4" name="Picture 4" descr="A group of people that are standing in the snow&#10;&#10;Description automatically generated">
            <a:extLst>
              <a:ext uri="{FF2B5EF4-FFF2-40B4-BE49-F238E27FC236}">
                <a16:creationId xmlns:a16="http://schemas.microsoft.com/office/drawing/2014/main" id="{1F62874D-80A0-46CE-B777-863D9221B8D5}"/>
              </a:ext>
            </a:extLst>
          </p:cNvPr>
          <p:cNvPicPr>
            <a:picLocks noChangeAspect="1"/>
          </p:cNvPicPr>
          <p:nvPr/>
        </p:nvPicPr>
        <p:blipFill rotWithShape="1">
          <a:blip r:embed="rId4"/>
          <a:srcRect t="11745" r="8" b="8"/>
          <a:stretch/>
        </p:blipFill>
        <p:spPr>
          <a:xfrm>
            <a:off x="7192886" y="3507431"/>
            <a:ext cx="1248917" cy="1469620"/>
          </a:xfrm>
          <a:prstGeom prst="rect">
            <a:avLst/>
          </a:prstGeom>
        </p:spPr>
      </p:pic>
      <p:pic>
        <p:nvPicPr>
          <p:cNvPr id="5" name="Picture 5" descr="A group of people standing in a room&#10;&#10;Description automatically generated">
            <a:extLst>
              <a:ext uri="{FF2B5EF4-FFF2-40B4-BE49-F238E27FC236}">
                <a16:creationId xmlns:a16="http://schemas.microsoft.com/office/drawing/2014/main" id="{A8D7FDDD-0D68-40CE-A610-EF82CF10DA99}"/>
              </a:ext>
            </a:extLst>
          </p:cNvPr>
          <p:cNvPicPr>
            <a:picLocks noChangeAspect="1"/>
          </p:cNvPicPr>
          <p:nvPr/>
        </p:nvPicPr>
        <p:blipFill rotWithShape="1">
          <a:blip r:embed="rId5"/>
          <a:srcRect t="1679" r="3" b="17944"/>
          <a:stretch/>
        </p:blipFill>
        <p:spPr>
          <a:xfrm>
            <a:off x="8607626" y="3502171"/>
            <a:ext cx="2299716" cy="1476465"/>
          </a:xfrm>
          <a:prstGeom prst="rect">
            <a:avLst/>
          </a:prstGeom>
        </p:spPr>
      </p:pic>
      <p:pic>
        <p:nvPicPr>
          <p:cNvPr id="39" name="Picture 38">
            <a:extLst>
              <a:ext uri="{FF2B5EF4-FFF2-40B4-BE49-F238E27FC236}">
                <a16:creationId xmlns:a16="http://schemas.microsoft.com/office/drawing/2014/main" id="{FA1E2058-1214-4395-A585-3C0F2B30BE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1" name="Straight Connector 40">
            <a:extLst>
              <a:ext uri="{FF2B5EF4-FFF2-40B4-BE49-F238E27FC236}">
                <a16:creationId xmlns:a16="http://schemas.microsoft.com/office/drawing/2014/main" id="{C182BDCE-F0C6-4E3F-A3F5-1C8976FFE4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63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3E0836B-0181-4136-AAB7-0504CFED7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937A4590-41A2-42FE-A36F-B7E203FA9A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8938" y="1847088"/>
            <a:ext cx="283152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2EA0F559-3CD2-C242-876D-9901890E473C}"/>
              </a:ext>
            </a:extLst>
          </p:cNvPr>
          <p:cNvSpPr>
            <a:spLocks noGrp="1"/>
          </p:cNvSpPr>
          <p:nvPr>
            <p:ph type="title"/>
          </p:nvPr>
        </p:nvSpPr>
        <p:spPr>
          <a:xfrm>
            <a:off x="656623" y="804520"/>
            <a:ext cx="2830940" cy="1049235"/>
          </a:xfrm>
        </p:spPr>
        <p:txBody>
          <a:bodyPr>
            <a:normAutofit/>
          </a:bodyPr>
          <a:lstStyle/>
          <a:p>
            <a:r>
              <a:rPr lang="en-US"/>
              <a:t>Youth Room</a:t>
            </a:r>
          </a:p>
        </p:txBody>
      </p:sp>
      <p:sp>
        <p:nvSpPr>
          <p:cNvPr id="15" name="Rectangle 14">
            <a:extLst>
              <a:ext uri="{FF2B5EF4-FFF2-40B4-BE49-F238E27FC236}">
                <a16:creationId xmlns:a16="http://schemas.microsoft.com/office/drawing/2014/main" id="{457CBE1A-FFC1-437A-9C4F-81A95AA7E7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E81BF078-5CE7-3149-8CF3-E35F721C911F}"/>
              </a:ext>
            </a:extLst>
          </p:cNvPr>
          <p:cNvSpPr>
            <a:spLocks noGrp="1"/>
          </p:cNvSpPr>
          <p:nvPr>
            <p:ph idx="1"/>
          </p:nvPr>
        </p:nvSpPr>
        <p:spPr>
          <a:xfrm>
            <a:off x="656624" y="2015732"/>
            <a:ext cx="2828026" cy="3287567"/>
          </a:xfrm>
        </p:spPr>
        <p:txBody>
          <a:bodyPr>
            <a:normAutofit lnSpcReduction="10000"/>
          </a:bodyPr>
          <a:lstStyle/>
          <a:p>
            <a:r>
              <a:rPr lang="en-US"/>
              <a:t>Open at lunch for drop in activities</a:t>
            </a:r>
          </a:p>
          <a:p>
            <a:r>
              <a:rPr lang="en-US"/>
              <a:t>Full time Youth Care Worker</a:t>
            </a:r>
          </a:p>
          <a:p>
            <a:r>
              <a:rPr lang="en-US"/>
              <a:t> Girls GAB</a:t>
            </a:r>
          </a:p>
          <a:p>
            <a:r>
              <a:rPr lang="en-US"/>
              <a:t>Hang out and play foosball, air hockey and video games</a:t>
            </a:r>
          </a:p>
        </p:txBody>
      </p:sp>
      <p:grpSp>
        <p:nvGrpSpPr>
          <p:cNvPr id="17" name="Group 16">
            <a:extLst>
              <a:ext uri="{FF2B5EF4-FFF2-40B4-BE49-F238E27FC236}">
                <a16:creationId xmlns:a16="http://schemas.microsoft.com/office/drawing/2014/main" id="{4A9E3941-E855-4A43-B613-3B0A5D3739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7463258" y="583365"/>
            <a:chExt cx="7560115" cy="5181928"/>
          </a:xfrm>
        </p:grpSpPr>
        <p:sp>
          <p:nvSpPr>
            <p:cNvPr id="18" name="Rectangle 17">
              <a:extLst>
                <a:ext uri="{FF2B5EF4-FFF2-40B4-BE49-F238E27FC236}">
                  <a16:creationId xmlns:a16="http://schemas.microsoft.com/office/drawing/2014/main" id="{509FE070-5DD6-4671-A7A2-91D255BBF6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A77A395-788F-4913-A014-5D1B3E25B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4" descr="A group of people standing in a room&#10;&#10;Description automatically generated">
            <a:extLst>
              <a:ext uri="{FF2B5EF4-FFF2-40B4-BE49-F238E27FC236}">
                <a16:creationId xmlns:a16="http://schemas.microsoft.com/office/drawing/2014/main" id="{EF633B8B-C830-4B4D-BEE2-C2B1819BA4A7}"/>
              </a:ext>
            </a:extLst>
          </p:cNvPr>
          <p:cNvPicPr>
            <a:picLocks noChangeAspect="1"/>
          </p:cNvPicPr>
          <p:nvPr/>
        </p:nvPicPr>
        <p:blipFill rotWithShape="1">
          <a:blip r:embed="rId2"/>
          <a:srcRect l="15053" r="9783" b="2"/>
          <a:stretch/>
        </p:blipFill>
        <p:spPr>
          <a:xfrm>
            <a:off x="4615683" y="1122808"/>
            <a:ext cx="3880765" cy="3858645"/>
          </a:xfrm>
          <a:prstGeom prst="rect">
            <a:avLst/>
          </a:prstGeom>
        </p:spPr>
      </p:pic>
      <p:pic>
        <p:nvPicPr>
          <p:cNvPr id="6" name="Picture 6" descr="A person sitting at a table&#10;&#10;Description automatically generated">
            <a:extLst>
              <a:ext uri="{FF2B5EF4-FFF2-40B4-BE49-F238E27FC236}">
                <a16:creationId xmlns:a16="http://schemas.microsoft.com/office/drawing/2014/main" id="{EBFCD1FF-78A8-4722-A4D0-9C03E89E41AD}"/>
              </a:ext>
            </a:extLst>
          </p:cNvPr>
          <p:cNvPicPr>
            <a:picLocks noChangeAspect="1"/>
          </p:cNvPicPr>
          <p:nvPr/>
        </p:nvPicPr>
        <p:blipFill rotWithShape="1">
          <a:blip r:embed="rId3"/>
          <a:srcRect l="23796"/>
          <a:stretch/>
        </p:blipFill>
        <p:spPr>
          <a:xfrm>
            <a:off x="8663686" y="1124571"/>
            <a:ext cx="2251790" cy="2216222"/>
          </a:xfrm>
          <a:prstGeom prst="rect">
            <a:avLst/>
          </a:prstGeom>
        </p:spPr>
      </p:pic>
      <p:pic>
        <p:nvPicPr>
          <p:cNvPr id="5" name="Picture 5" descr="A close up of text on a black background&#10;&#10;Description automatically generated">
            <a:extLst>
              <a:ext uri="{FF2B5EF4-FFF2-40B4-BE49-F238E27FC236}">
                <a16:creationId xmlns:a16="http://schemas.microsoft.com/office/drawing/2014/main" id="{0B8A9A11-DC42-4852-AAE3-14ACC7D9E480}"/>
              </a:ext>
            </a:extLst>
          </p:cNvPr>
          <p:cNvPicPr>
            <a:picLocks noChangeAspect="1"/>
          </p:cNvPicPr>
          <p:nvPr/>
        </p:nvPicPr>
        <p:blipFill rotWithShape="1">
          <a:blip r:embed="rId4"/>
          <a:srcRect t="7261" r="5" b="8508"/>
          <a:stretch/>
        </p:blipFill>
        <p:spPr>
          <a:xfrm>
            <a:off x="8660174" y="3506448"/>
            <a:ext cx="2255303" cy="1476069"/>
          </a:xfrm>
          <a:prstGeom prst="rect">
            <a:avLst/>
          </a:prstGeom>
        </p:spPr>
      </p:pic>
      <p:pic>
        <p:nvPicPr>
          <p:cNvPr id="21" name="Picture 20">
            <a:extLst>
              <a:ext uri="{FF2B5EF4-FFF2-40B4-BE49-F238E27FC236}">
                <a16:creationId xmlns:a16="http://schemas.microsoft.com/office/drawing/2014/main" id="{C0861CB2-E220-4FB7-A994-A1CCE9AB1C2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22">
            <a:extLst>
              <a:ext uri="{FF2B5EF4-FFF2-40B4-BE49-F238E27FC236}">
                <a16:creationId xmlns:a16="http://schemas.microsoft.com/office/drawing/2014/main" id="{BD9629C9-C99F-47E2-B01E-6773B5DD88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87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0" name="Rectangle 21">
            <a:extLst>
              <a:ext uri="{FF2B5EF4-FFF2-40B4-BE49-F238E27FC236}">
                <a16:creationId xmlns:a16="http://schemas.microsoft.com/office/drawing/2014/main" id="{10419CA0-BFB4-4390-AB8F-5DBFCA45D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3">
            <a:extLst>
              <a:ext uri="{FF2B5EF4-FFF2-40B4-BE49-F238E27FC236}">
                <a16:creationId xmlns:a16="http://schemas.microsoft.com/office/drawing/2014/main" id="{5CF4C623-16D7-4722-8EFB-A5B0E3BC07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BB02FA72-4DE5-E041-9C17-42516B5BCF05}"/>
              </a:ext>
            </a:extLst>
          </p:cNvPr>
          <p:cNvSpPr>
            <a:spLocks noGrp="1"/>
          </p:cNvSpPr>
          <p:nvPr>
            <p:ph type="title"/>
          </p:nvPr>
        </p:nvSpPr>
        <p:spPr>
          <a:xfrm>
            <a:off x="1451580" y="804520"/>
            <a:ext cx="5550355" cy="1049235"/>
          </a:xfrm>
        </p:spPr>
        <p:txBody>
          <a:bodyPr>
            <a:normAutofit/>
          </a:bodyPr>
          <a:lstStyle/>
          <a:p>
            <a:r>
              <a:rPr lang="en-US"/>
              <a:t>Have Fun!!!</a:t>
            </a:r>
          </a:p>
        </p:txBody>
      </p:sp>
      <p:sp>
        <p:nvSpPr>
          <p:cNvPr id="25" name="Rectangle 25">
            <a:extLst>
              <a:ext uri="{FF2B5EF4-FFF2-40B4-BE49-F238E27FC236}">
                <a16:creationId xmlns:a16="http://schemas.microsoft.com/office/drawing/2014/main" id="{596E9C81-ACBE-459E-A7D5-2BB824B68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21CB28B5-FC46-204B-BEAE-F3CCDA94C023}"/>
              </a:ext>
            </a:extLst>
          </p:cNvPr>
          <p:cNvSpPr>
            <a:spLocks noGrp="1"/>
          </p:cNvSpPr>
          <p:nvPr>
            <p:ph idx="1"/>
          </p:nvPr>
        </p:nvSpPr>
        <p:spPr>
          <a:xfrm>
            <a:off x="1451580" y="2015732"/>
            <a:ext cx="5550355" cy="3450613"/>
          </a:xfrm>
        </p:spPr>
        <p:txBody>
          <a:bodyPr>
            <a:normAutofit/>
          </a:bodyPr>
          <a:lstStyle/>
          <a:p>
            <a:r>
              <a:rPr lang="en-US"/>
              <a:t>Spirit days</a:t>
            </a:r>
          </a:p>
          <a:p>
            <a:r>
              <a:rPr lang="en-US"/>
              <a:t>Hoe down</a:t>
            </a:r>
          </a:p>
          <a:p>
            <a:r>
              <a:rPr lang="en-US"/>
              <a:t>Grade 8 day</a:t>
            </a:r>
          </a:p>
          <a:p>
            <a:r>
              <a:rPr lang="en-US"/>
              <a:t>Pancake breakfast</a:t>
            </a:r>
          </a:p>
          <a:p>
            <a:r>
              <a:rPr lang="en-US"/>
              <a:t>Pep rallies</a:t>
            </a:r>
          </a:p>
          <a:p>
            <a:r>
              <a:rPr lang="en-US"/>
              <a:t>Christmas breakfast</a:t>
            </a:r>
          </a:p>
        </p:txBody>
      </p:sp>
      <p:grpSp>
        <p:nvGrpSpPr>
          <p:cNvPr id="27" name="Group 27">
            <a:extLst>
              <a:ext uri="{FF2B5EF4-FFF2-40B4-BE49-F238E27FC236}">
                <a16:creationId xmlns:a16="http://schemas.microsoft.com/office/drawing/2014/main" id="{CEBDCB18-ABE5-43B0-8B68-89FEDAECB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29" name="Rectangle 28">
              <a:extLst>
                <a:ext uri="{FF2B5EF4-FFF2-40B4-BE49-F238E27FC236}">
                  <a16:creationId xmlns:a16="http://schemas.microsoft.com/office/drawing/2014/main" id="{483C65C6-7268-490D-B4A8-927D45FAB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133D4A5-82E5-43A0-9FF0-81B7AC16C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4" descr="A group of people wearing costumes&#10;&#10;Description automatically generated">
            <a:extLst>
              <a:ext uri="{FF2B5EF4-FFF2-40B4-BE49-F238E27FC236}">
                <a16:creationId xmlns:a16="http://schemas.microsoft.com/office/drawing/2014/main" id="{1F727694-D56A-4AA0-867B-61804B52E450}"/>
              </a:ext>
            </a:extLst>
          </p:cNvPr>
          <p:cNvPicPr>
            <a:picLocks noChangeAspect="1"/>
          </p:cNvPicPr>
          <p:nvPr/>
        </p:nvPicPr>
        <p:blipFill rotWithShape="1">
          <a:blip r:embed="rId2"/>
          <a:srcRect l="5743" r="9575" b="-4"/>
          <a:stretch/>
        </p:blipFill>
        <p:spPr>
          <a:xfrm>
            <a:off x="8116373" y="1116345"/>
            <a:ext cx="2799103" cy="3866172"/>
          </a:xfrm>
          <a:prstGeom prst="rect">
            <a:avLst/>
          </a:prstGeom>
        </p:spPr>
      </p:pic>
      <p:pic>
        <p:nvPicPr>
          <p:cNvPr id="31" name="Picture 31">
            <a:extLst>
              <a:ext uri="{FF2B5EF4-FFF2-40B4-BE49-F238E27FC236}">
                <a16:creationId xmlns:a16="http://schemas.microsoft.com/office/drawing/2014/main" id="{08EC5C75-E28F-4899-9C2E-39431B82B7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3" name="Straight Connector 33">
            <a:extLst>
              <a:ext uri="{FF2B5EF4-FFF2-40B4-BE49-F238E27FC236}">
                <a16:creationId xmlns:a16="http://schemas.microsoft.com/office/drawing/2014/main" id="{46AAE0A1-60AD-4190-B85D-2DD8148369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76415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Application>Microsoft Office PowerPoint</Application>
  <PresentationFormat>Widescreen</PresentationFormat>
  <Slides>15</Slides>
  <Notes>0</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Gallery</vt:lpstr>
      <vt:lpstr>Welcome to Semiahmoo!!</vt:lpstr>
      <vt:lpstr>A word about our name</vt:lpstr>
      <vt:lpstr>Best Things about SEMiahmoo ~ A change from Elementary School</vt:lpstr>
      <vt:lpstr>Explore some new Options</vt:lpstr>
      <vt:lpstr>Option 1: Band</vt:lpstr>
      <vt:lpstr>Option 2:  Explorations</vt:lpstr>
      <vt:lpstr>Make your time at Semiahmoo great ~ get involved</vt:lpstr>
      <vt:lpstr>Youth Room</vt:lpstr>
      <vt:lpstr>Have Fun!!!</vt:lpstr>
      <vt:lpstr>PowerPoint Presentation</vt:lpstr>
      <vt:lpstr>PowerPoint Presentation</vt:lpstr>
      <vt:lpstr>A Video Tour of Semi – made by Grade 7 teachers from Bayridge Elementary (15 min)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Semi</dc:title>
  <dc:creator>Shelley Blackwell</dc:creator>
  <cp:revision>120</cp:revision>
  <dcterms:created xsi:type="dcterms:W3CDTF">2020-12-04T22:59:31Z</dcterms:created>
  <dcterms:modified xsi:type="dcterms:W3CDTF">2022-10-28T16:11:23Z</dcterms:modified>
</cp:coreProperties>
</file>