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69" r:id="rId3"/>
    <p:sldId id="271" r:id="rId4"/>
    <p:sldId id="260" r:id="rId5"/>
    <p:sldId id="261" r:id="rId6"/>
    <p:sldId id="265" r:id="rId7"/>
    <p:sldId id="264" r:id="rId8"/>
    <p:sldId id="272" r:id="rId9"/>
    <p:sldId id="263" r:id="rId10"/>
    <p:sldId id="268" r:id="rId11"/>
    <p:sldId id="266" r:id="rId12"/>
    <p:sldId id="270"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2/26/24</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25872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2/26/24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65141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2/26/24</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758110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2/26/24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006843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2/26/24</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613642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2/26/24</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71138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2/26/24</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193766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2/26/24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581929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2/26/24</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658105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519932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2/26/24</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61169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2/26/24</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a:p>
        </p:txBody>
      </p:sp>
    </p:spTree>
    <p:extLst>
      <p:ext uri="{BB962C8B-B14F-4D97-AF65-F5344CB8AC3E}">
        <p14:creationId xmlns:p14="http://schemas.microsoft.com/office/powerpoint/2010/main" val="503974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3.sv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png"/><Relationship Id="rId5" Type="http://schemas.openxmlformats.org/officeDocument/2006/relationships/hyperlink" Target="https://www.surreyschools.ca/semiahmoo" TargetMode="Externa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D8F1113-2E3C-46E3-B54F-B7F421EEF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5">
            <a:extLst>
              <a:ext uri="{FF2B5EF4-FFF2-40B4-BE49-F238E27FC236}">
                <a16:creationId xmlns:a16="http://schemas.microsoft.com/office/drawing/2014/main" id="{B54A4D14-513F-4121-92D3-5CCB4689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6C3411F1-AD17-499D-AFEF-2F300F6DF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60BF2CBE-B1E9-4C42-89DC-C35E4E651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72C95A87-DCDB-41C4-B774-744B3ECBE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9">
            <a:extLst>
              <a:ext uri="{FF2B5EF4-FFF2-40B4-BE49-F238E27FC236}">
                <a16:creationId xmlns:a16="http://schemas.microsoft.com/office/drawing/2014/main" id="{BCB97515-32FF-43A6-A51C-B140193AB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a:extLst>
              <a:ext uri="{FF2B5EF4-FFF2-40B4-BE49-F238E27FC236}">
                <a16:creationId xmlns:a16="http://schemas.microsoft.com/office/drawing/2014/main" id="{9C6379D3-7045-4B76-9409-6D23D753D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a:extLst>
              <a:ext uri="{FF2B5EF4-FFF2-40B4-BE49-F238E27FC236}">
                <a16:creationId xmlns:a16="http://schemas.microsoft.com/office/drawing/2014/main" id="{61B1C1DE-4201-4989-BE65-41ADC2472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4">
            <a:extLst>
              <a:ext uri="{FF2B5EF4-FFF2-40B4-BE49-F238E27FC236}">
                <a16:creationId xmlns:a16="http://schemas.microsoft.com/office/drawing/2014/main" id="{806398CC-D327-4E06-838C-31119BD56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6">
            <a:extLst>
              <a:ext uri="{FF2B5EF4-FFF2-40B4-BE49-F238E27FC236}">
                <a16:creationId xmlns:a16="http://schemas.microsoft.com/office/drawing/2014/main" id="{70A741CC-E736-448A-A94E-5C8BB9711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1">
            <a:extLst>
              <a:ext uri="{FF2B5EF4-FFF2-40B4-BE49-F238E27FC236}">
                <a16:creationId xmlns:a16="http://schemas.microsoft.com/office/drawing/2014/main" id="{7C324CDD-B30F-47DD-8627-E2171D5E8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21">
            <a:extLst>
              <a:ext uri="{FF2B5EF4-FFF2-40B4-BE49-F238E27FC236}">
                <a16:creationId xmlns:a16="http://schemas.microsoft.com/office/drawing/2014/main" id="{79C8D19E-E3D6-45A6-BCA2-5918A37D7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CF6110A-F456-E0DF-6065-EF81A837F8F9}"/>
              </a:ext>
            </a:extLst>
          </p:cNvPr>
          <p:cNvSpPr>
            <a:spLocks noGrp="1"/>
          </p:cNvSpPr>
          <p:nvPr>
            <p:ph type="ctrTitle"/>
          </p:nvPr>
        </p:nvSpPr>
        <p:spPr>
          <a:xfrm>
            <a:off x="8825306" y="1477651"/>
            <a:ext cx="2929372" cy="2468207"/>
          </a:xfrm>
        </p:spPr>
        <p:txBody>
          <a:bodyPr>
            <a:normAutofit/>
          </a:bodyPr>
          <a:lstStyle/>
          <a:p>
            <a:pPr algn="l"/>
            <a:r>
              <a:rPr lang="en-US" sz="4000">
                <a:solidFill>
                  <a:schemeClr val="tx2"/>
                </a:solidFill>
              </a:rPr>
              <a:t>GRADE 9 COURSE SELECTION</a:t>
            </a:r>
          </a:p>
        </p:txBody>
      </p:sp>
      <p:sp>
        <p:nvSpPr>
          <p:cNvPr id="3" name="Subtitle 2">
            <a:extLst>
              <a:ext uri="{FF2B5EF4-FFF2-40B4-BE49-F238E27FC236}">
                <a16:creationId xmlns:a16="http://schemas.microsoft.com/office/drawing/2014/main" id="{766F15B5-07FE-DC76-831E-A2B0B74B1DB0}"/>
              </a:ext>
            </a:extLst>
          </p:cNvPr>
          <p:cNvSpPr>
            <a:spLocks noGrp="1"/>
          </p:cNvSpPr>
          <p:nvPr>
            <p:ph type="subTitle" idx="1"/>
          </p:nvPr>
        </p:nvSpPr>
        <p:spPr>
          <a:xfrm>
            <a:off x="8839725" y="4073959"/>
            <a:ext cx="2951163" cy="1306389"/>
          </a:xfrm>
        </p:spPr>
        <p:txBody>
          <a:bodyPr vert="horz" lIns="91440" tIns="0" rIns="91440" bIns="45720" rtlCol="0">
            <a:normAutofit/>
          </a:bodyPr>
          <a:lstStyle/>
          <a:p>
            <a:pPr algn="l"/>
            <a:r>
              <a:rPr lang="en-US" sz="1600">
                <a:solidFill>
                  <a:schemeClr val="tx2"/>
                </a:solidFill>
              </a:rPr>
              <a:t>For 2024/2025 School Year</a:t>
            </a:r>
          </a:p>
        </p:txBody>
      </p:sp>
      <p:sp>
        <p:nvSpPr>
          <p:cNvPr id="34" name="Freeform 22">
            <a:extLst>
              <a:ext uri="{FF2B5EF4-FFF2-40B4-BE49-F238E27FC236}">
                <a16:creationId xmlns:a16="http://schemas.microsoft.com/office/drawing/2014/main" id="{43280283-E04A-43CA-BFA1-F285486A2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23">
            <a:extLst>
              <a:ext uri="{FF2B5EF4-FFF2-40B4-BE49-F238E27FC236}">
                <a16:creationId xmlns:a16="http://schemas.microsoft.com/office/drawing/2014/main" id="{38328CB6-0FC5-4AEA-BC7E-489267CB6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Shape 37">
            <a:extLst>
              <a:ext uri="{FF2B5EF4-FFF2-40B4-BE49-F238E27FC236}">
                <a16:creationId xmlns:a16="http://schemas.microsoft.com/office/drawing/2014/main" id="{138AF5D2-3A9C-4E8F-B879-36865366A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Picture 4">
            <a:extLst>
              <a:ext uri="{FF2B5EF4-FFF2-40B4-BE49-F238E27FC236}">
                <a16:creationId xmlns:a16="http://schemas.microsoft.com/office/drawing/2014/main" id="{B47B58B7-5869-A994-FA6B-C739375FBDD1}"/>
              </a:ext>
            </a:extLst>
          </p:cNvPr>
          <p:cNvPicPr>
            <a:picLocks noChangeAspect="1"/>
          </p:cNvPicPr>
          <p:nvPr/>
        </p:nvPicPr>
        <p:blipFill rotWithShape="1">
          <a:blip r:embed="rId4"/>
          <a:srcRect l="14653" r="2178" b="-1"/>
          <a:stretch/>
        </p:blipFill>
        <p:spPr>
          <a:xfrm>
            <a:off x="932740" y="461405"/>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pic>
        <p:nvPicPr>
          <p:cNvPr id="8" name="Video 7">
            <a:extLst>
              <a:ext uri="{FF2B5EF4-FFF2-40B4-BE49-F238E27FC236}">
                <a16:creationId xmlns:a16="http://schemas.microsoft.com/office/drawing/2014/main" id="{8645AE54-7EA1-762C-D2B9-75AC629FC8DF}"/>
              </a:ext>
            </a:extLst>
          </p:cNvPr>
          <p:cNvPicPr>
            <a:extLst>
              <a:ext uri="{51228E76-BA90-4043-B771-695A4F85340A}">
                <alf:liveFeedProps xmlns:alf="http://schemas.microsoft.com/office/drawing/2021/livefeed"/>
              </a:ext>
            </a:extLst>
          </p:cNvPicPr>
          <p:nvPr/>
        </p:nvPicPr>
        <p:blipFill>
          <a:blip r:embed="rId5">
            <a:extLst>
              <a:ext uri="{96DAC541-7B7A-43D3-8B79-37D633B846F1}">
                <asvg:svgBlip xmlns:asvg="http://schemas.microsoft.com/office/drawing/2016/SVG/main" r:embed="rId6"/>
              </a:ext>
            </a:extLst>
          </a:blip>
          <a:srcRect l="21875" r="21875"/>
          <a:stretch>
            <a:fillRect/>
          </a:stretch>
        </p:blipFill>
        <p:spPr>
          <a:xfrm>
            <a:off x="10052304" y="4718304"/>
            <a:ext cx="2057400" cy="2057400"/>
          </a:xfrm>
          <a:prstGeom prst="ellipse">
            <a:avLst/>
          </a:prstGeom>
        </p:spPr>
      </p:pic>
      <p:pic>
        <p:nvPicPr>
          <p:cNvPr id="4" name="Audio 3">
            <a:extLst>
              <a:ext uri="{FF2B5EF4-FFF2-40B4-BE49-F238E27FC236}">
                <a16:creationId xmlns:a16="http://schemas.microsoft.com/office/drawing/2014/main" id="{8E2A703D-B590-A794-CFBE-B3A1B9F54E3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649989456"/>
      </p:ext>
    </p:extLst>
  </p:cSld>
  <p:clrMapOvr>
    <a:masterClrMapping/>
  </p:clrMapOvr>
  <mc:AlternateContent xmlns:mc="http://schemas.openxmlformats.org/markup-compatibility/2006" xmlns:p14="http://schemas.microsoft.com/office/powerpoint/2010/main">
    <mc:Choice Requires="p14">
      <p:transition spd="slow" p14:dur="2000" advTm="11424"/>
    </mc:Choice>
    <mc:Fallback xmlns="">
      <p:transition spd="slow" advTm="114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15E1AC81-83F2-45A8-9054-15570F4E25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8" name="Freeform 5">
              <a:extLst>
                <a:ext uri="{FF2B5EF4-FFF2-40B4-BE49-F238E27FC236}">
                  <a16:creationId xmlns:a16="http://schemas.microsoft.com/office/drawing/2014/main" id="{B15AA7C5-9BFE-4B90-A119-467AFACE9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6">
              <a:extLst>
                <a:ext uri="{FF2B5EF4-FFF2-40B4-BE49-F238E27FC236}">
                  <a16:creationId xmlns:a16="http://schemas.microsoft.com/office/drawing/2014/main" id="{944AB87D-35AF-4719-9940-5822E7702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7">
              <a:extLst>
                <a:ext uri="{FF2B5EF4-FFF2-40B4-BE49-F238E27FC236}">
                  <a16:creationId xmlns:a16="http://schemas.microsoft.com/office/drawing/2014/main" id="{E8B33BE3-7890-4628-9322-7EFBA3375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8">
              <a:extLst>
                <a:ext uri="{FF2B5EF4-FFF2-40B4-BE49-F238E27FC236}">
                  <a16:creationId xmlns:a16="http://schemas.microsoft.com/office/drawing/2014/main" id="{01AD3ECF-519E-45E2-99DA-F5C1B5071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9">
              <a:extLst>
                <a:ext uri="{FF2B5EF4-FFF2-40B4-BE49-F238E27FC236}">
                  <a16:creationId xmlns:a16="http://schemas.microsoft.com/office/drawing/2014/main" id="{C050E700-0FF1-4D25-B54C-84BA04FCD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10">
              <a:extLst>
                <a:ext uri="{FF2B5EF4-FFF2-40B4-BE49-F238E27FC236}">
                  <a16:creationId xmlns:a16="http://schemas.microsoft.com/office/drawing/2014/main" id="{720D9C11-F5C9-41B0-B2F2-EE20BC3D0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1">
              <a:extLst>
                <a:ext uri="{FF2B5EF4-FFF2-40B4-BE49-F238E27FC236}">
                  <a16:creationId xmlns:a16="http://schemas.microsoft.com/office/drawing/2014/main" id="{623A9DA0-857E-4CDE-80EA-F30F1CE55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2">
              <a:extLst>
                <a:ext uri="{FF2B5EF4-FFF2-40B4-BE49-F238E27FC236}">
                  <a16:creationId xmlns:a16="http://schemas.microsoft.com/office/drawing/2014/main" id="{C48B8F4C-2C83-46F6-AFCD-58166AEB18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3">
              <a:extLst>
                <a:ext uri="{FF2B5EF4-FFF2-40B4-BE49-F238E27FC236}">
                  <a16:creationId xmlns:a16="http://schemas.microsoft.com/office/drawing/2014/main" id="{234C3795-C44D-41A7-A8F6-891387A66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4">
              <a:extLst>
                <a:ext uri="{FF2B5EF4-FFF2-40B4-BE49-F238E27FC236}">
                  <a16:creationId xmlns:a16="http://schemas.microsoft.com/office/drawing/2014/main" id="{91CC36F4-5DFA-4954-B354-97B180E98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5">
              <a:extLst>
                <a:ext uri="{FF2B5EF4-FFF2-40B4-BE49-F238E27FC236}">
                  <a16:creationId xmlns:a16="http://schemas.microsoft.com/office/drawing/2014/main" id="{7087A08E-C024-457D-8F99-1F340CED6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6">
              <a:extLst>
                <a:ext uri="{FF2B5EF4-FFF2-40B4-BE49-F238E27FC236}">
                  <a16:creationId xmlns:a16="http://schemas.microsoft.com/office/drawing/2014/main" id="{61CFBC61-7F57-45D7-860E-BF51B0EDA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7">
              <a:extLst>
                <a:ext uri="{FF2B5EF4-FFF2-40B4-BE49-F238E27FC236}">
                  <a16:creationId xmlns:a16="http://schemas.microsoft.com/office/drawing/2014/main" id="{2591C3DB-4880-431E-BC3D-37F1378AC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8">
              <a:extLst>
                <a:ext uri="{FF2B5EF4-FFF2-40B4-BE49-F238E27FC236}">
                  <a16:creationId xmlns:a16="http://schemas.microsoft.com/office/drawing/2014/main" id="{79557EFE-4199-4E24-8A13-1B9CC1715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9">
              <a:extLst>
                <a:ext uri="{FF2B5EF4-FFF2-40B4-BE49-F238E27FC236}">
                  <a16:creationId xmlns:a16="http://schemas.microsoft.com/office/drawing/2014/main" id="{0B965615-6052-4907-A136-9CAD14604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20">
              <a:extLst>
                <a:ext uri="{FF2B5EF4-FFF2-40B4-BE49-F238E27FC236}">
                  <a16:creationId xmlns:a16="http://schemas.microsoft.com/office/drawing/2014/main" id="{F788FFC4-205D-47C1-91E7-DD1A52E0A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21">
              <a:extLst>
                <a:ext uri="{FF2B5EF4-FFF2-40B4-BE49-F238E27FC236}">
                  <a16:creationId xmlns:a16="http://schemas.microsoft.com/office/drawing/2014/main" id="{462FADD6-C927-46ED-A6E6-273B35C2F1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22">
              <a:extLst>
                <a:ext uri="{FF2B5EF4-FFF2-40B4-BE49-F238E27FC236}">
                  <a16:creationId xmlns:a16="http://schemas.microsoft.com/office/drawing/2014/main" id="{AF64005E-134D-4444-9425-FB1C188985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3">
              <a:extLst>
                <a:ext uri="{FF2B5EF4-FFF2-40B4-BE49-F238E27FC236}">
                  <a16:creationId xmlns:a16="http://schemas.microsoft.com/office/drawing/2014/main" id="{E2565CA7-A8CB-463D-8D25-4F41235BC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4">
              <a:extLst>
                <a:ext uri="{FF2B5EF4-FFF2-40B4-BE49-F238E27FC236}">
                  <a16:creationId xmlns:a16="http://schemas.microsoft.com/office/drawing/2014/main" id="{41ABBFC0-4EEA-4634-A73B-945729D6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5">
              <a:extLst>
                <a:ext uri="{FF2B5EF4-FFF2-40B4-BE49-F238E27FC236}">
                  <a16:creationId xmlns:a16="http://schemas.microsoft.com/office/drawing/2014/main" id="{E422F11F-726A-4A93-9D1B-B1400B061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9" name="Group 68">
            <a:extLst>
              <a:ext uri="{FF2B5EF4-FFF2-40B4-BE49-F238E27FC236}">
                <a16:creationId xmlns:a16="http://schemas.microsoft.com/office/drawing/2014/main" id="{FBF129BC-EA9E-4D20-898B-399F7727DF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1" name="Rectangle 30">
              <a:extLst>
                <a:ext uri="{FF2B5EF4-FFF2-40B4-BE49-F238E27FC236}">
                  <a16:creationId xmlns:a16="http://schemas.microsoft.com/office/drawing/2014/main" id="{CFF42BAE-3249-46C8-9108-A83C87206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2" name="Isosceles Triangle 22">
              <a:extLst>
                <a:ext uri="{FF2B5EF4-FFF2-40B4-BE49-F238E27FC236}">
                  <a16:creationId xmlns:a16="http://schemas.microsoft.com/office/drawing/2014/main" id="{4DDE2BA8-4174-4A99-BB09-0BA28F26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4A893933-F7DD-4DA6-85C7-4CFF58741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p:nvSpPr>
          <p:cNvPr id="70" name="Rectangle 69">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8"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useBgFill="1">
        <p:nvSpPr>
          <p:cNvPr id="80" name="Rectangle 79">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extBox 1">
            <a:extLst>
              <a:ext uri="{FF2B5EF4-FFF2-40B4-BE49-F238E27FC236}">
                <a16:creationId xmlns:a16="http://schemas.microsoft.com/office/drawing/2014/main" id="{13DCCE49-2DA6-3B23-A589-88A4E68BC9B7}"/>
              </a:ext>
            </a:extLst>
          </p:cNvPr>
          <p:cNvSpPr txBox="1"/>
          <p:nvPr/>
        </p:nvSpPr>
        <p:spPr>
          <a:xfrm>
            <a:off x="3501810" y="1475323"/>
            <a:ext cx="6123783" cy="380276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defTabSz="914400">
              <a:lnSpc>
                <a:spcPct val="120000"/>
              </a:lnSpc>
              <a:spcAft>
                <a:spcPts val="600"/>
              </a:spcAft>
              <a:buClr>
                <a:schemeClr val="accent1"/>
              </a:buClr>
              <a:buSzPct val="110000"/>
              <a:buFont typeface="Wingdings" panose="05000000000000000000" pitchFamily="2" charset="2"/>
              <a:buChar char="§"/>
            </a:pPr>
            <a:r>
              <a:rPr lang="en-US" sz="2000" dirty="0"/>
              <a:t>In addition to the courses mentioned, all students     will be required to complete a First Peoples credit before graduating.  This can be taken in grade 10, 11, or 12 by taking ONE of the following:</a:t>
            </a:r>
          </a:p>
          <a:p>
            <a:pPr marL="742950" lvl="1" indent="-228600" defTabSz="914400">
              <a:lnSpc>
                <a:spcPct val="120000"/>
              </a:lnSpc>
              <a:spcAft>
                <a:spcPts val="600"/>
              </a:spcAft>
              <a:buClr>
                <a:schemeClr val="accent1"/>
              </a:buClr>
              <a:buSzPct val="110000"/>
              <a:buFont typeface="Wingdings" panose="05000000000000000000" pitchFamily="2" charset="2"/>
              <a:buChar char="§"/>
            </a:pPr>
            <a:r>
              <a:rPr lang="en-US" sz="2000" dirty="0"/>
              <a:t>English 10 First Peoples</a:t>
            </a:r>
          </a:p>
          <a:p>
            <a:pPr marL="742950" lvl="1" indent="-228600" defTabSz="914400">
              <a:lnSpc>
                <a:spcPct val="120000"/>
              </a:lnSpc>
              <a:spcAft>
                <a:spcPts val="600"/>
              </a:spcAft>
              <a:buClr>
                <a:schemeClr val="accent1"/>
              </a:buClr>
              <a:buSzPct val="110000"/>
              <a:buFont typeface="Wingdings" panose="05000000000000000000" pitchFamily="2" charset="2"/>
              <a:buChar char="§"/>
            </a:pPr>
            <a:r>
              <a:rPr lang="en-US" sz="2000" dirty="0"/>
              <a:t>Contemporary Indigenous Studies 12 (you can take this in grade 11 or 12)</a:t>
            </a:r>
          </a:p>
          <a:p>
            <a:pPr marL="742950" lvl="1" indent="-228600" defTabSz="914400">
              <a:lnSpc>
                <a:spcPct val="120000"/>
              </a:lnSpc>
              <a:spcAft>
                <a:spcPts val="600"/>
              </a:spcAft>
              <a:buClr>
                <a:schemeClr val="accent1"/>
              </a:buClr>
              <a:buSzPct val="110000"/>
              <a:buFont typeface="Wingdings" panose="05000000000000000000" pitchFamily="2" charset="2"/>
              <a:buChar char="§"/>
            </a:pPr>
            <a:r>
              <a:rPr lang="en-US" sz="2000" dirty="0"/>
              <a:t>OR, English 12 First Peoples</a:t>
            </a:r>
          </a:p>
        </p:txBody>
      </p:sp>
      <p:sp>
        <p:nvSpPr>
          <p:cNvPr id="3" name="TextBox 2">
            <a:extLst>
              <a:ext uri="{FF2B5EF4-FFF2-40B4-BE49-F238E27FC236}">
                <a16:creationId xmlns:a16="http://schemas.microsoft.com/office/drawing/2014/main" id="{F58088B0-5203-ABCA-0205-3F5A0B277E8B}"/>
              </a:ext>
            </a:extLst>
          </p:cNvPr>
          <p:cNvSpPr txBox="1"/>
          <p:nvPr/>
        </p:nvSpPr>
        <p:spPr>
          <a:xfrm>
            <a:off x="2650742" y="634631"/>
            <a:ext cx="4729163" cy="523220"/>
          </a:xfrm>
          <a:prstGeom prst="rect">
            <a:avLst/>
          </a:prstGeom>
          <a:noFill/>
        </p:spPr>
        <p:txBody>
          <a:bodyPr wrap="square" rtlCol="0">
            <a:spAutoFit/>
          </a:bodyPr>
          <a:lstStyle/>
          <a:p>
            <a:r>
              <a:rPr lang="en-US" sz="2800" b="1" i="1" dirty="0"/>
              <a:t>New Requirement!!!</a:t>
            </a:r>
          </a:p>
        </p:txBody>
      </p:sp>
      <p:pic>
        <p:nvPicPr>
          <p:cNvPr id="6" name="Video 5">
            <a:extLst>
              <a:ext uri="{FF2B5EF4-FFF2-40B4-BE49-F238E27FC236}">
                <a16:creationId xmlns:a16="http://schemas.microsoft.com/office/drawing/2014/main" id="{AE1C00C7-70FC-DF4F-115F-570497A8AE46}"/>
              </a:ext>
            </a:extLst>
          </p:cNvPr>
          <p:cNvPicPr>
            <a:extLst>
              <a:ext uri="{51228E76-BA90-4043-B771-695A4F85340A}">
                <alf:liveFeedProps xmlns:alf="http://schemas.microsoft.com/office/drawing/2021/livefeed"/>
              </a:ext>
            </a:extLst>
          </p:cNvPicPr>
          <p:nvPr/>
        </p:nvPicPr>
        <p:blipFill>
          <a:blip r:embed="rId4">
            <a:extLst>
              <a:ext uri="{96DAC541-7B7A-43D3-8B79-37D633B846F1}">
                <asvg:svgBlip xmlns:asvg="http://schemas.microsoft.com/office/drawing/2016/SVG/main" r:embed="rId5"/>
              </a:ext>
            </a:extLst>
          </a:blip>
          <a:srcRect l="21875" r="21875"/>
          <a:stretch>
            <a:fillRect/>
          </a:stretch>
        </p:blipFill>
        <p:spPr>
          <a:xfrm>
            <a:off x="10052304" y="4718304"/>
            <a:ext cx="2057400" cy="2057400"/>
          </a:xfrm>
          <a:prstGeom prst="ellipse">
            <a:avLst/>
          </a:prstGeom>
        </p:spPr>
      </p:pic>
      <p:pic>
        <p:nvPicPr>
          <p:cNvPr id="4" name="Audio 3">
            <a:extLst>
              <a:ext uri="{FF2B5EF4-FFF2-40B4-BE49-F238E27FC236}">
                <a16:creationId xmlns:a16="http://schemas.microsoft.com/office/drawing/2014/main" id="{5F203C7D-A9FF-1445-CD01-BEB3744B28B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291156819"/>
      </p:ext>
    </p:extLst>
  </p:cSld>
  <p:clrMapOvr>
    <a:masterClrMapping/>
  </p:clrMapOvr>
  <mc:AlternateContent xmlns:mc="http://schemas.openxmlformats.org/markup-compatibility/2006" xmlns:p14="http://schemas.microsoft.com/office/powerpoint/2010/main">
    <mc:Choice Requires="p14">
      <p:transition spd="slow" p14:dur="2000" advTm="54485"/>
    </mc:Choice>
    <mc:Fallback xmlns="">
      <p:transition spd="slow" advTm="544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E8DD8E1A-9945-4DBA-BC40-7A028BF32D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66" name="Freeform 5">
              <a:extLst>
                <a:ext uri="{FF2B5EF4-FFF2-40B4-BE49-F238E27FC236}">
                  <a16:creationId xmlns:a16="http://schemas.microsoft.com/office/drawing/2014/main" id="{FE1C52F1-9DDF-4839-9B8F-25F7F8D42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 name="Freeform 6">
              <a:extLst>
                <a:ext uri="{FF2B5EF4-FFF2-40B4-BE49-F238E27FC236}">
                  <a16:creationId xmlns:a16="http://schemas.microsoft.com/office/drawing/2014/main" id="{DB25E450-AEBE-4B5B-9CD7-7DDA5128D0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 name="Freeform 7">
              <a:extLst>
                <a:ext uri="{FF2B5EF4-FFF2-40B4-BE49-F238E27FC236}">
                  <a16:creationId xmlns:a16="http://schemas.microsoft.com/office/drawing/2014/main" id="{D57AF4B2-B19E-4839-9D9C-06AD5370C3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 name="Freeform 8">
              <a:extLst>
                <a:ext uri="{FF2B5EF4-FFF2-40B4-BE49-F238E27FC236}">
                  <a16:creationId xmlns:a16="http://schemas.microsoft.com/office/drawing/2014/main" id="{2949CEBF-F4A7-44B2-8A3B-22558718F7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 name="Freeform 9">
              <a:extLst>
                <a:ext uri="{FF2B5EF4-FFF2-40B4-BE49-F238E27FC236}">
                  <a16:creationId xmlns:a16="http://schemas.microsoft.com/office/drawing/2014/main" id="{28EAA589-93ED-485D-96BB-B9B21EC96B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 name="Freeform 10">
              <a:extLst>
                <a:ext uri="{FF2B5EF4-FFF2-40B4-BE49-F238E27FC236}">
                  <a16:creationId xmlns:a16="http://schemas.microsoft.com/office/drawing/2014/main" id="{4BB4F238-A1F2-45F6-9074-18C4A9F921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Freeform 11">
              <a:extLst>
                <a:ext uri="{FF2B5EF4-FFF2-40B4-BE49-F238E27FC236}">
                  <a16:creationId xmlns:a16="http://schemas.microsoft.com/office/drawing/2014/main" id="{1C658EE5-B46E-48ED-822D-1C3F08ECA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 name="Freeform 12">
              <a:extLst>
                <a:ext uri="{FF2B5EF4-FFF2-40B4-BE49-F238E27FC236}">
                  <a16:creationId xmlns:a16="http://schemas.microsoft.com/office/drawing/2014/main" id="{82AA74BE-73A4-4ADC-B86C-833704C0C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Freeform 13">
              <a:extLst>
                <a:ext uri="{FF2B5EF4-FFF2-40B4-BE49-F238E27FC236}">
                  <a16:creationId xmlns:a16="http://schemas.microsoft.com/office/drawing/2014/main" id="{2018BD4B-A593-4075-9FDB-4739C6D53D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Freeform 14">
              <a:extLst>
                <a:ext uri="{FF2B5EF4-FFF2-40B4-BE49-F238E27FC236}">
                  <a16:creationId xmlns:a16="http://schemas.microsoft.com/office/drawing/2014/main" id="{0D16E44B-CE60-491F-B907-D02B0B1EE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 name="Freeform 15">
              <a:extLst>
                <a:ext uri="{FF2B5EF4-FFF2-40B4-BE49-F238E27FC236}">
                  <a16:creationId xmlns:a16="http://schemas.microsoft.com/office/drawing/2014/main" id="{2DFA7256-7E90-44B6-8E90-2111C1A1F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Freeform 16">
              <a:extLst>
                <a:ext uri="{FF2B5EF4-FFF2-40B4-BE49-F238E27FC236}">
                  <a16:creationId xmlns:a16="http://schemas.microsoft.com/office/drawing/2014/main" id="{CE31CD09-2348-4B3A-9C97-CEECA4ABC0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 name="Freeform 17">
              <a:extLst>
                <a:ext uri="{FF2B5EF4-FFF2-40B4-BE49-F238E27FC236}">
                  <a16:creationId xmlns:a16="http://schemas.microsoft.com/office/drawing/2014/main" id="{4E5422EF-93F2-41A9-B30F-9EFE9241D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 name="Freeform 18">
              <a:extLst>
                <a:ext uri="{FF2B5EF4-FFF2-40B4-BE49-F238E27FC236}">
                  <a16:creationId xmlns:a16="http://schemas.microsoft.com/office/drawing/2014/main" id="{7920E29F-BB48-485F-95FF-5C372339C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 name="Freeform 19">
              <a:extLst>
                <a:ext uri="{FF2B5EF4-FFF2-40B4-BE49-F238E27FC236}">
                  <a16:creationId xmlns:a16="http://schemas.microsoft.com/office/drawing/2014/main" id="{ACFDB0E0-ECEB-4EEB-925D-4BE22979C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 name="Freeform 20">
              <a:extLst>
                <a:ext uri="{FF2B5EF4-FFF2-40B4-BE49-F238E27FC236}">
                  <a16:creationId xmlns:a16="http://schemas.microsoft.com/office/drawing/2014/main" id="{30CE2542-FFC2-4E6A-9F84-265FE415D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21">
              <a:extLst>
                <a:ext uri="{FF2B5EF4-FFF2-40B4-BE49-F238E27FC236}">
                  <a16:creationId xmlns:a16="http://schemas.microsoft.com/office/drawing/2014/main" id="{2864C497-B900-4D3E-895C-A2A823A3C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Freeform 22">
              <a:extLst>
                <a:ext uri="{FF2B5EF4-FFF2-40B4-BE49-F238E27FC236}">
                  <a16:creationId xmlns:a16="http://schemas.microsoft.com/office/drawing/2014/main" id="{26441ED2-272A-4395-9966-F5B1C8D3F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23">
              <a:extLst>
                <a:ext uri="{FF2B5EF4-FFF2-40B4-BE49-F238E27FC236}">
                  <a16:creationId xmlns:a16="http://schemas.microsoft.com/office/drawing/2014/main" id="{701CA35D-3DE0-4BE9-96A9-31A6F24DB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 name="Freeform 24">
              <a:extLst>
                <a:ext uri="{FF2B5EF4-FFF2-40B4-BE49-F238E27FC236}">
                  <a16:creationId xmlns:a16="http://schemas.microsoft.com/office/drawing/2014/main" id="{C9367E8C-A75F-4D57-8B79-1B3EEDFD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25">
              <a:extLst>
                <a:ext uri="{FF2B5EF4-FFF2-40B4-BE49-F238E27FC236}">
                  <a16:creationId xmlns:a16="http://schemas.microsoft.com/office/drawing/2014/main" id="{0846F98D-8409-4D6C-B830-625CC19EB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8" name="Group 87">
            <a:extLst>
              <a:ext uri="{FF2B5EF4-FFF2-40B4-BE49-F238E27FC236}">
                <a16:creationId xmlns:a16="http://schemas.microsoft.com/office/drawing/2014/main" id="{F35369DB-627C-41BD-9041-6426E8BF66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89" name="Rectangle 88">
              <a:extLst>
                <a:ext uri="{FF2B5EF4-FFF2-40B4-BE49-F238E27FC236}">
                  <a16:creationId xmlns:a16="http://schemas.microsoft.com/office/drawing/2014/main" id="{9BA15987-DDC0-4CAB-AF5B-7D11E25D20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0" name="Isosceles Triangle 22">
              <a:extLst>
                <a:ext uri="{FF2B5EF4-FFF2-40B4-BE49-F238E27FC236}">
                  <a16:creationId xmlns:a16="http://schemas.microsoft.com/office/drawing/2014/main" id="{9B6DF8F2-BD4C-48F5-8CDC-95B311500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1" name="Rectangle 90">
              <a:extLst>
                <a:ext uri="{FF2B5EF4-FFF2-40B4-BE49-F238E27FC236}">
                  <a16:creationId xmlns:a16="http://schemas.microsoft.com/office/drawing/2014/main" id="{8E989FB2-D6DE-43D1-84D5-1C80F9901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p:nvSpPr>
          <p:cNvPr id="93" name="Rectangle 92">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6"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6" name="Freeform: Shape 115">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screenshot of a course catalog&#10;&#10;Description automatically generated">
            <a:extLst>
              <a:ext uri="{FF2B5EF4-FFF2-40B4-BE49-F238E27FC236}">
                <a16:creationId xmlns:a16="http://schemas.microsoft.com/office/drawing/2014/main" id="{4A716970-A2E5-239E-4074-FED2182F5E08}"/>
              </a:ext>
            </a:extLst>
          </p:cNvPr>
          <p:cNvPicPr>
            <a:picLocks noChangeAspect="1"/>
          </p:cNvPicPr>
          <p:nvPr/>
        </p:nvPicPr>
        <p:blipFill>
          <a:blip r:embed="rId4"/>
          <a:stretch>
            <a:fillRect/>
          </a:stretch>
        </p:blipFill>
        <p:spPr>
          <a:xfrm>
            <a:off x="2916508" y="671951"/>
            <a:ext cx="6367977" cy="3359108"/>
          </a:xfrm>
          <a:prstGeom prst="rect">
            <a:avLst/>
          </a:prstGeom>
        </p:spPr>
      </p:pic>
      <p:sp>
        <p:nvSpPr>
          <p:cNvPr id="2" name="TextBox 1">
            <a:extLst>
              <a:ext uri="{FF2B5EF4-FFF2-40B4-BE49-F238E27FC236}">
                <a16:creationId xmlns:a16="http://schemas.microsoft.com/office/drawing/2014/main" id="{AA13D37A-D81D-ACA1-E7DF-9861CEFA9AB9}"/>
              </a:ext>
            </a:extLst>
          </p:cNvPr>
          <p:cNvSpPr txBox="1"/>
          <p:nvPr/>
        </p:nvSpPr>
        <p:spPr>
          <a:xfrm>
            <a:off x="3019027" y="4767661"/>
            <a:ext cx="6281873" cy="1770300"/>
          </a:xfrm>
          <a:prstGeom prst="rect">
            <a:avLst/>
          </a:prstGeom>
        </p:spPr>
        <p:txBody>
          <a:bodyPr vert="horz" lIns="91440" tIns="45720" rIns="91440" bIns="45720" rtlCol="0" anchor="ctr">
            <a:normAutofit/>
          </a:bodyPr>
          <a:lstStyle/>
          <a:p>
            <a:pPr indent="-228600" defTabSz="914400">
              <a:lnSpc>
                <a:spcPct val="110000"/>
              </a:lnSpc>
              <a:spcAft>
                <a:spcPts val="600"/>
              </a:spcAft>
              <a:buClr>
                <a:schemeClr val="accent1"/>
              </a:buClr>
              <a:buSzPct val="110000"/>
              <a:buFont typeface="Wingdings" panose="05000000000000000000" pitchFamily="2" charset="2"/>
              <a:buChar char="§"/>
            </a:pPr>
            <a:r>
              <a:rPr lang="en-US" dirty="0"/>
              <a:t>For detailed course descriptions and information, visit: </a:t>
            </a:r>
            <a:r>
              <a:rPr lang="en-US" dirty="0">
                <a:hlinkClick r:id="rId5"/>
              </a:rPr>
              <a:t>https://www.surreyschools.ca/semiahmoo</a:t>
            </a:r>
            <a:endParaRPr lang="en-US" dirty="0"/>
          </a:p>
          <a:p>
            <a:pPr marL="285750" indent="-228600" defTabSz="914400">
              <a:lnSpc>
                <a:spcPct val="110000"/>
              </a:lnSpc>
              <a:spcAft>
                <a:spcPts val="600"/>
              </a:spcAft>
              <a:buClr>
                <a:schemeClr val="accent1"/>
              </a:buClr>
              <a:buSzPct val="110000"/>
              <a:buFont typeface="Wingdings" panose="05000000000000000000" pitchFamily="2" charset="2"/>
              <a:buChar char="§"/>
            </a:pPr>
            <a:r>
              <a:rPr lang="en-US" dirty="0"/>
              <a:t>Click "Resources” &gt; "Courses"</a:t>
            </a:r>
          </a:p>
          <a:p>
            <a:pPr indent="-228600" defTabSz="914400">
              <a:lnSpc>
                <a:spcPct val="110000"/>
              </a:lnSpc>
              <a:spcAft>
                <a:spcPts val="600"/>
              </a:spcAft>
              <a:buClr>
                <a:schemeClr val="accent1"/>
              </a:buClr>
              <a:buSzPct val="110000"/>
              <a:buFont typeface="Wingdings" panose="05000000000000000000" pitchFamily="2" charset="2"/>
              <a:buChar char="§"/>
            </a:pPr>
            <a:endParaRPr lang="en-US" sz="1500" dirty="0"/>
          </a:p>
        </p:txBody>
      </p:sp>
      <p:pic>
        <p:nvPicPr>
          <p:cNvPr id="9" name="Video 8">
            <a:extLst>
              <a:ext uri="{FF2B5EF4-FFF2-40B4-BE49-F238E27FC236}">
                <a16:creationId xmlns:a16="http://schemas.microsoft.com/office/drawing/2014/main" id="{8D885FD2-28AE-E2C4-DC18-E90649058355}"/>
              </a:ext>
            </a:extLst>
          </p:cNvPr>
          <p:cNvPicPr>
            <a:extLst>
              <a:ext uri="{51228E76-BA90-4043-B771-695A4F85340A}">
                <alf:liveFeedProps xmlns:alf="http://schemas.microsoft.com/office/drawing/2021/livefeed"/>
              </a:ext>
            </a:extLst>
          </p:cNvPicPr>
          <p:nvPr/>
        </p:nvPicPr>
        <p:blipFill>
          <a:blip r:embed="rId6">
            <a:extLst>
              <a:ext uri="{96DAC541-7B7A-43D3-8B79-37D633B846F1}">
                <asvg:svgBlip xmlns:asvg="http://schemas.microsoft.com/office/drawing/2016/SVG/main" r:embed="rId7"/>
              </a:ext>
            </a:extLst>
          </a:blip>
          <a:srcRect l="21875" r="21875"/>
          <a:stretch>
            <a:fillRect/>
          </a:stretch>
        </p:blipFill>
        <p:spPr>
          <a:xfrm>
            <a:off x="10052304" y="4718304"/>
            <a:ext cx="2057400" cy="2057400"/>
          </a:xfrm>
          <a:prstGeom prst="ellipse">
            <a:avLst/>
          </a:prstGeom>
        </p:spPr>
      </p:pic>
      <p:pic>
        <p:nvPicPr>
          <p:cNvPr id="3" name="Audio 2">
            <a:extLst>
              <a:ext uri="{FF2B5EF4-FFF2-40B4-BE49-F238E27FC236}">
                <a16:creationId xmlns:a16="http://schemas.microsoft.com/office/drawing/2014/main" id="{74774D59-70E2-22FB-AC09-89E9B1706FF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8646248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9362"/>
    </mc:Choice>
    <mc:Fallback xmlns="">
      <p:transition spd="slow" advTm="193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5E1AC81-83F2-45A8-9054-15570F4E25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6" name="Freeform 5">
              <a:extLst>
                <a:ext uri="{FF2B5EF4-FFF2-40B4-BE49-F238E27FC236}">
                  <a16:creationId xmlns:a16="http://schemas.microsoft.com/office/drawing/2014/main" id="{B15AA7C5-9BFE-4B90-A119-467AFACE9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6">
              <a:extLst>
                <a:ext uri="{FF2B5EF4-FFF2-40B4-BE49-F238E27FC236}">
                  <a16:creationId xmlns:a16="http://schemas.microsoft.com/office/drawing/2014/main" id="{944AB87D-35AF-4719-9940-5822E7702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7">
              <a:extLst>
                <a:ext uri="{FF2B5EF4-FFF2-40B4-BE49-F238E27FC236}">
                  <a16:creationId xmlns:a16="http://schemas.microsoft.com/office/drawing/2014/main" id="{E8B33BE3-7890-4628-9322-7EFBA3375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8">
              <a:extLst>
                <a:ext uri="{FF2B5EF4-FFF2-40B4-BE49-F238E27FC236}">
                  <a16:creationId xmlns:a16="http://schemas.microsoft.com/office/drawing/2014/main" id="{01AD3ECF-519E-45E2-99DA-F5C1B5071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9">
              <a:extLst>
                <a:ext uri="{FF2B5EF4-FFF2-40B4-BE49-F238E27FC236}">
                  <a16:creationId xmlns:a16="http://schemas.microsoft.com/office/drawing/2014/main" id="{C050E700-0FF1-4D25-B54C-84BA04FCD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10">
              <a:extLst>
                <a:ext uri="{FF2B5EF4-FFF2-40B4-BE49-F238E27FC236}">
                  <a16:creationId xmlns:a16="http://schemas.microsoft.com/office/drawing/2014/main" id="{720D9C11-F5C9-41B0-B2F2-EE20BC3D0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1">
              <a:extLst>
                <a:ext uri="{FF2B5EF4-FFF2-40B4-BE49-F238E27FC236}">
                  <a16:creationId xmlns:a16="http://schemas.microsoft.com/office/drawing/2014/main" id="{623A9DA0-857E-4CDE-80EA-F30F1CE55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2">
              <a:extLst>
                <a:ext uri="{FF2B5EF4-FFF2-40B4-BE49-F238E27FC236}">
                  <a16:creationId xmlns:a16="http://schemas.microsoft.com/office/drawing/2014/main" id="{C48B8F4C-2C83-46F6-AFCD-58166AEB18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3">
              <a:extLst>
                <a:ext uri="{FF2B5EF4-FFF2-40B4-BE49-F238E27FC236}">
                  <a16:creationId xmlns:a16="http://schemas.microsoft.com/office/drawing/2014/main" id="{234C3795-C44D-41A7-A8F6-891387A66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4">
              <a:extLst>
                <a:ext uri="{FF2B5EF4-FFF2-40B4-BE49-F238E27FC236}">
                  <a16:creationId xmlns:a16="http://schemas.microsoft.com/office/drawing/2014/main" id="{91CC36F4-5DFA-4954-B354-97B180E98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5">
              <a:extLst>
                <a:ext uri="{FF2B5EF4-FFF2-40B4-BE49-F238E27FC236}">
                  <a16:creationId xmlns:a16="http://schemas.microsoft.com/office/drawing/2014/main" id="{7087A08E-C024-457D-8F99-1F340CED6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6">
              <a:extLst>
                <a:ext uri="{FF2B5EF4-FFF2-40B4-BE49-F238E27FC236}">
                  <a16:creationId xmlns:a16="http://schemas.microsoft.com/office/drawing/2014/main" id="{61CFBC61-7F57-45D7-860E-BF51B0EDA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7">
              <a:extLst>
                <a:ext uri="{FF2B5EF4-FFF2-40B4-BE49-F238E27FC236}">
                  <a16:creationId xmlns:a16="http://schemas.microsoft.com/office/drawing/2014/main" id="{2591C3DB-4880-431E-BC3D-37F1378AC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8">
              <a:extLst>
                <a:ext uri="{FF2B5EF4-FFF2-40B4-BE49-F238E27FC236}">
                  <a16:creationId xmlns:a16="http://schemas.microsoft.com/office/drawing/2014/main" id="{79557EFE-4199-4E24-8A13-1B9CC1715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9">
              <a:extLst>
                <a:ext uri="{FF2B5EF4-FFF2-40B4-BE49-F238E27FC236}">
                  <a16:creationId xmlns:a16="http://schemas.microsoft.com/office/drawing/2014/main" id="{0B965615-6052-4907-A136-9CAD14604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20">
              <a:extLst>
                <a:ext uri="{FF2B5EF4-FFF2-40B4-BE49-F238E27FC236}">
                  <a16:creationId xmlns:a16="http://schemas.microsoft.com/office/drawing/2014/main" id="{F788FFC4-205D-47C1-91E7-DD1A52E0A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21">
              <a:extLst>
                <a:ext uri="{FF2B5EF4-FFF2-40B4-BE49-F238E27FC236}">
                  <a16:creationId xmlns:a16="http://schemas.microsoft.com/office/drawing/2014/main" id="{462FADD6-C927-46ED-A6E6-273B35C2F1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22">
              <a:extLst>
                <a:ext uri="{FF2B5EF4-FFF2-40B4-BE49-F238E27FC236}">
                  <a16:creationId xmlns:a16="http://schemas.microsoft.com/office/drawing/2014/main" id="{AF64005E-134D-4444-9425-FB1C188985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3">
              <a:extLst>
                <a:ext uri="{FF2B5EF4-FFF2-40B4-BE49-F238E27FC236}">
                  <a16:creationId xmlns:a16="http://schemas.microsoft.com/office/drawing/2014/main" id="{E2565CA7-A8CB-463D-8D25-4F41235BC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4">
              <a:extLst>
                <a:ext uri="{FF2B5EF4-FFF2-40B4-BE49-F238E27FC236}">
                  <a16:creationId xmlns:a16="http://schemas.microsoft.com/office/drawing/2014/main" id="{41ABBFC0-4EEA-4634-A73B-945729D6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5">
              <a:extLst>
                <a:ext uri="{FF2B5EF4-FFF2-40B4-BE49-F238E27FC236}">
                  <a16:creationId xmlns:a16="http://schemas.microsoft.com/office/drawing/2014/main" id="{E422F11F-726A-4A93-9D1B-B1400B061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0" name="Group 29">
            <a:extLst>
              <a:ext uri="{FF2B5EF4-FFF2-40B4-BE49-F238E27FC236}">
                <a16:creationId xmlns:a16="http://schemas.microsoft.com/office/drawing/2014/main" id="{FBF129BC-EA9E-4D20-898B-399F7727DF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59" name="Rectangle 58">
              <a:extLst>
                <a:ext uri="{FF2B5EF4-FFF2-40B4-BE49-F238E27FC236}">
                  <a16:creationId xmlns:a16="http://schemas.microsoft.com/office/drawing/2014/main" id="{CFF42BAE-3249-46C8-9108-A83C87206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2" name="Isosceles Triangle 22">
              <a:extLst>
                <a:ext uri="{FF2B5EF4-FFF2-40B4-BE49-F238E27FC236}">
                  <a16:creationId xmlns:a16="http://schemas.microsoft.com/office/drawing/2014/main" id="{4DDE2BA8-4174-4A99-BB09-0BA28F26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4A893933-F7DD-4DA6-85C7-4CFF58741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p:nvSpPr>
          <p:cNvPr id="35" name="Rectangle 34">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8"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useBgFill="1">
        <p:nvSpPr>
          <p:cNvPr id="60" name="Rectangle 59">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1" name="TextBox 60">
            <a:extLst>
              <a:ext uri="{FF2B5EF4-FFF2-40B4-BE49-F238E27FC236}">
                <a16:creationId xmlns:a16="http://schemas.microsoft.com/office/drawing/2014/main" id="{EFD960CE-2F01-29D5-7655-7958F5EDAB3F}"/>
              </a:ext>
            </a:extLst>
          </p:cNvPr>
          <p:cNvSpPr txBox="1"/>
          <p:nvPr/>
        </p:nvSpPr>
        <p:spPr>
          <a:xfrm>
            <a:off x="2403090" y="1404985"/>
            <a:ext cx="8007949" cy="464682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a:lnSpc>
                <a:spcPct val="110000"/>
              </a:lnSpc>
              <a:spcAft>
                <a:spcPts val="600"/>
              </a:spcAft>
              <a:buClr>
                <a:schemeClr val="accent1"/>
              </a:buClr>
              <a:buSzPct val="110000"/>
            </a:pPr>
            <a:r>
              <a:rPr lang="en-US" sz="2400" b="1" i="1" dirty="0"/>
              <a:t>Course selection tips....</a:t>
            </a:r>
          </a:p>
          <a:p>
            <a:pPr indent="-228600" defTabSz="914400">
              <a:lnSpc>
                <a:spcPct val="110000"/>
              </a:lnSpc>
              <a:spcAft>
                <a:spcPts val="600"/>
              </a:spcAft>
              <a:buClr>
                <a:schemeClr val="accent1"/>
              </a:buClr>
              <a:buSzPct val="110000"/>
              <a:buFont typeface="Wingdings" panose="05000000000000000000" pitchFamily="2" charset="2"/>
              <a:buChar char="§"/>
            </a:pPr>
            <a:endParaRPr lang="en-US" dirty="0"/>
          </a:p>
          <a:p>
            <a:pPr indent="-228600" defTabSz="914400">
              <a:lnSpc>
                <a:spcPct val="110000"/>
              </a:lnSpc>
              <a:spcAft>
                <a:spcPts val="600"/>
              </a:spcAft>
              <a:buClr>
                <a:schemeClr val="accent1"/>
              </a:buClr>
              <a:buSzPct val="110000"/>
              <a:buFont typeface="Wingdings" panose="05000000000000000000" pitchFamily="2" charset="2"/>
              <a:buChar char="§"/>
            </a:pPr>
            <a:r>
              <a:rPr lang="en-US" sz="2000" dirty="0"/>
              <a:t>Do not take English, Math or Science in summer school or online</a:t>
            </a:r>
          </a:p>
          <a:p>
            <a:pPr indent="-228600" defTabSz="914400">
              <a:lnSpc>
                <a:spcPct val="110000"/>
              </a:lnSpc>
              <a:spcAft>
                <a:spcPts val="600"/>
              </a:spcAft>
              <a:buClr>
                <a:schemeClr val="accent1"/>
              </a:buClr>
              <a:buSzPct val="110000"/>
              <a:buFont typeface="Wingdings" panose="05000000000000000000" pitchFamily="2" charset="2"/>
              <a:buChar char="§"/>
            </a:pPr>
            <a:r>
              <a:rPr lang="en-US" sz="2000" dirty="0"/>
              <a:t>If you are in Band, do not take Socials or Careers ahead of time</a:t>
            </a:r>
          </a:p>
          <a:p>
            <a:pPr indent="-228600" defTabSz="914400">
              <a:lnSpc>
                <a:spcPct val="110000"/>
              </a:lnSpc>
              <a:spcAft>
                <a:spcPts val="600"/>
              </a:spcAft>
              <a:buClr>
                <a:schemeClr val="accent1"/>
              </a:buClr>
              <a:buSzPct val="110000"/>
              <a:buFont typeface="Wingdings" panose="05000000000000000000" pitchFamily="2" charset="2"/>
              <a:buChar char="§"/>
            </a:pPr>
            <a:r>
              <a:rPr lang="en-US" sz="2000" dirty="0"/>
              <a:t>If you are looking at IB you should take Precalculus 11 BEFORE IB Math HL and you should take </a:t>
            </a:r>
            <a:r>
              <a:rPr lang="en-US" sz="2000" dirty="0" err="1"/>
              <a:t>Prec</a:t>
            </a:r>
            <a:r>
              <a:rPr lang="en-US" sz="2000" dirty="0"/>
              <a:t> 11 before IB sciences</a:t>
            </a:r>
          </a:p>
          <a:p>
            <a:pPr indent="-228600" defTabSz="914400">
              <a:lnSpc>
                <a:spcPct val="110000"/>
              </a:lnSpc>
              <a:spcAft>
                <a:spcPts val="600"/>
              </a:spcAft>
              <a:buClr>
                <a:schemeClr val="accent1"/>
              </a:buClr>
              <a:buSzPct val="110000"/>
              <a:buFont typeface="Wingdings" panose="05000000000000000000" pitchFamily="2" charset="2"/>
              <a:buChar char="§"/>
            </a:pPr>
            <a:r>
              <a:rPr lang="en-US" sz="2000" dirty="0"/>
              <a:t>There is NO NEED to take any other sciences, English, etc.  </a:t>
            </a:r>
          </a:p>
          <a:p>
            <a:pPr indent="-228600" defTabSz="914400">
              <a:lnSpc>
                <a:spcPct val="110000"/>
              </a:lnSpc>
              <a:spcAft>
                <a:spcPts val="600"/>
              </a:spcAft>
              <a:buClr>
                <a:schemeClr val="accent1"/>
              </a:buClr>
              <a:buSzPct val="110000"/>
              <a:buFont typeface="Wingdings" panose="05000000000000000000" pitchFamily="2" charset="2"/>
              <a:buChar char="§"/>
            </a:pPr>
            <a:r>
              <a:rPr lang="en-US" sz="2000" dirty="0"/>
              <a:t>Before taking IB, ensure you have completed your PE 10, Careers 10 and a fine art or applied skills course.</a:t>
            </a:r>
          </a:p>
        </p:txBody>
      </p:sp>
      <p:pic>
        <p:nvPicPr>
          <p:cNvPr id="4" name="Video 3">
            <a:extLst>
              <a:ext uri="{FF2B5EF4-FFF2-40B4-BE49-F238E27FC236}">
                <a16:creationId xmlns:a16="http://schemas.microsoft.com/office/drawing/2014/main" id="{5B81087A-EF6B-5286-065D-16C50CEB3F31}"/>
              </a:ext>
            </a:extLst>
          </p:cNvPr>
          <p:cNvPicPr>
            <a:extLst>
              <a:ext uri="{51228E76-BA90-4043-B771-695A4F85340A}">
                <alf:liveFeedProps xmlns:alf="http://schemas.microsoft.com/office/drawing/2021/livefeed"/>
              </a:ext>
            </a:extLst>
          </p:cNvPicPr>
          <p:nvPr/>
        </p:nvPicPr>
        <p:blipFill>
          <a:blip r:embed="rId4">
            <a:extLst>
              <a:ext uri="{96DAC541-7B7A-43D3-8B79-37D633B846F1}">
                <asvg:svgBlip xmlns:asvg="http://schemas.microsoft.com/office/drawing/2016/SVG/main" r:embed="rId5"/>
              </a:ext>
            </a:extLst>
          </a:blip>
          <a:srcRect l="21875" r="21875"/>
          <a:stretch>
            <a:fillRect/>
          </a:stretch>
        </p:blipFill>
        <p:spPr>
          <a:xfrm>
            <a:off x="10052304" y="4718304"/>
            <a:ext cx="2057400" cy="2057400"/>
          </a:xfrm>
          <a:prstGeom prst="ellipse">
            <a:avLst/>
          </a:prstGeom>
        </p:spPr>
      </p:pic>
      <p:pic>
        <p:nvPicPr>
          <p:cNvPr id="2" name="Audio 1">
            <a:extLst>
              <a:ext uri="{FF2B5EF4-FFF2-40B4-BE49-F238E27FC236}">
                <a16:creationId xmlns:a16="http://schemas.microsoft.com/office/drawing/2014/main" id="{F3E88FD8-9FE0-B1B6-F728-31EFE9BD0E8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623391991"/>
      </p:ext>
    </p:extLst>
  </p:cSld>
  <p:clrMapOvr>
    <a:masterClrMapping/>
  </p:clrMapOvr>
  <mc:AlternateContent xmlns:mc="http://schemas.openxmlformats.org/markup-compatibility/2006" xmlns:p14="http://schemas.microsoft.com/office/powerpoint/2010/main">
    <mc:Choice Requires="p14">
      <p:transition spd="slow" p14:dur="2000" advTm="121869"/>
    </mc:Choice>
    <mc:Fallback xmlns="">
      <p:transition spd="slow" advTm="1218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BF3EAD-AA49-66FC-9CB5-F41451E907B9}"/>
              </a:ext>
            </a:extLst>
          </p:cNvPr>
          <p:cNvSpPr>
            <a:spLocks noGrp="1"/>
          </p:cNvSpPr>
          <p:nvPr>
            <p:ph type="title"/>
          </p:nvPr>
        </p:nvSpPr>
        <p:spPr>
          <a:xfrm>
            <a:off x="2844485" y="619375"/>
            <a:ext cx="6230857" cy="1230570"/>
          </a:xfrm>
        </p:spPr>
        <p:txBody>
          <a:bodyPr anchor="t">
            <a:normAutofit/>
          </a:bodyPr>
          <a:lstStyle/>
          <a:p>
            <a:pPr algn="l"/>
            <a:r>
              <a:rPr lang="en-US" sz="3600" b="1" i="1" dirty="0">
                <a:solidFill>
                  <a:schemeClr val="accent1"/>
                </a:solidFill>
              </a:rPr>
              <a:t>Things to know…</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5822F72D-3B26-1894-D9B2-09B0859E67C7}"/>
              </a:ext>
            </a:extLst>
          </p:cNvPr>
          <p:cNvSpPr>
            <a:spLocks noGrp="1"/>
          </p:cNvSpPr>
          <p:nvPr>
            <p:ph idx="1"/>
          </p:nvPr>
        </p:nvSpPr>
        <p:spPr>
          <a:xfrm>
            <a:off x="2788772" y="1596231"/>
            <a:ext cx="8175321" cy="4202917"/>
          </a:xfrm>
        </p:spPr>
        <p:txBody>
          <a:bodyPr vert="horz" lIns="91440" tIns="45720" rIns="91440" bIns="45720" rtlCol="0" anchor="t">
            <a:noAutofit/>
          </a:bodyPr>
          <a:lstStyle/>
          <a:p>
            <a:pPr>
              <a:lnSpc>
                <a:spcPct val="110000"/>
              </a:lnSpc>
            </a:pPr>
            <a:r>
              <a:rPr lang="en-US" dirty="0"/>
              <a:t>Make sure you have all the “prerequisite” courses (</a:t>
            </a:r>
            <a:r>
              <a:rPr lang="en-US" dirty="0" err="1"/>
              <a:t>ie</a:t>
            </a:r>
            <a:r>
              <a:rPr lang="en-US" dirty="0"/>
              <a:t>: you cannot take French 10 if you have not taken French 9)</a:t>
            </a:r>
          </a:p>
          <a:p>
            <a:pPr>
              <a:lnSpc>
                <a:spcPct val="110000"/>
              </a:lnSpc>
            </a:pPr>
            <a:r>
              <a:rPr lang="en-US" dirty="0"/>
              <a:t>If you go ahead and take Science 10 or Math 10 in Summer School you likely WILL NOT get Senior Sciences or Math next year!  We need these spots for our senior students.</a:t>
            </a:r>
          </a:p>
          <a:p>
            <a:pPr>
              <a:lnSpc>
                <a:spcPct val="110000"/>
              </a:lnSpc>
            </a:pPr>
            <a:r>
              <a:rPr lang="en-US" dirty="0"/>
              <a:t>The portal is open now for you to do your course selection. </a:t>
            </a:r>
          </a:p>
          <a:p>
            <a:pPr>
              <a:lnSpc>
                <a:spcPct val="110000"/>
              </a:lnSpc>
            </a:pPr>
            <a:r>
              <a:rPr lang="en-US" dirty="0"/>
              <a:t>Don’t procrastinate, get it done today!  Involve your parents in this process. </a:t>
            </a:r>
          </a:p>
          <a:p>
            <a:pPr>
              <a:lnSpc>
                <a:spcPct val="110000"/>
              </a:lnSpc>
            </a:pPr>
            <a:r>
              <a:rPr lang="en-US" dirty="0"/>
              <a:t>If you do not submit your course selections, you may not get the classes that you want.</a:t>
            </a:r>
          </a:p>
          <a:p>
            <a:pPr>
              <a:lnSpc>
                <a:spcPct val="110000"/>
              </a:lnSpc>
            </a:pPr>
            <a:r>
              <a:rPr lang="en-US" dirty="0"/>
              <a:t>Choose wisely as you will not be able to change your selections as we will not have space for late changes.</a:t>
            </a:r>
          </a:p>
          <a:p>
            <a:pPr>
              <a:lnSpc>
                <a:spcPct val="110000"/>
              </a:lnSpc>
            </a:pPr>
            <a:r>
              <a:rPr lang="en-US" b="1" i="1" dirty="0">
                <a:highlight>
                  <a:srgbClr val="FFFF00"/>
                </a:highlight>
              </a:rPr>
              <a:t>All courses MUST be selected in </a:t>
            </a:r>
            <a:r>
              <a:rPr lang="en-US" b="1" i="1" dirty="0" err="1">
                <a:highlight>
                  <a:srgbClr val="FFFF00"/>
                </a:highlight>
              </a:rPr>
              <a:t>MyEd</a:t>
            </a:r>
            <a:r>
              <a:rPr lang="en-US" b="1" i="1" dirty="0">
                <a:highlight>
                  <a:srgbClr val="FFFF00"/>
                </a:highlight>
              </a:rPr>
              <a:t> by you by March 5</a:t>
            </a:r>
            <a:r>
              <a:rPr lang="en-US" b="1" i="1" baseline="30000" dirty="0">
                <a:highlight>
                  <a:srgbClr val="FFFF00"/>
                </a:highlight>
              </a:rPr>
              <a:t>th</a:t>
            </a:r>
            <a:r>
              <a:rPr lang="en-US" b="1" i="1" dirty="0">
                <a:highlight>
                  <a:srgbClr val="FFFF00"/>
                </a:highlight>
              </a:rPr>
              <a:t>!!!</a:t>
            </a:r>
          </a:p>
          <a:p>
            <a:pPr marL="0" indent="0">
              <a:lnSpc>
                <a:spcPct val="110000"/>
              </a:lnSpc>
              <a:buNone/>
            </a:pPr>
            <a:endParaRPr lang="en-US" sz="1500" b="1" i="1" dirty="0"/>
          </a:p>
        </p:txBody>
      </p:sp>
      <p:pic>
        <p:nvPicPr>
          <p:cNvPr id="10" name="Video 9">
            <a:extLst>
              <a:ext uri="{FF2B5EF4-FFF2-40B4-BE49-F238E27FC236}">
                <a16:creationId xmlns:a16="http://schemas.microsoft.com/office/drawing/2014/main" id="{A801F076-8B47-CDD6-CA82-D4875894FC01}"/>
              </a:ext>
            </a:extLst>
          </p:cNvPr>
          <p:cNvPicPr>
            <a:extLst>
              <a:ext uri="{51228E76-BA90-4043-B771-695A4F85340A}">
                <alf:liveFeedProps xmlns:alf="http://schemas.microsoft.com/office/drawing/2021/livefeed"/>
              </a:ext>
            </a:extLst>
          </p:cNvPicPr>
          <p:nvPr/>
        </p:nvPicPr>
        <p:blipFill>
          <a:blip r:embed="rId4">
            <a:extLst>
              <a:ext uri="{96DAC541-7B7A-43D3-8B79-37D633B846F1}">
                <asvg:svgBlip xmlns:asvg="http://schemas.microsoft.com/office/drawing/2016/SVG/main" r:embed="rId5"/>
              </a:ext>
            </a:extLst>
          </a:blip>
          <a:srcRect l="21875" r="21875"/>
          <a:stretch>
            <a:fillRect/>
          </a:stretch>
        </p:blipFill>
        <p:spPr>
          <a:xfrm>
            <a:off x="10052304" y="4718304"/>
            <a:ext cx="2057400" cy="2057400"/>
          </a:xfrm>
          <a:prstGeom prst="ellipse">
            <a:avLst/>
          </a:prstGeom>
        </p:spPr>
      </p:pic>
      <p:pic>
        <p:nvPicPr>
          <p:cNvPr id="4" name="Audio 3">
            <a:extLst>
              <a:ext uri="{FF2B5EF4-FFF2-40B4-BE49-F238E27FC236}">
                <a16:creationId xmlns:a16="http://schemas.microsoft.com/office/drawing/2014/main" id="{7477DADC-4F96-FCB4-92FF-C927E09B9D6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276783119"/>
      </p:ext>
    </p:extLst>
  </p:cSld>
  <p:clrMapOvr>
    <a:masterClrMapping/>
  </p:clrMapOvr>
  <mc:AlternateContent xmlns:mc="http://schemas.openxmlformats.org/markup-compatibility/2006" xmlns:p14="http://schemas.microsoft.com/office/powerpoint/2010/main">
    <mc:Choice Requires="p14">
      <p:transition spd="slow" p14:dur="2000" advTm="67402"/>
    </mc:Choice>
    <mc:Fallback xmlns="">
      <p:transition spd="slow" advTm="674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7C4610E-9C18-467B-BF10-BE6A974CC3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 name="Freeform 5">
              <a:extLst>
                <a:ext uri="{FF2B5EF4-FFF2-40B4-BE49-F238E27FC236}">
                  <a16:creationId xmlns:a16="http://schemas.microsoft.com/office/drawing/2014/main" id="{296DF307-344E-4E9B-A7AA-8139E450D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6">
              <a:extLst>
                <a:ext uri="{FF2B5EF4-FFF2-40B4-BE49-F238E27FC236}">
                  <a16:creationId xmlns:a16="http://schemas.microsoft.com/office/drawing/2014/main" id="{E263CC2D-ACFB-4EB3-ADF9-CD82BC842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7">
              <a:extLst>
                <a:ext uri="{FF2B5EF4-FFF2-40B4-BE49-F238E27FC236}">
                  <a16:creationId xmlns:a16="http://schemas.microsoft.com/office/drawing/2014/main" id="{C5366E2F-9BA0-485A-B1CA-A5E6E2E37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8">
              <a:extLst>
                <a:ext uri="{FF2B5EF4-FFF2-40B4-BE49-F238E27FC236}">
                  <a16:creationId xmlns:a16="http://schemas.microsoft.com/office/drawing/2014/main" id="{1803051E-7C26-4F53-8293-B4EAED421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9">
              <a:extLst>
                <a:ext uri="{FF2B5EF4-FFF2-40B4-BE49-F238E27FC236}">
                  <a16:creationId xmlns:a16="http://schemas.microsoft.com/office/drawing/2014/main" id="{D10888CD-E496-4116-9C45-CF4F17ADE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0">
              <a:extLst>
                <a:ext uri="{FF2B5EF4-FFF2-40B4-BE49-F238E27FC236}">
                  <a16:creationId xmlns:a16="http://schemas.microsoft.com/office/drawing/2014/main" id="{0A42DA8F-DA3D-43E9-A184-E0F6C133A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1">
              <a:extLst>
                <a:ext uri="{FF2B5EF4-FFF2-40B4-BE49-F238E27FC236}">
                  <a16:creationId xmlns:a16="http://schemas.microsoft.com/office/drawing/2014/main" id="{473EAD31-7AA3-49B7-ADD6-C13FF0F14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2">
              <a:extLst>
                <a:ext uri="{FF2B5EF4-FFF2-40B4-BE49-F238E27FC236}">
                  <a16:creationId xmlns:a16="http://schemas.microsoft.com/office/drawing/2014/main" id="{2BBB7CDF-BA2E-451F-9201-CF2B6FEAE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3">
              <a:extLst>
                <a:ext uri="{FF2B5EF4-FFF2-40B4-BE49-F238E27FC236}">
                  <a16:creationId xmlns:a16="http://schemas.microsoft.com/office/drawing/2014/main" id="{84809EF2-CD0D-4BC3-ABC7-E7E312A1D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4">
              <a:extLst>
                <a:ext uri="{FF2B5EF4-FFF2-40B4-BE49-F238E27FC236}">
                  <a16:creationId xmlns:a16="http://schemas.microsoft.com/office/drawing/2014/main" id="{11D2D6C5-637B-4AFE-97F4-D4E48A613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5">
              <a:extLst>
                <a:ext uri="{FF2B5EF4-FFF2-40B4-BE49-F238E27FC236}">
                  <a16:creationId xmlns:a16="http://schemas.microsoft.com/office/drawing/2014/main" id="{F841B2C5-57F5-4FE6-B4D4-EBB3F3088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6">
              <a:extLst>
                <a:ext uri="{FF2B5EF4-FFF2-40B4-BE49-F238E27FC236}">
                  <a16:creationId xmlns:a16="http://schemas.microsoft.com/office/drawing/2014/main" id="{B4822A39-2A52-4B2C-9319-BEFC526DB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7">
              <a:extLst>
                <a:ext uri="{FF2B5EF4-FFF2-40B4-BE49-F238E27FC236}">
                  <a16:creationId xmlns:a16="http://schemas.microsoft.com/office/drawing/2014/main" id="{4E469692-E783-4950-8DEC-3A1FD3978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8">
              <a:extLst>
                <a:ext uri="{FF2B5EF4-FFF2-40B4-BE49-F238E27FC236}">
                  <a16:creationId xmlns:a16="http://schemas.microsoft.com/office/drawing/2014/main" id="{012909CD-3254-41E5-B8BB-0F2D7CE0D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9">
              <a:extLst>
                <a:ext uri="{FF2B5EF4-FFF2-40B4-BE49-F238E27FC236}">
                  <a16:creationId xmlns:a16="http://schemas.microsoft.com/office/drawing/2014/main" id="{93E7648E-861E-4503-AEDC-56C4EC50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20">
              <a:extLst>
                <a:ext uri="{FF2B5EF4-FFF2-40B4-BE49-F238E27FC236}">
                  <a16:creationId xmlns:a16="http://schemas.microsoft.com/office/drawing/2014/main" id="{F9C72257-EBD0-4D1C-A32C-D84644687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21">
              <a:extLst>
                <a:ext uri="{FF2B5EF4-FFF2-40B4-BE49-F238E27FC236}">
                  <a16:creationId xmlns:a16="http://schemas.microsoft.com/office/drawing/2014/main" id="{87BB2CBB-9C22-4E28-AB86-DC92AEE2D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2">
              <a:extLst>
                <a:ext uri="{FF2B5EF4-FFF2-40B4-BE49-F238E27FC236}">
                  <a16:creationId xmlns:a16="http://schemas.microsoft.com/office/drawing/2014/main" id="{F85B3053-8D9F-410A-80C2-7960DDEA6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3">
              <a:extLst>
                <a:ext uri="{FF2B5EF4-FFF2-40B4-BE49-F238E27FC236}">
                  <a16:creationId xmlns:a16="http://schemas.microsoft.com/office/drawing/2014/main" id="{E8FF5DA7-6E72-41F1-A54C-EAF440A27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9" name="Group 28">
            <a:extLst>
              <a:ext uri="{FF2B5EF4-FFF2-40B4-BE49-F238E27FC236}">
                <a16:creationId xmlns:a16="http://schemas.microsoft.com/office/drawing/2014/main" id="{A899734C-500F-4274-9854-8BFA14A1D7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0" name="Rectangle 29">
              <a:extLst>
                <a:ext uri="{FF2B5EF4-FFF2-40B4-BE49-F238E27FC236}">
                  <a16:creationId xmlns:a16="http://schemas.microsoft.com/office/drawing/2014/main" id="{FF07BF51-2934-47AD-A415-7400882F1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DD6E3DF0-EDC0-458B-9C5B-911814F0A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2" name="Rectangle 31">
              <a:extLst>
                <a:ext uri="{FF2B5EF4-FFF2-40B4-BE49-F238E27FC236}">
                  <a16:creationId xmlns:a16="http://schemas.microsoft.com/office/drawing/2014/main" id="{5D0824B1-47C9-4504-99FB-CB150519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p:nvSpPr>
          <p:cNvPr id="34" name="Rectangle 33">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7"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 name="TextBox 1">
            <a:extLst>
              <a:ext uri="{FF2B5EF4-FFF2-40B4-BE49-F238E27FC236}">
                <a16:creationId xmlns:a16="http://schemas.microsoft.com/office/drawing/2014/main" id="{6F97EF73-D1F0-AD1B-F22A-6785E57C09B2}"/>
              </a:ext>
            </a:extLst>
          </p:cNvPr>
          <p:cNvSpPr txBox="1"/>
          <p:nvPr/>
        </p:nvSpPr>
        <p:spPr>
          <a:xfrm>
            <a:off x="1378425" y="5199797"/>
            <a:ext cx="9435152" cy="789673"/>
          </a:xfrm>
          <a:prstGeom prst="rect">
            <a:avLst/>
          </a:prstGeom>
        </p:spPr>
        <p:txBody>
          <a:bodyPr rot="0" spcFirstLastPara="0" vertOverflow="overflow" horzOverflow="overflow" vert="horz" lIns="228600" tIns="228600" rIns="228600" bIns="0" numCol="1" spcCol="0" rtlCol="0" fromWordArt="0" anchor="ctr" anchorCtr="0" forceAA="0" compatLnSpc="1">
            <a:prstTxWarp prst="textNoShape">
              <a:avLst/>
            </a:prstTxWarp>
            <a:normAutofit/>
          </a:bodyPr>
          <a:lstStyle/>
          <a:p>
            <a:pPr algn="ctr" defTabSz="914400">
              <a:lnSpc>
                <a:spcPct val="80000"/>
              </a:lnSpc>
              <a:spcBef>
                <a:spcPct val="0"/>
              </a:spcBef>
              <a:spcAft>
                <a:spcPts val="600"/>
              </a:spcAft>
            </a:pPr>
            <a:r>
              <a:rPr lang="en-US" sz="3700" spc="-150">
                <a:solidFill>
                  <a:schemeClr val="bg1"/>
                </a:solidFill>
                <a:latin typeface="+mj-lt"/>
                <a:ea typeface="+mj-ea"/>
                <a:cs typeface="+mj-cs"/>
              </a:rPr>
              <a:t>Know who your counsellor is and how you can visit!</a:t>
            </a:r>
          </a:p>
        </p:txBody>
      </p:sp>
      <p:sp>
        <p:nvSpPr>
          <p:cNvPr id="57" name="Freeform: Shape 56">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screenshot of a web page&#10;&#10;Description automatically generated">
            <a:extLst>
              <a:ext uri="{FF2B5EF4-FFF2-40B4-BE49-F238E27FC236}">
                <a16:creationId xmlns:a16="http://schemas.microsoft.com/office/drawing/2014/main" id="{03B1FB3C-D9AC-32F0-54A8-4690B0FAC176}"/>
              </a:ext>
            </a:extLst>
          </p:cNvPr>
          <p:cNvPicPr>
            <a:picLocks noChangeAspect="1"/>
          </p:cNvPicPr>
          <p:nvPr/>
        </p:nvPicPr>
        <p:blipFill rotWithShape="1">
          <a:blip r:embed="rId4"/>
          <a:srcRect l="469" r="-78" b="-3604"/>
          <a:stretch/>
        </p:blipFill>
        <p:spPr>
          <a:xfrm>
            <a:off x="754407" y="626940"/>
            <a:ext cx="10692179" cy="3864547"/>
          </a:xfrm>
          <a:prstGeom prst="rect">
            <a:avLst/>
          </a:prstGeom>
        </p:spPr>
      </p:pic>
      <p:pic>
        <p:nvPicPr>
          <p:cNvPr id="6" name="Video 5">
            <a:extLst>
              <a:ext uri="{FF2B5EF4-FFF2-40B4-BE49-F238E27FC236}">
                <a16:creationId xmlns:a16="http://schemas.microsoft.com/office/drawing/2014/main" id="{B0FC1F95-369C-811C-7467-5D79274E69A7}"/>
              </a:ext>
            </a:extLst>
          </p:cNvPr>
          <p:cNvPicPr>
            <a:extLst>
              <a:ext uri="{51228E76-BA90-4043-B771-695A4F85340A}">
                <alf:liveFeedProps xmlns:alf="http://schemas.microsoft.com/office/drawing/2021/livefeed"/>
              </a:ext>
            </a:extLst>
          </p:cNvPicPr>
          <p:nvPr/>
        </p:nvPicPr>
        <p:blipFill>
          <a:blip r:embed="rId5">
            <a:extLst>
              <a:ext uri="{96DAC541-7B7A-43D3-8B79-37D633B846F1}">
                <asvg:svgBlip xmlns:asvg="http://schemas.microsoft.com/office/drawing/2016/SVG/main" r:embed="rId6"/>
              </a:ext>
            </a:extLst>
          </a:blip>
          <a:srcRect l="21875" r="21875"/>
          <a:stretch>
            <a:fillRect/>
          </a:stretch>
        </p:blipFill>
        <p:spPr>
          <a:xfrm>
            <a:off x="10052304" y="4718304"/>
            <a:ext cx="2057400" cy="2057400"/>
          </a:xfrm>
          <a:prstGeom prst="ellipse">
            <a:avLst/>
          </a:prstGeom>
        </p:spPr>
      </p:pic>
      <p:pic>
        <p:nvPicPr>
          <p:cNvPr id="4" name="Audio 3">
            <a:extLst>
              <a:ext uri="{FF2B5EF4-FFF2-40B4-BE49-F238E27FC236}">
                <a16:creationId xmlns:a16="http://schemas.microsoft.com/office/drawing/2014/main" id="{4251A4FB-95B9-3D8E-6B5A-26081DD98D8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554743675"/>
      </p:ext>
    </p:extLst>
  </p:cSld>
  <p:clrMapOvr>
    <a:masterClrMapping/>
  </p:clrMapOvr>
  <mc:AlternateContent xmlns:mc="http://schemas.openxmlformats.org/markup-compatibility/2006" xmlns:p14="http://schemas.microsoft.com/office/powerpoint/2010/main">
    <mc:Choice Requires="p14">
      <p:transition spd="slow" p14:dur="2000" advTm="21418"/>
    </mc:Choice>
    <mc:Fallback xmlns="">
      <p:transition spd="slow" advTm="214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7C4610E-9C18-467B-BF10-BE6A974CC3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 name="Freeform 5">
              <a:extLst>
                <a:ext uri="{FF2B5EF4-FFF2-40B4-BE49-F238E27FC236}">
                  <a16:creationId xmlns:a16="http://schemas.microsoft.com/office/drawing/2014/main" id="{296DF307-344E-4E9B-A7AA-8139E450D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6">
              <a:extLst>
                <a:ext uri="{FF2B5EF4-FFF2-40B4-BE49-F238E27FC236}">
                  <a16:creationId xmlns:a16="http://schemas.microsoft.com/office/drawing/2014/main" id="{E263CC2D-ACFB-4EB3-ADF9-CD82BC842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7">
              <a:extLst>
                <a:ext uri="{FF2B5EF4-FFF2-40B4-BE49-F238E27FC236}">
                  <a16:creationId xmlns:a16="http://schemas.microsoft.com/office/drawing/2014/main" id="{C5366E2F-9BA0-485A-B1CA-A5E6E2E37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8">
              <a:extLst>
                <a:ext uri="{FF2B5EF4-FFF2-40B4-BE49-F238E27FC236}">
                  <a16:creationId xmlns:a16="http://schemas.microsoft.com/office/drawing/2014/main" id="{1803051E-7C26-4F53-8293-B4EAED421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9">
              <a:extLst>
                <a:ext uri="{FF2B5EF4-FFF2-40B4-BE49-F238E27FC236}">
                  <a16:creationId xmlns:a16="http://schemas.microsoft.com/office/drawing/2014/main" id="{D10888CD-E496-4116-9C45-CF4F17ADE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0">
              <a:extLst>
                <a:ext uri="{FF2B5EF4-FFF2-40B4-BE49-F238E27FC236}">
                  <a16:creationId xmlns:a16="http://schemas.microsoft.com/office/drawing/2014/main" id="{0A42DA8F-DA3D-43E9-A184-E0F6C133A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1">
              <a:extLst>
                <a:ext uri="{FF2B5EF4-FFF2-40B4-BE49-F238E27FC236}">
                  <a16:creationId xmlns:a16="http://schemas.microsoft.com/office/drawing/2014/main" id="{473EAD31-7AA3-49B7-ADD6-C13FF0F14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2">
              <a:extLst>
                <a:ext uri="{FF2B5EF4-FFF2-40B4-BE49-F238E27FC236}">
                  <a16:creationId xmlns:a16="http://schemas.microsoft.com/office/drawing/2014/main" id="{2BBB7CDF-BA2E-451F-9201-CF2B6FEAE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3">
              <a:extLst>
                <a:ext uri="{FF2B5EF4-FFF2-40B4-BE49-F238E27FC236}">
                  <a16:creationId xmlns:a16="http://schemas.microsoft.com/office/drawing/2014/main" id="{84809EF2-CD0D-4BC3-ABC7-E7E312A1D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4">
              <a:extLst>
                <a:ext uri="{FF2B5EF4-FFF2-40B4-BE49-F238E27FC236}">
                  <a16:creationId xmlns:a16="http://schemas.microsoft.com/office/drawing/2014/main" id="{11D2D6C5-637B-4AFE-97F4-D4E48A613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5">
              <a:extLst>
                <a:ext uri="{FF2B5EF4-FFF2-40B4-BE49-F238E27FC236}">
                  <a16:creationId xmlns:a16="http://schemas.microsoft.com/office/drawing/2014/main" id="{F841B2C5-57F5-4FE6-B4D4-EBB3F3088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6">
              <a:extLst>
                <a:ext uri="{FF2B5EF4-FFF2-40B4-BE49-F238E27FC236}">
                  <a16:creationId xmlns:a16="http://schemas.microsoft.com/office/drawing/2014/main" id="{B4822A39-2A52-4B2C-9319-BEFC526DB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7">
              <a:extLst>
                <a:ext uri="{FF2B5EF4-FFF2-40B4-BE49-F238E27FC236}">
                  <a16:creationId xmlns:a16="http://schemas.microsoft.com/office/drawing/2014/main" id="{4E469692-E783-4950-8DEC-3A1FD3978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8">
              <a:extLst>
                <a:ext uri="{FF2B5EF4-FFF2-40B4-BE49-F238E27FC236}">
                  <a16:creationId xmlns:a16="http://schemas.microsoft.com/office/drawing/2014/main" id="{012909CD-3254-41E5-B8BB-0F2D7CE0D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9">
              <a:extLst>
                <a:ext uri="{FF2B5EF4-FFF2-40B4-BE49-F238E27FC236}">
                  <a16:creationId xmlns:a16="http://schemas.microsoft.com/office/drawing/2014/main" id="{93E7648E-861E-4503-AEDC-56C4EC50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20">
              <a:extLst>
                <a:ext uri="{FF2B5EF4-FFF2-40B4-BE49-F238E27FC236}">
                  <a16:creationId xmlns:a16="http://schemas.microsoft.com/office/drawing/2014/main" id="{F9C72257-EBD0-4D1C-A32C-D84644687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21">
              <a:extLst>
                <a:ext uri="{FF2B5EF4-FFF2-40B4-BE49-F238E27FC236}">
                  <a16:creationId xmlns:a16="http://schemas.microsoft.com/office/drawing/2014/main" id="{87BB2CBB-9C22-4E28-AB86-DC92AEE2D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2">
              <a:extLst>
                <a:ext uri="{FF2B5EF4-FFF2-40B4-BE49-F238E27FC236}">
                  <a16:creationId xmlns:a16="http://schemas.microsoft.com/office/drawing/2014/main" id="{F85B3053-8D9F-410A-80C2-7960DDEA6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3">
              <a:extLst>
                <a:ext uri="{FF2B5EF4-FFF2-40B4-BE49-F238E27FC236}">
                  <a16:creationId xmlns:a16="http://schemas.microsoft.com/office/drawing/2014/main" id="{E8FF5DA7-6E72-41F1-A54C-EAF440A27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9" name="Group 28">
            <a:extLst>
              <a:ext uri="{FF2B5EF4-FFF2-40B4-BE49-F238E27FC236}">
                <a16:creationId xmlns:a16="http://schemas.microsoft.com/office/drawing/2014/main" id="{A899734C-500F-4274-9854-8BFA14A1D7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0" name="Rectangle 29">
              <a:extLst>
                <a:ext uri="{FF2B5EF4-FFF2-40B4-BE49-F238E27FC236}">
                  <a16:creationId xmlns:a16="http://schemas.microsoft.com/office/drawing/2014/main" id="{FF07BF51-2934-47AD-A415-7400882F1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DD6E3DF0-EDC0-458B-9C5B-911814F0A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2" name="Rectangle 31">
              <a:extLst>
                <a:ext uri="{FF2B5EF4-FFF2-40B4-BE49-F238E27FC236}">
                  <a16:creationId xmlns:a16="http://schemas.microsoft.com/office/drawing/2014/main" id="{5D0824B1-47C9-4504-99FB-CB150519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useBgFill="1">
        <p:nvSpPr>
          <p:cNvPr id="34" name="Rectangle 33">
            <a:extLst>
              <a:ext uri="{FF2B5EF4-FFF2-40B4-BE49-F238E27FC236}">
                <a16:creationId xmlns:a16="http://schemas.microsoft.com/office/drawing/2014/main" id="{8334A2EF-69D9-41C1-9876-91D7FCF7C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874C0C03-1202-4DC9-BA33-998DDFB3FB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7" name="Freeform 5">
              <a:extLst>
                <a:ext uri="{FF2B5EF4-FFF2-40B4-BE49-F238E27FC236}">
                  <a16:creationId xmlns:a16="http://schemas.microsoft.com/office/drawing/2014/main" id="{60BF984B-F4C1-4BF0-B296-72CAD8814B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6">
              <a:extLst>
                <a:ext uri="{FF2B5EF4-FFF2-40B4-BE49-F238E27FC236}">
                  <a16:creationId xmlns:a16="http://schemas.microsoft.com/office/drawing/2014/main" id="{2E887C16-A8CC-48BD-A34B-69B5D14BE1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7">
              <a:extLst>
                <a:ext uri="{FF2B5EF4-FFF2-40B4-BE49-F238E27FC236}">
                  <a16:creationId xmlns:a16="http://schemas.microsoft.com/office/drawing/2014/main" id="{1194B805-0CE2-4FD6-804E-2771E18BB4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8">
              <a:extLst>
                <a:ext uri="{FF2B5EF4-FFF2-40B4-BE49-F238E27FC236}">
                  <a16:creationId xmlns:a16="http://schemas.microsoft.com/office/drawing/2014/main" id="{96000EBD-113B-4BB5-94F2-B2C9610948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9">
              <a:extLst>
                <a:ext uri="{FF2B5EF4-FFF2-40B4-BE49-F238E27FC236}">
                  <a16:creationId xmlns:a16="http://schemas.microsoft.com/office/drawing/2014/main" id="{C2C37892-BF6A-4DDB-BAA9-48B6A051E9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10">
              <a:extLst>
                <a:ext uri="{FF2B5EF4-FFF2-40B4-BE49-F238E27FC236}">
                  <a16:creationId xmlns:a16="http://schemas.microsoft.com/office/drawing/2014/main" id="{B3A53A2B-EB9B-4318-A7F9-E371D211E7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1">
              <a:extLst>
                <a:ext uri="{FF2B5EF4-FFF2-40B4-BE49-F238E27FC236}">
                  <a16:creationId xmlns:a16="http://schemas.microsoft.com/office/drawing/2014/main" id="{59001F5F-9338-43E1-BB4B-21C681CA20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2">
              <a:extLst>
                <a:ext uri="{FF2B5EF4-FFF2-40B4-BE49-F238E27FC236}">
                  <a16:creationId xmlns:a16="http://schemas.microsoft.com/office/drawing/2014/main" id="{24781ABE-347F-40E9-9BB2-3E35C8F15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3">
              <a:extLst>
                <a:ext uri="{FF2B5EF4-FFF2-40B4-BE49-F238E27FC236}">
                  <a16:creationId xmlns:a16="http://schemas.microsoft.com/office/drawing/2014/main" id="{6D8A7767-4D16-4AB7-8277-D66FEC7F74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4">
              <a:extLst>
                <a:ext uri="{FF2B5EF4-FFF2-40B4-BE49-F238E27FC236}">
                  <a16:creationId xmlns:a16="http://schemas.microsoft.com/office/drawing/2014/main" id="{1B7D649D-9559-4E1D-937A-3519483502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5">
              <a:extLst>
                <a:ext uri="{FF2B5EF4-FFF2-40B4-BE49-F238E27FC236}">
                  <a16:creationId xmlns:a16="http://schemas.microsoft.com/office/drawing/2014/main" id="{45AA5D21-8C7B-4C77-815C-C3A8EA0A58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6">
              <a:extLst>
                <a:ext uri="{FF2B5EF4-FFF2-40B4-BE49-F238E27FC236}">
                  <a16:creationId xmlns:a16="http://schemas.microsoft.com/office/drawing/2014/main" id="{D7A46675-AA96-41DB-B9DB-CAA471A207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7">
              <a:extLst>
                <a:ext uri="{FF2B5EF4-FFF2-40B4-BE49-F238E27FC236}">
                  <a16:creationId xmlns:a16="http://schemas.microsoft.com/office/drawing/2014/main" id="{82090F8A-ECF2-423C-98D0-8EF2262203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8">
              <a:extLst>
                <a:ext uri="{FF2B5EF4-FFF2-40B4-BE49-F238E27FC236}">
                  <a16:creationId xmlns:a16="http://schemas.microsoft.com/office/drawing/2014/main" id="{EA5DE46B-A4BE-407F-835A-693D3E979E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9">
              <a:extLst>
                <a:ext uri="{FF2B5EF4-FFF2-40B4-BE49-F238E27FC236}">
                  <a16:creationId xmlns:a16="http://schemas.microsoft.com/office/drawing/2014/main" id="{429E4297-5489-465D-A6D7-03BD468E05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20">
              <a:extLst>
                <a:ext uri="{FF2B5EF4-FFF2-40B4-BE49-F238E27FC236}">
                  <a16:creationId xmlns:a16="http://schemas.microsoft.com/office/drawing/2014/main" id="{69A4CFA1-B603-453B-AC53-49E8A8DF7E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1">
              <a:extLst>
                <a:ext uri="{FF2B5EF4-FFF2-40B4-BE49-F238E27FC236}">
                  <a16:creationId xmlns:a16="http://schemas.microsoft.com/office/drawing/2014/main" id="{7A997EDF-8927-490B-AD5F-046317B8B2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2">
              <a:extLst>
                <a:ext uri="{FF2B5EF4-FFF2-40B4-BE49-F238E27FC236}">
                  <a16:creationId xmlns:a16="http://schemas.microsoft.com/office/drawing/2014/main" id="{3C91BE84-B1A4-4592-A942-2C72C86DD8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3">
              <a:extLst>
                <a:ext uri="{FF2B5EF4-FFF2-40B4-BE49-F238E27FC236}">
                  <a16:creationId xmlns:a16="http://schemas.microsoft.com/office/drawing/2014/main" id="{A0AAA5CD-6E44-429A-91FA-D650BAF9EE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546624EE-CCCD-CE62-1956-B73C44825A74}"/>
              </a:ext>
            </a:extLst>
          </p:cNvPr>
          <p:cNvSpPr txBox="1"/>
          <p:nvPr/>
        </p:nvSpPr>
        <p:spPr>
          <a:xfrm>
            <a:off x="7311140" y="1455611"/>
            <a:ext cx="4476839" cy="4111480"/>
          </a:xfrm>
          <a:prstGeom prst="rect">
            <a:avLst/>
          </a:prstGeom>
        </p:spPr>
        <p:txBody>
          <a:bodyPr rot="0" spcFirstLastPara="0" vertOverflow="overflow" horzOverflow="overflow" vert="horz" lIns="228600" tIns="228600" rIns="228600" bIns="0" numCol="1" spcCol="0" rtlCol="0" fromWordArt="0" anchor="b" anchorCtr="0" forceAA="0" compatLnSpc="1">
            <a:prstTxWarp prst="textNoShape">
              <a:avLst/>
            </a:prstTxWarp>
            <a:normAutofit lnSpcReduction="10000"/>
          </a:bodyPr>
          <a:lstStyle/>
          <a:p>
            <a:pPr defTabSz="914400">
              <a:lnSpc>
                <a:spcPct val="80000"/>
              </a:lnSpc>
              <a:spcBef>
                <a:spcPct val="0"/>
              </a:spcBef>
              <a:spcAft>
                <a:spcPts val="600"/>
              </a:spcAft>
            </a:pPr>
            <a:r>
              <a:rPr lang="en-US" sz="4000" spc="-150" dirty="0">
                <a:solidFill>
                  <a:schemeClr val="tx2"/>
                </a:solidFill>
                <a:latin typeface="+mj-lt"/>
                <a:ea typeface="+mj-ea"/>
                <a:cs typeface="+mj-cs"/>
              </a:rPr>
              <a:t>Step One: You have to be able to login to </a:t>
            </a:r>
            <a:r>
              <a:rPr lang="en-US" sz="4000" spc="-150" dirty="0" err="1">
                <a:solidFill>
                  <a:schemeClr val="tx2"/>
                </a:solidFill>
                <a:latin typeface="+mj-lt"/>
                <a:ea typeface="+mj-ea"/>
                <a:cs typeface="+mj-cs"/>
              </a:rPr>
              <a:t>MyEd</a:t>
            </a:r>
            <a:r>
              <a:rPr lang="en-US" sz="4000" spc="-150" dirty="0">
                <a:solidFill>
                  <a:schemeClr val="tx2"/>
                </a:solidFill>
                <a:latin typeface="+mj-lt"/>
                <a:ea typeface="+mj-ea"/>
                <a:cs typeface="+mj-cs"/>
              </a:rPr>
              <a:t>.  If you need help logging in to </a:t>
            </a:r>
            <a:r>
              <a:rPr lang="en-US" sz="4000" spc="-150" dirty="0" err="1">
                <a:solidFill>
                  <a:schemeClr val="tx2"/>
                </a:solidFill>
                <a:latin typeface="+mj-lt"/>
                <a:ea typeface="+mj-ea"/>
                <a:cs typeface="+mj-cs"/>
              </a:rPr>
              <a:t>MyEd</a:t>
            </a:r>
            <a:r>
              <a:rPr lang="en-US" sz="4000" spc="-150" dirty="0">
                <a:solidFill>
                  <a:schemeClr val="tx2"/>
                </a:solidFill>
                <a:latin typeface="+mj-lt"/>
                <a:ea typeface="+mj-ea"/>
                <a:cs typeface="+mj-cs"/>
              </a:rPr>
              <a:t>, please see the attachment titled “How to Log On to </a:t>
            </a:r>
            <a:r>
              <a:rPr lang="en-US" sz="4000" spc="-150" dirty="0" err="1">
                <a:solidFill>
                  <a:schemeClr val="tx2"/>
                </a:solidFill>
                <a:latin typeface="+mj-lt"/>
                <a:ea typeface="+mj-ea"/>
                <a:cs typeface="+mj-cs"/>
              </a:rPr>
              <a:t>MyEd</a:t>
            </a:r>
            <a:r>
              <a:rPr lang="en-US" sz="4000" spc="-150" dirty="0">
                <a:solidFill>
                  <a:schemeClr val="tx2"/>
                </a:solidFill>
                <a:latin typeface="+mj-lt"/>
                <a:ea typeface="+mj-ea"/>
                <a:cs typeface="+mj-cs"/>
              </a:rPr>
              <a:t>.</a:t>
            </a:r>
          </a:p>
        </p:txBody>
      </p:sp>
      <p:sp>
        <p:nvSpPr>
          <p:cNvPr id="57" name="Rectangle 56">
            <a:extLst>
              <a:ext uri="{FF2B5EF4-FFF2-40B4-BE49-F238E27FC236}">
                <a16:creationId xmlns:a16="http://schemas.microsoft.com/office/drawing/2014/main" id="{C8CA0C52-5ACA-4F17-AA4A-312E0E110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D7604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a sign&#10;&#10;Description automatically generated">
            <a:extLst>
              <a:ext uri="{FF2B5EF4-FFF2-40B4-BE49-F238E27FC236}">
                <a16:creationId xmlns:a16="http://schemas.microsoft.com/office/drawing/2014/main" id="{E82AD0CE-AA0F-74B8-03E1-FC4CEB4F93FC}"/>
              </a:ext>
            </a:extLst>
          </p:cNvPr>
          <p:cNvPicPr>
            <a:picLocks noChangeAspect="1"/>
          </p:cNvPicPr>
          <p:nvPr/>
        </p:nvPicPr>
        <p:blipFill>
          <a:blip r:embed="rId4"/>
          <a:stretch>
            <a:fillRect/>
          </a:stretch>
        </p:blipFill>
        <p:spPr>
          <a:xfrm>
            <a:off x="972115" y="1043322"/>
            <a:ext cx="5641848" cy="4753256"/>
          </a:xfrm>
          <a:prstGeom prst="rect">
            <a:avLst/>
          </a:prstGeom>
          <a:ln w="12700">
            <a:noFill/>
          </a:ln>
        </p:spPr>
      </p:pic>
      <p:sp>
        <p:nvSpPr>
          <p:cNvPr id="59" name="Isosceles Triangle 39">
            <a:extLst>
              <a:ext uri="{FF2B5EF4-FFF2-40B4-BE49-F238E27FC236}">
                <a16:creationId xmlns:a16="http://schemas.microsoft.com/office/drawing/2014/main" id="{4F37E7FB-7372-47E3-914E-7CF7E94B1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50273" y="3291386"/>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Video 5">
            <a:extLst>
              <a:ext uri="{FF2B5EF4-FFF2-40B4-BE49-F238E27FC236}">
                <a16:creationId xmlns:a16="http://schemas.microsoft.com/office/drawing/2014/main" id="{536C0E09-C9AB-8E24-930A-BDD05B32928C}"/>
              </a:ext>
            </a:extLst>
          </p:cNvPr>
          <p:cNvPicPr>
            <a:extLst>
              <a:ext uri="{51228E76-BA90-4043-B771-695A4F85340A}">
                <alf:liveFeedProps xmlns:alf="http://schemas.microsoft.com/office/drawing/2021/livefeed"/>
              </a:ext>
            </a:extLst>
          </p:cNvPicPr>
          <p:nvPr/>
        </p:nvPicPr>
        <p:blipFill>
          <a:blip r:embed="rId5">
            <a:extLst>
              <a:ext uri="{96DAC541-7B7A-43D3-8B79-37D633B846F1}">
                <asvg:svgBlip xmlns:asvg="http://schemas.microsoft.com/office/drawing/2016/SVG/main" r:embed="rId6"/>
              </a:ext>
            </a:extLst>
          </a:blip>
          <a:srcRect l="21875" r="21875"/>
          <a:stretch>
            <a:fillRect/>
          </a:stretch>
        </p:blipFill>
        <p:spPr>
          <a:xfrm>
            <a:off x="10052304" y="4718304"/>
            <a:ext cx="2057400" cy="2057400"/>
          </a:xfrm>
          <a:prstGeom prst="ellipse">
            <a:avLst/>
          </a:prstGeom>
        </p:spPr>
      </p:pic>
      <p:pic>
        <p:nvPicPr>
          <p:cNvPr id="4" name="Audio 3">
            <a:extLst>
              <a:ext uri="{FF2B5EF4-FFF2-40B4-BE49-F238E27FC236}">
                <a16:creationId xmlns:a16="http://schemas.microsoft.com/office/drawing/2014/main" id="{4E404F21-AFA0-8D94-A1A7-9FEC997BF47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816469927"/>
      </p:ext>
    </p:extLst>
  </p:cSld>
  <p:clrMapOvr>
    <a:masterClrMapping/>
  </p:clrMapOvr>
  <mc:AlternateContent xmlns:mc="http://schemas.openxmlformats.org/markup-compatibility/2006" xmlns:p14="http://schemas.microsoft.com/office/powerpoint/2010/main">
    <mc:Choice Requires="p14">
      <p:transition spd="slow" p14:dur="2000" advTm="31221"/>
    </mc:Choice>
    <mc:Fallback xmlns="">
      <p:transition spd="slow" advTm="312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94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11"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3" name="Picture 2" descr="Graphical user interface, text, application&#10;&#10;Description automatically generated">
            <a:extLst>
              <a:ext uri="{FF2B5EF4-FFF2-40B4-BE49-F238E27FC236}">
                <a16:creationId xmlns:a16="http://schemas.microsoft.com/office/drawing/2014/main" id="{2D83E3D3-3C33-E3A5-79D9-D4F03946DD88}"/>
              </a:ext>
            </a:extLst>
          </p:cNvPr>
          <p:cNvPicPr>
            <a:picLocks noChangeAspect="1"/>
          </p:cNvPicPr>
          <p:nvPr/>
        </p:nvPicPr>
        <p:blipFill>
          <a:blip r:embed="rId4"/>
          <a:stretch>
            <a:fillRect/>
          </a:stretch>
        </p:blipFill>
        <p:spPr>
          <a:xfrm>
            <a:off x="-12339" y="1049302"/>
            <a:ext cx="12171066" cy="4584772"/>
          </a:xfrm>
          <a:prstGeom prst="rect">
            <a:avLst/>
          </a:prstGeom>
        </p:spPr>
      </p:pic>
      <p:sp>
        <p:nvSpPr>
          <p:cNvPr id="4" name="TextBox 3">
            <a:extLst>
              <a:ext uri="{FF2B5EF4-FFF2-40B4-BE49-F238E27FC236}">
                <a16:creationId xmlns:a16="http://schemas.microsoft.com/office/drawing/2014/main" id="{D8FE93A7-A0CF-490A-F2B5-542E7CFF3299}"/>
              </a:ext>
            </a:extLst>
          </p:cNvPr>
          <p:cNvSpPr txBox="1"/>
          <p:nvPr/>
        </p:nvSpPr>
        <p:spPr>
          <a:xfrm>
            <a:off x="481077" y="1083434"/>
            <a:ext cx="927309" cy="450056"/>
          </a:xfrm>
          <a:prstGeom prst="rect">
            <a:avLst/>
          </a:prstGeom>
          <a:solidFill>
            <a:schemeClr val="tx1"/>
          </a:solidFill>
        </p:spPr>
        <p:txBody>
          <a:bodyPr wrap="square" rtlCol="0">
            <a:spAutoFit/>
          </a:bodyPr>
          <a:lstStyle/>
          <a:p>
            <a:endParaRPr lang="en-US" dirty="0"/>
          </a:p>
        </p:txBody>
      </p:sp>
      <p:pic>
        <p:nvPicPr>
          <p:cNvPr id="10" name="Video 9">
            <a:extLst>
              <a:ext uri="{FF2B5EF4-FFF2-40B4-BE49-F238E27FC236}">
                <a16:creationId xmlns:a16="http://schemas.microsoft.com/office/drawing/2014/main" id="{B9AADE8D-929B-7A06-B7BD-A4B01E8868E0}"/>
              </a:ext>
            </a:extLst>
          </p:cNvPr>
          <p:cNvPicPr>
            <a:extLst>
              <a:ext uri="{51228E76-BA90-4043-B771-695A4F85340A}">
                <alf:liveFeedProps xmlns:alf="http://schemas.microsoft.com/office/drawing/2021/livefeed"/>
              </a:ext>
            </a:extLst>
          </p:cNvPicPr>
          <p:nvPr/>
        </p:nvPicPr>
        <p:blipFill>
          <a:blip r:embed="rId5">
            <a:extLst>
              <a:ext uri="{96DAC541-7B7A-43D3-8B79-37D633B846F1}">
                <asvg:svgBlip xmlns:asvg="http://schemas.microsoft.com/office/drawing/2016/SVG/main" r:embed="rId6"/>
              </a:ext>
            </a:extLst>
          </a:blip>
          <a:srcRect l="21875" r="21875"/>
          <a:stretch>
            <a:fillRect/>
          </a:stretch>
        </p:blipFill>
        <p:spPr>
          <a:xfrm>
            <a:off x="10052304" y="4718304"/>
            <a:ext cx="2057400" cy="2057400"/>
          </a:xfrm>
          <a:prstGeom prst="ellipse">
            <a:avLst/>
          </a:prstGeom>
        </p:spPr>
      </p:pic>
      <p:pic>
        <p:nvPicPr>
          <p:cNvPr id="2" name="Audio 1">
            <a:extLst>
              <a:ext uri="{FF2B5EF4-FFF2-40B4-BE49-F238E27FC236}">
                <a16:creationId xmlns:a16="http://schemas.microsoft.com/office/drawing/2014/main" id="{A75FDBBF-768E-2331-432D-88292A29FD8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0890788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4357"/>
    </mc:Choice>
    <mc:Fallback xmlns="">
      <p:transition spd="slow" advTm="143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EE910DC4-3A94-D863-7D3E-FA2F4DFFE020}"/>
              </a:ext>
            </a:extLst>
          </p:cNvPr>
          <p:cNvPicPr>
            <a:picLocks noChangeAspect="1"/>
          </p:cNvPicPr>
          <p:nvPr/>
        </p:nvPicPr>
        <p:blipFill>
          <a:blip r:embed="rId4"/>
          <a:stretch>
            <a:fillRect/>
          </a:stretch>
        </p:blipFill>
        <p:spPr>
          <a:xfrm>
            <a:off x="337146" y="287369"/>
            <a:ext cx="11470962" cy="6253490"/>
          </a:xfrm>
          <a:prstGeom prst="rect">
            <a:avLst/>
          </a:prstGeom>
        </p:spPr>
      </p:pic>
      <p:sp>
        <p:nvSpPr>
          <p:cNvPr id="2" name="TextBox 1">
            <a:extLst>
              <a:ext uri="{FF2B5EF4-FFF2-40B4-BE49-F238E27FC236}">
                <a16:creationId xmlns:a16="http://schemas.microsoft.com/office/drawing/2014/main" id="{18734991-A365-2A0B-8D9F-12DF2B1C54E0}"/>
              </a:ext>
            </a:extLst>
          </p:cNvPr>
          <p:cNvSpPr txBox="1"/>
          <p:nvPr/>
        </p:nvSpPr>
        <p:spPr>
          <a:xfrm>
            <a:off x="642938" y="500063"/>
            <a:ext cx="1028700" cy="571500"/>
          </a:xfrm>
          <a:prstGeom prst="rect">
            <a:avLst/>
          </a:prstGeom>
          <a:solidFill>
            <a:schemeClr val="tx1"/>
          </a:solidFill>
        </p:spPr>
        <p:txBody>
          <a:bodyPr wrap="square" rtlCol="0">
            <a:spAutoFit/>
          </a:bodyPr>
          <a:lstStyle/>
          <a:p>
            <a:endParaRPr lang="en-US" dirty="0"/>
          </a:p>
        </p:txBody>
      </p:sp>
      <p:pic>
        <p:nvPicPr>
          <p:cNvPr id="6" name="Video 5">
            <a:extLst>
              <a:ext uri="{FF2B5EF4-FFF2-40B4-BE49-F238E27FC236}">
                <a16:creationId xmlns:a16="http://schemas.microsoft.com/office/drawing/2014/main" id="{1CEC7108-479E-E800-460D-2F8A1F715E6F}"/>
              </a:ext>
            </a:extLst>
          </p:cNvPr>
          <p:cNvPicPr>
            <a:extLst>
              <a:ext uri="{51228E76-BA90-4043-B771-695A4F85340A}">
                <alf:liveFeedProps xmlns:alf="http://schemas.microsoft.com/office/drawing/2021/livefeed"/>
              </a:ext>
            </a:extLst>
          </p:cNvPicPr>
          <p:nvPr/>
        </p:nvPicPr>
        <p:blipFill>
          <a:blip r:embed="rId5">
            <a:extLst>
              <a:ext uri="{96DAC541-7B7A-43D3-8B79-37D633B846F1}">
                <asvg:svgBlip xmlns:asvg="http://schemas.microsoft.com/office/drawing/2016/SVG/main" r:embed="rId6"/>
              </a:ext>
            </a:extLst>
          </a:blip>
          <a:srcRect l="21875" r="21875"/>
          <a:stretch>
            <a:fillRect/>
          </a:stretch>
        </p:blipFill>
        <p:spPr>
          <a:xfrm>
            <a:off x="10052304" y="4718304"/>
            <a:ext cx="2057400" cy="2057400"/>
          </a:xfrm>
          <a:prstGeom prst="ellipse">
            <a:avLst/>
          </a:prstGeom>
        </p:spPr>
      </p:pic>
      <p:pic>
        <p:nvPicPr>
          <p:cNvPr id="5" name="Audio 4">
            <a:extLst>
              <a:ext uri="{FF2B5EF4-FFF2-40B4-BE49-F238E27FC236}">
                <a16:creationId xmlns:a16="http://schemas.microsoft.com/office/drawing/2014/main" id="{61265A90-0406-5581-2301-4162522BA4B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8455435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82047"/>
    </mc:Choice>
    <mc:Fallback xmlns="">
      <p:transition spd="slow" advTm="820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E19E2D2-078B-459F-A431-2037B063FD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6" name="Freeform 5">
              <a:extLst>
                <a:ext uri="{FF2B5EF4-FFF2-40B4-BE49-F238E27FC236}">
                  <a16:creationId xmlns:a16="http://schemas.microsoft.com/office/drawing/2014/main" id="{14035B44-9204-427C-98D0-75678B980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6">
              <a:extLst>
                <a:ext uri="{FF2B5EF4-FFF2-40B4-BE49-F238E27FC236}">
                  <a16:creationId xmlns:a16="http://schemas.microsoft.com/office/drawing/2014/main" id="{755FDC7E-5938-4B4B-8877-06EE01FCD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7">
              <a:extLst>
                <a:ext uri="{FF2B5EF4-FFF2-40B4-BE49-F238E27FC236}">
                  <a16:creationId xmlns:a16="http://schemas.microsoft.com/office/drawing/2014/main" id="{F0437E65-E6AA-41CB-8690-97980FE0D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8">
              <a:extLst>
                <a:ext uri="{FF2B5EF4-FFF2-40B4-BE49-F238E27FC236}">
                  <a16:creationId xmlns:a16="http://schemas.microsoft.com/office/drawing/2014/main" id="{3F0EF991-E8E2-4486-80F2-A9E03DA18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9">
              <a:extLst>
                <a:ext uri="{FF2B5EF4-FFF2-40B4-BE49-F238E27FC236}">
                  <a16:creationId xmlns:a16="http://schemas.microsoft.com/office/drawing/2014/main" id="{FB081D04-EE00-42EF-BBFB-684673613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0">
              <a:extLst>
                <a:ext uri="{FF2B5EF4-FFF2-40B4-BE49-F238E27FC236}">
                  <a16:creationId xmlns:a16="http://schemas.microsoft.com/office/drawing/2014/main" id="{12B7F571-868C-421B-8A57-6196C8124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1">
              <a:extLst>
                <a:ext uri="{FF2B5EF4-FFF2-40B4-BE49-F238E27FC236}">
                  <a16:creationId xmlns:a16="http://schemas.microsoft.com/office/drawing/2014/main" id="{7E4953C7-80FE-46D4-A354-20321F42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2">
              <a:extLst>
                <a:ext uri="{FF2B5EF4-FFF2-40B4-BE49-F238E27FC236}">
                  <a16:creationId xmlns:a16="http://schemas.microsoft.com/office/drawing/2014/main" id="{C60293D3-71F6-45CD-890F-E68F81CDD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3">
              <a:extLst>
                <a:ext uri="{FF2B5EF4-FFF2-40B4-BE49-F238E27FC236}">
                  <a16:creationId xmlns:a16="http://schemas.microsoft.com/office/drawing/2014/main" id="{940865AC-2494-4A34-80AC-0D78FE9C5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4">
              <a:extLst>
                <a:ext uri="{FF2B5EF4-FFF2-40B4-BE49-F238E27FC236}">
                  <a16:creationId xmlns:a16="http://schemas.microsoft.com/office/drawing/2014/main" id="{E8206DC4-8F5A-4192-BB5B-39A4A2CDD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5">
              <a:extLst>
                <a:ext uri="{FF2B5EF4-FFF2-40B4-BE49-F238E27FC236}">
                  <a16:creationId xmlns:a16="http://schemas.microsoft.com/office/drawing/2014/main" id="{1851F69F-8755-4226-9A81-C27799E32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6">
              <a:extLst>
                <a:ext uri="{FF2B5EF4-FFF2-40B4-BE49-F238E27FC236}">
                  <a16:creationId xmlns:a16="http://schemas.microsoft.com/office/drawing/2014/main" id="{D85B97EF-28BC-441A-9EBB-81EF34094A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7">
              <a:extLst>
                <a:ext uri="{FF2B5EF4-FFF2-40B4-BE49-F238E27FC236}">
                  <a16:creationId xmlns:a16="http://schemas.microsoft.com/office/drawing/2014/main" id="{7C68D975-1EC2-4BFA-811D-0454109E3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8">
              <a:extLst>
                <a:ext uri="{FF2B5EF4-FFF2-40B4-BE49-F238E27FC236}">
                  <a16:creationId xmlns:a16="http://schemas.microsoft.com/office/drawing/2014/main" id="{251959DD-2AB4-4342-8A28-A25293926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9">
              <a:extLst>
                <a:ext uri="{FF2B5EF4-FFF2-40B4-BE49-F238E27FC236}">
                  <a16:creationId xmlns:a16="http://schemas.microsoft.com/office/drawing/2014/main" id="{785D37AB-3782-4D04-A998-0C126E1BD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20">
              <a:extLst>
                <a:ext uri="{FF2B5EF4-FFF2-40B4-BE49-F238E27FC236}">
                  <a16:creationId xmlns:a16="http://schemas.microsoft.com/office/drawing/2014/main" id="{9313ACA4-E3EA-43A3-822B-DD5DF119D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1">
              <a:extLst>
                <a:ext uri="{FF2B5EF4-FFF2-40B4-BE49-F238E27FC236}">
                  <a16:creationId xmlns:a16="http://schemas.microsoft.com/office/drawing/2014/main" id="{5A98D1AB-DF34-414B-9696-4B671EC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2">
              <a:extLst>
                <a:ext uri="{FF2B5EF4-FFF2-40B4-BE49-F238E27FC236}">
                  <a16:creationId xmlns:a16="http://schemas.microsoft.com/office/drawing/2014/main" id="{8153A7D0-F980-48CC-B318-806C679F4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3">
              <a:extLst>
                <a:ext uri="{FF2B5EF4-FFF2-40B4-BE49-F238E27FC236}">
                  <a16:creationId xmlns:a16="http://schemas.microsoft.com/office/drawing/2014/main" id="{96E44097-7726-43F7-9E27-8BD5BCF8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4">
              <a:extLst>
                <a:ext uri="{FF2B5EF4-FFF2-40B4-BE49-F238E27FC236}">
                  <a16:creationId xmlns:a16="http://schemas.microsoft.com/office/drawing/2014/main" id="{65B28630-DA3C-4E4C-94ED-0ED8F353C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5">
              <a:extLst>
                <a:ext uri="{FF2B5EF4-FFF2-40B4-BE49-F238E27FC236}">
                  <a16:creationId xmlns:a16="http://schemas.microsoft.com/office/drawing/2014/main" id="{1686151F-4919-4A15-9EC3-0329453ED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2" name="Group 31">
            <a:extLst>
              <a:ext uri="{FF2B5EF4-FFF2-40B4-BE49-F238E27FC236}">
                <a16:creationId xmlns:a16="http://schemas.microsoft.com/office/drawing/2014/main" id="{E10C7CFA-FC7F-479C-9026-39109C0B59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3" name="Rectangle 32">
              <a:extLst>
                <a:ext uri="{FF2B5EF4-FFF2-40B4-BE49-F238E27FC236}">
                  <a16:creationId xmlns:a16="http://schemas.microsoft.com/office/drawing/2014/main" id="{9971A5E3-BBAD-4023-B07C-7FBC4202D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Isosceles Triangle 22">
              <a:extLst>
                <a:ext uri="{FF2B5EF4-FFF2-40B4-BE49-F238E27FC236}">
                  <a16:creationId xmlns:a16="http://schemas.microsoft.com/office/drawing/2014/main" id="{FC05BA5F-5BBE-4BFA-A313-155476233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5" name="Rectangle 34">
              <a:extLst>
                <a:ext uri="{FF2B5EF4-FFF2-40B4-BE49-F238E27FC236}">
                  <a16:creationId xmlns:a16="http://schemas.microsoft.com/office/drawing/2014/main" id="{5275B948-0170-4286-84CE-04CA461F2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useBgFill="1">
        <p:nvSpPr>
          <p:cNvPr id="37" name="Rectangle 36">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0"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2" name="Rectangle 61">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06008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ourse selection&#10;&#10;Description automatically generated">
            <a:extLst>
              <a:ext uri="{FF2B5EF4-FFF2-40B4-BE49-F238E27FC236}">
                <a16:creationId xmlns:a16="http://schemas.microsoft.com/office/drawing/2014/main" id="{1365E8DC-FB96-96AD-D0E8-167FC5704015}"/>
              </a:ext>
            </a:extLst>
          </p:cNvPr>
          <p:cNvPicPr>
            <a:picLocks noChangeAspect="1"/>
          </p:cNvPicPr>
          <p:nvPr/>
        </p:nvPicPr>
        <p:blipFill rotWithShape="1">
          <a:blip r:embed="rId4"/>
          <a:srcRect r="35489" b="-1"/>
          <a:stretch/>
        </p:blipFill>
        <p:spPr>
          <a:xfrm>
            <a:off x="972115" y="960214"/>
            <a:ext cx="5641848" cy="4919472"/>
          </a:xfrm>
          <a:prstGeom prst="rect">
            <a:avLst/>
          </a:prstGeom>
          <a:ln w="12700">
            <a:noFill/>
          </a:ln>
        </p:spPr>
      </p:pic>
      <p:sp>
        <p:nvSpPr>
          <p:cNvPr id="4" name="TextBox 3">
            <a:extLst>
              <a:ext uri="{FF2B5EF4-FFF2-40B4-BE49-F238E27FC236}">
                <a16:creationId xmlns:a16="http://schemas.microsoft.com/office/drawing/2014/main" id="{A45FD164-1C53-3B8C-5329-D6E13B6140F3}"/>
              </a:ext>
            </a:extLst>
          </p:cNvPr>
          <p:cNvSpPr txBox="1"/>
          <p:nvPr/>
        </p:nvSpPr>
        <p:spPr>
          <a:xfrm>
            <a:off x="7271623" y="1642971"/>
            <a:ext cx="4099607" cy="367823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defTabSz="914400">
              <a:lnSpc>
                <a:spcPct val="120000"/>
              </a:lnSpc>
              <a:spcAft>
                <a:spcPts val="600"/>
              </a:spcAft>
              <a:buClr>
                <a:srgbClr val="060086"/>
              </a:buClr>
              <a:buSzPct val="110000"/>
              <a:buFont typeface="Wingdings" panose="05000000000000000000" pitchFamily="2" charset="2"/>
              <a:buChar char="§"/>
            </a:pPr>
            <a:r>
              <a:rPr lang="en-US" dirty="0"/>
              <a:t>Make sure you choose your 6 required courses, PLUS two electives.  Please note: a second language is NOT required to graduate, but it is required for some BC universities (UBC and SFU)</a:t>
            </a:r>
          </a:p>
          <a:p>
            <a:pPr indent="-228600" defTabSz="914400">
              <a:lnSpc>
                <a:spcPct val="120000"/>
              </a:lnSpc>
              <a:spcAft>
                <a:spcPts val="600"/>
              </a:spcAft>
              <a:buClr>
                <a:srgbClr val="060086"/>
              </a:buClr>
              <a:buSzPct val="110000"/>
              <a:buFont typeface="Wingdings" panose="05000000000000000000" pitchFamily="2" charset="2"/>
              <a:buChar char="§"/>
            </a:pPr>
            <a:r>
              <a:rPr lang="en-US" dirty="0"/>
              <a:t>DO NOT forget to choose 2-3 alternates!!!!</a:t>
            </a:r>
          </a:p>
        </p:txBody>
      </p:sp>
      <p:pic>
        <p:nvPicPr>
          <p:cNvPr id="8" name="Video 7">
            <a:extLst>
              <a:ext uri="{FF2B5EF4-FFF2-40B4-BE49-F238E27FC236}">
                <a16:creationId xmlns:a16="http://schemas.microsoft.com/office/drawing/2014/main" id="{518EBE12-FECC-41EB-7C53-4246285582EB}"/>
              </a:ext>
            </a:extLst>
          </p:cNvPr>
          <p:cNvPicPr>
            <a:extLst>
              <a:ext uri="{51228E76-BA90-4043-B771-695A4F85340A}">
                <alf:liveFeedProps xmlns:alf="http://schemas.microsoft.com/office/drawing/2021/livefeed"/>
              </a:ext>
            </a:extLst>
          </p:cNvPicPr>
          <p:nvPr/>
        </p:nvPicPr>
        <p:blipFill>
          <a:blip r:embed="rId5">
            <a:extLst>
              <a:ext uri="{96DAC541-7B7A-43D3-8B79-37D633B846F1}">
                <asvg:svgBlip xmlns:asvg="http://schemas.microsoft.com/office/drawing/2016/SVG/main" r:embed="rId6"/>
              </a:ext>
            </a:extLst>
          </a:blip>
          <a:srcRect l="21875" r="21875"/>
          <a:stretch>
            <a:fillRect/>
          </a:stretch>
        </p:blipFill>
        <p:spPr>
          <a:xfrm>
            <a:off x="10052304" y="4718304"/>
            <a:ext cx="2057400" cy="2057400"/>
          </a:xfrm>
          <a:prstGeom prst="ellipse">
            <a:avLst/>
          </a:prstGeom>
        </p:spPr>
      </p:pic>
      <p:pic>
        <p:nvPicPr>
          <p:cNvPr id="3" name="Audio 2">
            <a:extLst>
              <a:ext uri="{FF2B5EF4-FFF2-40B4-BE49-F238E27FC236}">
                <a16:creationId xmlns:a16="http://schemas.microsoft.com/office/drawing/2014/main" id="{C8DFC619-82CA-674A-2415-647458403A6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730596981"/>
      </p:ext>
    </p:extLst>
  </p:cSld>
  <p:clrMapOvr>
    <a:masterClrMapping/>
  </p:clrMapOvr>
  <mc:AlternateContent xmlns:mc="http://schemas.openxmlformats.org/markup-compatibility/2006" xmlns:p14="http://schemas.microsoft.com/office/powerpoint/2010/main">
    <mc:Choice Requires="p14">
      <p:transition spd="slow" p14:dur="2000" advTm="19914"/>
    </mc:Choice>
    <mc:Fallback xmlns="">
      <p:transition spd="slow" advTm="199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4000"/>
                <a:lumMod val="116000"/>
              </a:schemeClr>
            </a:gs>
            <a:gs pos="100000">
              <a:schemeClr val="bg2">
                <a:tint val="98000"/>
                <a:shade val="86000"/>
                <a:satMod val="90000"/>
                <a:lumMod val="88000"/>
              </a:schemeClr>
            </a:gs>
          </a:gsLst>
          <a:path path="circle">
            <a:fillToRect l="50000" t="15000" r="50000" b="169000"/>
          </a:path>
        </a:gra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F44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11"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3" name="Rectangle 32">
            <a:extLst>
              <a:ext uri="{FF2B5EF4-FFF2-40B4-BE49-F238E27FC236}">
                <a16:creationId xmlns:a16="http://schemas.microsoft.com/office/drawing/2014/main" id="{8C244A1F-7C11-45E7-AB98-65851A650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1348"/>
            <a:ext cx="12192000" cy="5600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10;&#10;Description automatically generated">
            <a:extLst>
              <a:ext uri="{FF2B5EF4-FFF2-40B4-BE49-F238E27FC236}">
                <a16:creationId xmlns:a16="http://schemas.microsoft.com/office/drawing/2014/main" id="{4AC1B5EF-46DA-322E-0FEA-BA4D97F8FF01}"/>
              </a:ext>
            </a:extLst>
          </p:cNvPr>
          <p:cNvPicPr>
            <a:picLocks noChangeAspect="1"/>
          </p:cNvPicPr>
          <p:nvPr/>
        </p:nvPicPr>
        <p:blipFill>
          <a:blip r:embed="rId4"/>
          <a:stretch>
            <a:fillRect/>
          </a:stretch>
        </p:blipFill>
        <p:spPr>
          <a:xfrm>
            <a:off x="74910" y="1634933"/>
            <a:ext cx="11801273" cy="3407021"/>
          </a:xfrm>
          <a:prstGeom prst="rect">
            <a:avLst/>
          </a:prstGeom>
        </p:spPr>
      </p:pic>
      <p:pic>
        <p:nvPicPr>
          <p:cNvPr id="8" name="Video 7">
            <a:extLst>
              <a:ext uri="{FF2B5EF4-FFF2-40B4-BE49-F238E27FC236}">
                <a16:creationId xmlns:a16="http://schemas.microsoft.com/office/drawing/2014/main" id="{0DC5F296-A683-C3CD-F941-28EBDFCD169E}"/>
              </a:ext>
            </a:extLst>
          </p:cNvPr>
          <p:cNvPicPr>
            <a:extLst>
              <a:ext uri="{51228E76-BA90-4043-B771-695A4F85340A}">
                <alf:liveFeedProps xmlns:alf="http://schemas.microsoft.com/office/drawing/2021/livefeed"/>
              </a:ext>
            </a:extLst>
          </p:cNvPicPr>
          <p:nvPr/>
        </p:nvPicPr>
        <p:blipFill>
          <a:blip r:embed="rId5">
            <a:extLst>
              <a:ext uri="{96DAC541-7B7A-43D3-8B79-37D633B846F1}">
                <asvg:svgBlip xmlns:asvg="http://schemas.microsoft.com/office/drawing/2016/SVG/main" r:embed="rId6"/>
              </a:ext>
            </a:extLst>
          </a:blip>
          <a:srcRect l="21875" r="21875"/>
          <a:stretch>
            <a:fillRect/>
          </a:stretch>
        </p:blipFill>
        <p:spPr>
          <a:xfrm>
            <a:off x="10052304" y="4718304"/>
            <a:ext cx="2057400" cy="2057400"/>
          </a:xfrm>
          <a:prstGeom prst="ellipse">
            <a:avLst/>
          </a:prstGeom>
        </p:spPr>
      </p:pic>
      <p:pic>
        <p:nvPicPr>
          <p:cNvPr id="2" name="Audio 1">
            <a:extLst>
              <a:ext uri="{FF2B5EF4-FFF2-40B4-BE49-F238E27FC236}">
                <a16:creationId xmlns:a16="http://schemas.microsoft.com/office/drawing/2014/main" id="{1ABE661A-15CD-EBE7-259A-4C8593EC7CE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6220823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689"/>
    </mc:Choice>
    <mc:Fallback xmlns="">
      <p:transition spd="slow" advTm="106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urse selection&#10;&#10;Description automatically generated">
            <a:extLst>
              <a:ext uri="{FF2B5EF4-FFF2-40B4-BE49-F238E27FC236}">
                <a16:creationId xmlns:a16="http://schemas.microsoft.com/office/drawing/2014/main" id="{D8D28906-BF0C-AC54-1259-6456F94D39C9}"/>
              </a:ext>
            </a:extLst>
          </p:cNvPr>
          <p:cNvPicPr>
            <a:picLocks noChangeAspect="1"/>
          </p:cNvPicPr>
          <p:nvPr/>
        </p:nvPicPr>
        <p:blipFill>
          <a:blip r:embed="rId4"/>
          <a:stretch>
            <a:fillRect/>
          </a:stretch>
        </p:blipFill>
        <p:spPr>
          <a:xfrm>
            <a:off x="293687" y="842961"/>
            <a:ext cx="5978525" cy="4914901"/>
          </a:xfrm>
          <a:prstGeom prst="rect">
            <a:avLst/>
          </a:prstGeom>
        </p:spPr>
      </p:pic>
      <p:sp>
        <p:nvSpPr>
          <p:cNvPr id="4" name="Left Arrow 3">
            <a:extLst>
              <a:ext uri="{FF2B5EF4-FFF2-40B4-BE49-F238E27FC236}">
                <a16:creationId xmlns:a16="http://schemas.microsoft.com/office/drawing/2014/main" id="{A3B9CE0A-2A6B-1365-AB99-8C9F5474640D}"/>
              </a:ext>
            </a:extLst>
          </p:cNvPr>
          <p:cNvSpPr/>
          <p:nvPr/>
        </p:nvSpPr>
        <p:spPr>
          <a:xfrm rot="1438891">
            <a:off x="2625182" y="1745367"/>
            <a:ext cx="1751350" cy="76059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3E07F17-43FE-29A7-F97C-F991A519DD62}"/>
              </a:ext>
            </a:extLst>
          </p:cNvPr>
          <p:cNvSpPr txBox="1"/>
          <p:nvPr/>
        </p:nvSpPr>
        <p:spPr>
          <a:xfrm>
            <a:off x="6757988" y="1000125"/>
            <a:ext cx="5140325" cy="4062651"/>
          </a:xfrm>
          <a:prstGeom prst="rect">
            <a:avLst/>
          </a:prstGeom>
          <a:noFill/>
        </p:spPr>
        <p:txBody>
          <a:bodyPr wrap="square" rtlCol="0">
            <a:spAutoFit/>
          </a:bodyPr>
          <a:lstStyle/>
          <a:p>
            <a:pPr marL="285750" indent="-285750">
              <a:buFont typeface="Arial" panose="020B0604020202020204" pitchFamily="34" charset="0"/>
              <a:buChar char="•"/>
            </a:pPr>
            <a:r>
              <a:rPr lang="en-US" sz="2400" dirty="0"/>
              <a:t>If you are wondering what each course is about (</a:t>
            </a:r>
            <a:r>
              <a:rPr lang="en-US" sz="2400" dirty="0" err="1"/>
              <a:t>ie</a:t>
            </a:r>
            <a:r>
              <a:rPr lang="en-US" sz="2400" dirty="0"/>
              <a:t>: what do we do in Foods 10?) please click here to see the course description booklet.  </a:t>
            </a:r>
          </a:p>
          <a:p>
            <a:pPr marL="285750" indent="-285750">
              <a:buFont typeface="Arial" panose="020B0604020202020204" pitchFamily="34" charset="0"/>
              <a:buChar char="•"/>
            </a:pPr>
            <a:r>
              <a:rPr lang="en-US" sz="2400" dirty="0"/>
              <a:t>Please be sure to read course descriptions to make sure you are choosing the course you want, because we will not be able to make changes.</a:t>
            </a:r>
          </a:p>
          <a:p>
            <a:pPr marL="285750" indent="-285750">
              <a:buFont typeface="Arial" panose="020B0604020202020204" pitchFamily="34" charset="0"/>
              <a:buChar char="•"/>
            </a:pPr>
            <a:endParaRPr lang="en-US" dirty="0"/>
          </a:p>
        </p:txBody>
      </p:sp>
      <p:pic>
        <p:nvPicPr>
          <p:cNvPr id="8" name="Video 7">
            <a:extLst>
              <a:ext uri="{FF2B5EF4-FFF2-40B4-BE49-F238E27FC236}">
                <a16:creationId xmlns:a16="http://schemas.microsoft.com/office/drawing/2014/main" id="{E04F31C4-CCB0-3A21-C826-B1C6037492F3}"/>
              </a:ext>
            </a:extLst>
          </p:cNvPr>
          <p:cNvPicPr>
            <a:extLst>
              <a:ext uri="{51228E76-BA90-4043-B771-695A4F85340A}">
                <alf:liveFeedProps xmlns:alf="http://schemas.microsoft.com/office/drawing/2021/livefeed"/>
              </a:ext>
            </a:extLst>
          </p:cNvPicPr>
          <p:nvPr/>
        </p:nvPicPr>
        <p:blipFill>
          <a:blip r:embed="rId5">
            <a:extLst>
              <a:ext uri="{96DAC541-7B7A-43D3-8B79-37D633B846F1}">
                <asvg:svgBlip xmlns:asvg="http://schemas.microsoft.com/office/drawing/2016/SVG/main" r:embed="rId6"/>
              </a:ext>
            </a:extLst>
          </a:blip>
          <a:srcRect l="21875" r="21875"/>
          <a:stretch>
            <a:fillRect/>
          </a:stretch>
        </p:blipFill>
        <p:spPr>
          <a:xfrm>
            <a:off x="10052304" y="4718304"/>
            <a:ext cx="2057400" cy="2057400"/>
          </a:xfrm>
          <a:prstGeom prst="ellipse">
            <a:avLst/>
          </a:prstGeom>
        </p:spPr>
      </p:pic>
      <p:pic>
        <p:nvPicPr>
          <p:cNvPr id="2" name="Audio 1">
            <a:extLst>
              <a:ext uri="{FF2B5EF4-FFF2-40B4-BE49-F238E27FC236}">
                <a16:creationId xmlns:a16="http://schemas.microsoft.com/office/drawing/2014/main" id="{C7687976-5E62-86E2-D287-24D58DF8BD4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210952197"/>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4000"/>
                <a:lumMod val="116000"/>
              </a:schemeClr>
            </a:gs>
            <a:gs pos="100000">
              <a:schemeClr val="bg2">
                <a:tint val="98000"/>
                <a:shade val="86000"/>
                <a:satMod val="90000"/>
                <a:lumMod val="88000"/>
              </a:schemeClr>
            </a:gs>
          </a:gsLst>
          <a:path path="circle">
            <a:fillToRect l="50000" t="15000" r="50000" b="169000"/>
          </a:path>
        </a:gra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34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11"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3" name="Rectangle 32">
            <a:extLst>
              <a:ext uri="{FF2B5EF4-FFF2-40B4-BE49-F238E27FC236}">
                <a16:creationId xmlns:a16="http://schemas.microsoft.com/office/drawing/2014/main" id="{8C244A1F-7C11-45E7-AB98-65851A650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1348"/>
            <a:ext cx="12192000" cy="5600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10;&#10;Description automatically generated">
            <a:extLst>
              <a:ext uri="{FF2B5EF4-FFF2-40B4-BE49-F238E27FC236}">
                <a16:creationId xmlns:a16="http://schemas.microsoft.com/office/drawing/2014/main" id="{8EFD9B22-5C4B-80AB-0A52-163BD3C1FEC5}"/>
              </a:ext>
            </a:extLst>
          </p:cNvPr>
          <p:cNvPicPr>
            <a:picLocks noChangeAspect="1"/>
          </p:cNvPicPr>
          <p:nvPr/>
        </p:nvPicPr>
        <p:blipFill>
          <a:blip r:embed="rId4"/>
          <a:stretch>
            <a:fillRect/>
          </a:stretch>
        </p:blipFill>
        <p:spPr>
          <a:xfrm>
            <a:off x="37516" y="1395638"/>
            <a:ext cx="12113273" cy="3882006"/>
          </a:xfrm>
          <a:prstGeom prst="rect">
            <a:avLst/>
          </a:prstGeom>
        </p:spPr>
      </p:pic>
      <p:sp>
        <p:nvSpPr>
          <p:cNvPr id="2" name="TextBox 1">
            <a:extLst>
              <a:ext uri="{FF2B5EF4-FFF2-40B4-BE49-F238E27FC236}">
                <a16:creationId xmlns:a16="http://schemas.microsoft.com/office/drawing/2014/main" id="{DDAF9AAB-5959-A3C2-9495-5156880040C2}"/>
              </a:ext>
            </a:extLst>
          </p:cNvPr>
          <p:cNvSpPr txBox="1"/>
          <p:nvPr/>
        </p:nvSpPr>
        <p:spPr>
          <a:xfrm>
            <a:off x="258827" y="1382440"/>
            <a:ext cx="1044575" cy="460648"/>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A602A5AA-BB74-FEDB-1961-4F724EC749C2}"/>
              </a:ext>
            </a:extLst>
          </p:cNvPr>
          <p:cNvSpPr txBox="1"/>
          <p:nvPr/>
        </p:nvSpPr>
        <p:spPr>
          <a:xfrm>
            <a:off x="258827" y="4080861"/>
            <a:ext cx="1240308" cy="687354"/>
          </a:xfrm>
          <a:prstGeom prst="rect">
            <a:avLst/>
          </a:prstGeom>
          <a:solidFill>
            <a:schemeClr val="bg1"/>
          </a:solidFill>
        </p:spPr>
        <p:txBody>
          <a:bodyPr wrap="square" rtlCol="0">
            <a:spAutoFit/>
          </a:bodyPr>
          <a:lstStyle/>
          <a:p>
            <a:endParaRPr lang="en-US" dirty="0"/>
          </a:p>
        </p:txBody>
      </p:sp>
      <p:pic>
        <p:nvPicPr>
          <p:cNvPr id="10" name="Video 9">
            <a:extLst>
              <a:ext uri="{FF2B5EF4-FFF2-40B4-BE49-F238E27FC236}">
                <a16:creationId xmlns:a16="http://schemas.microsoft.com/office/drawing/2014/main" id="{83CE04E1-0910-A416-D3E5-3F62D4247061}"/>
              </a:ext>
            </a:extLst>
          </p:cNvPr>
          <p:cNvPicPr>
            <a:extLst>
              <a:ext uri="{51228E76-BA90-4043-B771-695A4F85340A}">
                <alf:liveFeedProps xmlns:alf="http://schemas.microsoft.com/office/drawing/2021/livefeed"/>
              </a:ext>
            </a:extLst>
          </p:cNvPicPr>
          <p:nvPr/>
        </p:nvPicPr>
        <p:blipFill>
          <a:blip r:embed="rId5">
            <a:extLst>
              <a:ext uri="{96DAC541-7B7A-43D3-8B79-37D633B846F1}">
                <asvg:svgBlip xmlns:asvg="http://schemas.microsoft.com/office/drawing/2016/SVG/main" r:embed="rId6"/>
              </a:ext>
            </a:extLst>
          </a:blip>
          <a:srcRect l="21875" r="21875"/>
          <a:stretch>
            <a:fillRect/>
          </a:stretch>
        </p:blipFill>
        <p:spPr>
          <a:xfrm>
            <a:off x="10052304" y="4718304"/>
            <a:ext cx="2057400" cy="2057400"/>
          </a:xfrm>
          <a:prstGeom prst="ellipse">
            <a:avLst/>
          </a:prstGeom>
        </p:spPr>
      </p:pic>
      <p:pic>
        <p:nvPicPr>
          <p:cNvPr id="8" name="Audio 7">
            <a:extLst>
              <a:ext uri="{FF2B5EF4-FFF2-40B4-BE49-F238E27FC236}">
                <a16:creationId xmlns:a16="http://schemas.microsoft.com/office/drawing/2014/main" id="{37801B31-6E82-AA03-EB07-3E052382DB7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9725178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1317"/>
    </mc:Choice>
    <mc:Fallback xmlns="">
      <p:transition spd="slow" advTm="113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Atlas</Template>
  <TotalTime>7264</TotalTime>
  <Words>492</Words>
  <Application>Microsoft Macintosh PowerPoint</Application>
  <PresentationFormat>Widescreen</PresentationFormat>
  <Paragraphs>30</Paragraphs>
  <Slides>13</Slides>
  <Notes>0</Notes>
  <HiddenSlides>0</HiddenSlides>
  <MMClips>13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 Light</vt:lpstr>
      <vt:lpstr>Rockwell</vt:lpstr>
      <vt:lpstr>Wingdings</vt:lpstr>
      <vt:lpstr>Atlas</vt:lpstr>
      <vt:lpstr>GRADE 9 COURSE SELECTION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Things to know…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9 COURSE SELECTION</dc:title>
  <dc:creator>Zack Lund</dc:creator>
  <cp:lastModifiedBy>Zack Lund</cp:lastModifiedBy>
  <cp:revision>101</cp:revision>
  <dcterms:created xsi:type="dcterms:W3CDTF">2023-01-09T17:41:49Z</dcterms:created>
  <dcterms:modified xsi:type="dcterms:W3CDTF">2024-02-26T16:41:55Z</dcterms:modified>
</cp:coreProperties>
</file>