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4"/>
    <p:sldMasterId id="2147483697" r:id="rId5"/>
  </p:sldMasterIdLst>
  <p:notesMasterIdLst>
    <p:notesMasterId r:id="rId31"/>
  </p:notesMasterIdLst>
  <p:sldIdLst>
    <p:sldId id="301" r:id="rId6"/>
    <p:sldId id="307" r:id="rId7"/>
    <p:sldId id="294" r:id="rId8"/>
    <p:sldId id="258" r:id="rId9"/>
    <p:sldId id="302" r:id="rId10"/>
    <p:sldId id="259" r:id="rId11"/>
    <p:sldId id="260" r:id="rId12"/>
    <p:sldId id="261" r:id="rId13"/>
    <p:sldId id="262" r:id="rId14"/>
    <p:sldId id="266" r:id="rId15"/>
    <p:sldId id="300" r:id="rId16"/>
    <p:sldId id="296" r:id="rId17"/>
    <p:sldId id="295" r:id="rId18"/>
    <p:sldId id="299" r:id="rId19"/>
    <p:sldId id="279" r:id="rId20"/>
    <p:sldId id="273" r:id="rId21"/>
    <p:sldId id="290" r:id="rId22"/>
    <p:sldId id="265" r:id="rId23"/>
    <p:sldId id="297" r:id="rId24"/>
    <p:sldId id="267" r:id="rId25"/>
    <p:sldId id="293" r:id="rId26"/>
    <p:sldId id="306" r:id="rId27"/>
    <p:sldId id="303" r:id="rId28"/>
    <p:sldId id="308" r:id="rId29"/>
    <p:sldId id="292"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entury Gothic" panose="020B0604020202020204" charset="0"/>
      <p:regular r:id="rId36"/>
      <p:bold r:id="rId37"/>
      <p:italic r:id="rId38"/>
      <p:boldItalic r:id="rId39"/>
    </p:embeddedFont>
    <p:embeddedFont>
      <p:font typeface="Helvetica Neue" panose="020B0604020202020204" charset="0"/>
      <p:regular r:id="rId40"/>
      <p:bold r:id="rId41"/>
      <p:italic r:id="rId42"/>
      <p:boldItalic r:id="rId43"/>
    </p:embeddedFont>
    <p:embeddedFont>
      <p:font typeface="Open Sans" panose="020B0604020202020204" charset="0"/>
      <p:regular r:id="rId44"/>
      <p:bold r:id="rId45"/>
      <p:italic r:id="rId46"/>
      <p:boldItalic r:id="rId47"/>
    </p:embeddedFont>
    <p:embeddedFont>
      <p:font typeface="Palatino Linotype" panose="02040502050505030304" pitchFamily="18"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Phillips" initials="SP" lastIdx="13" clrIdx="0">
    <p:extLst>
      <p:ext uri="{19B8F6BF-5375-455C-9EA6-DF929625EA0E}">
        <p15:presenceInfo xmlns:p15="http://schemas.microsoft.com/office/powerpoint/2012/main" userId="S-1-5-21-703635130-1065615494-3046667154-33676" providerId="AD"/>
      </p:ext>
    </p:extLst>
  </p:cmAuthor>
  <p:cmAuthor id="2" name="Marjy Delwarde" initials="MD" lastIdx="10" clrIdx="1">
    <p:extLst>
      <p:ext uri="{19B8F6BF-5375-455C-9EA6-DF929625EA0E}">
        <p15:presenceInfo xmlns:p15="http://schemas.microsoft.com/office/powerpoint/2012/main" userId="f9e553ecea1b5146" providerId="Windows Live"/>
      </p:ext>
    </p:extLst>
  </p:cmAuthor>
  <p:cmAuthor id="3" name="CDE-DB" initials="CDE-DB" lastIdx="7" clrIdx="2">
    <p:extLst>
      <p:ext uri="{19B8F6BF-5375-455C-9EA6-DF929625EA0E}">
        <p15:presenceInfo xmlns:p15="http://schemas.microsoft.com/office/powerpoint/2012/main" userId="CDE-D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12730-6032-4AB1-B92B-E4750301FDBA}" v="66" dt="2021-06-15T16:28:22.612"/>
    <p1510:client id="{4058AA6F-8F1E-4786-9237-557413D77C82}" v="59" dt="2020-09-28T09:13:08.241"/>
    <p1510:client id="{C1CD637A-AA99-447C-9FC2-68CABB314892}" v="187" dt="2021-06-15T16:34:22.274"/>
    <p1510:client id="{CD65DD7E-8144-4DC8-8741-E4C69404ADE1}" v="38" dt="2021-06-15T16:31:17.002"/>
    <p1510:client id="{DCC9E441-48E7-4EB5-989D-E74922E068DF}" v="3" dt="2021-06-15T16:12:10.411"/>
    <p1510:client id="{F63CAB49-AA09-4DBF-8056-B65F5E8465CA}" v="116" dt="2021-06-15T16:28:19.635"/>
  </p1510:revLst>
</p1510:revInfo>
</file>

<file path=ppt/tableStyles.xml><?xml version="1.0" encoding="utf-8"?>
<a:tblStyleLst xmlns:a="http://schemas.openxmlformats.org/drawingml/2006/main" def="{BA1862C7-040A-454B-9AD0-DFB83256DFC8}">
  <a:tblStyle styleId="{BA1862C7-040A-454B-9AD0-DFB83256DFC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BEEAE7A-508B-4FC0-BF70-17C10AB96AA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5.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font" Target="fonts/font18.fntdata"/><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cskimming" userId="S::mcskimming_s@surreyschools.ca::f8e15105-a62f-4460-8e65-88f78c96e898" providerId="AD" clId="Web-{C1CD637A-AA99-447C-9FC2-68CABB314892}"/>
    <pc:docChg chg="modSld">
      <pc:chgData name="Sarah Mcskimming" userId="S::mcskimming_s@surreyschools.ca::f8e15105-a62f-4460-8e65-88f78c96e898" providerId="AD" clId="Web-{C1CD637A-AA99-447C-9FC2-68CABB314892}" dt="2021-06-15T16:34:22.274" v="102" actId="1076"/>
      <pc:docMkLst>
        <pc:docMk/>
      </pc:docMkLst>
      <pc:sldChg chg="addSp modSp">
        <pc:chgData name="Sarah Mcskimming" userId="S::mcskimming_s@surreyschools.ca::f8e15105-a62f-4460-8e65-88f78c96e898" providerId="AD" clId="Web-{C1CD637A-AA99-447C-9FC2-68CABB314892}" dt="2021-06-15T16:34:22.274" v="102" actId="1076"/>
        <pc:sldMkLst>
          <pc:docMk/>
          <pc:sldMk cId="1380258269" sldId="308"/>
        </pc:sldMkLst>
        <pc:spChg chg="add mod">
          <ac:chgData name="Sarah Mcskimming" userId="S::mcskimming_s@surreyschools.ca::f8e15105-a62f-4460-8e65-88f78c96e898" providerId="AD" clId="Web-{C1CD637A-AA99-447C-9FC2-68CABB314892}" dt="2021-06-15T16:34:22.274" v="102" actId="1076"/>
          <ac:spMkLst>
            <pc:docMk/>
            <pc:sldMk cId="1380258269" sldId="308"/>
            <ac:spMk id="4" creationId="{46C718D1-3892-482D-B565-0F2C49311445}"/>
          </ac:spMkLst>
        </pc:spChg>
      </pc:sldChg>
    </pc:docChg>
  </pc:docChgLst>
  <pc:docChgLst>
    <pc:chgData name="Damian Bohle" userId="b5d0440c-c6e1-45a5-a356-c15e9f56806a" providerId="ADAL" clId="{4058AA6F-8F1E-4786-9237-557413D77C82}"/>
    <pc:docChg chg="custSel modSld modMainMaster">
      <pc:chgData name="Damian Bohle" userId="b5d0440c-c6e1-45a5-a356-c15e9f56806a" providerId="ADAL" clId="{4058AA6F-8F1E-4786-9237-557413D77C82}" dt="2020-09-28T09:13:08.241" v="57"/>
      <pc:docMkLst>
        <pc:docMk/>
      </pc:docMkLst>
      <pc:sldChg chg="delCm">
        <pc:chgData name="Damian Bohle" userId="b5d0440c-c6e1-45a5-a356-c15e9f56806a" providerId="ADAL" clId="{4058AA6F-8F1E-4786-9237-557413D77C82}" dt="2020-09-16T10:15:59.605" v="16"/>
        <pc:sldMkLst>
          <pc:docMk/>
          <pc:sldMk cId="0" sldId="258"/>
        </pc:sldMkLst>
      </pc:sldChg>
      <pc:sldChg chg="addSp delSp modSp addCm delCm modCm">
        <pc:chgData name="Damian Bohle" userId="b5d0440c-c6e1-45a5-a356-c15e9f56806a" providerId="ADAL" clId="{4058AA6F-8F1E-4786-9237-557413D77C82}" dt="2020-09-28T09:00:39.250" v="43"/>
        <pc:sldMkLst>
          <pc:docMk/>
          <pc:sldMk cId="0" sldId="259"/>
        </pc:sldMkLst>
        <pc:spChg chg="mod">
          <ac:chgData name="Damian Bohle" userId="b5d0440c-c6e1-45a5-a356-c15e9f56806a" providerId="ADAL" clId="{4058AA6F-8F1E-4786-9237-557413D77C82}" dt="2020-09-16T10:24:03.466" v="29" actId="13926"/>
          <ac:spMkLst>
            <pc:docMk/>
            <pc:sldMk cId="0" sldId="259"/>
            <ac:spMk id="84" creationId="{00000000-0000-0000-0000-000000000000}"/>
          </ac:spMkLst>
        </pc:spChg>
        <pc:picChg chg="add">
          <ac:chgData name="Damian Bohle" userId="b5d0440c-c6e1-45a5-a356-c15e9f56806a" providerId="ADAL" clId="{4058AA6F-8F1E-4786-9237-557413D77C82}" dt="2020-09-16T10:21:02.810" v="17"/>
          <ac:picMkLst>
            <pc:docMk/>
            <pc:sldMk cId="0" sldId="259"/>
            <ac:picMk id="6" creationId="{65025AFF-9F6F-2549-9BAF-1ECE2785B7D0}"/>
          </ac:picMkLst>
        </pc:picChg>
        <pc:picChg chg="del">
          <ac:chgData name="Damian Bohle" userId="b5d0440c-c6e1-45a5-a356-c15e9f56806a" providerId="ADAL" clId="{4058AA6F-8F1E-4786-9237-557413D77C82}" dt="2020-09-16T10:23:08.408" v="19" actId="478"/>
          <ac:picMkLst>
            <pc:docMk/>
            <pc:sldMk cId="0" sldId="259"/>
            <ac:picMk id="7" creationId="{65025AFF-9F6F-2549-9BAF-1ECE2785B7D0}"/>
          </ac:picMkLst>
        </pc:picChg>
        <pc:picChg chg="add mod">
          <ac:chgData name="Damian Bohle" userId="b5d0440c-c6e1-45a5-a356-c15e9f56806a" providerId="ADAL" clId="{4058AA6F-8F1E-4786-9237-557413D77C82}" dt="2020-09-16T10:23:51.309" v="27" actId="1076"/>
          <ac:picMkLst>
            <pc:docMk/>
            <pc:sldMk cId="0" sldId="259"/>
            <ac:picMk id="8" creationId="{65025AFF-9F6F-2549-9BAF-1ECE2785B7D0}"/>
          </ac:picMkLst>
        </pc:picChg>
      </pc:sldChg>
      <pc:sldChg chg="modSp addCm delCm modCm">
        <pc:chgData name="Damian Bohle" userId="b5d0440c-c6e1-45a5-a356-c15e9f56806a" providerId="ADAL" clId="{4058AA6F-8F1E-4786-9237-557413D77C82}" dt="2020-09-28T09:02:46.082" v="51"/>
        <pc:sldMkLst>
          <pc:docMk/>
          <pc:sldMk cId="0" sldId="261"/>
        </pc:sldMkLst>
        <pc:spChg chg="mod">
          <ac:chgData name="Damian Bohle" userId="b5d0440c-c6e1-45a5-a356-c15e9f56806a" providerId="ADAL" clId="{4058AA6F-8F1E-4786-9237-557413D77C82}" dt="2020-09-28T09:01:15.791" v="46" actId="1076"/>
          <ac:spMkLst>
            <pc:docMk/>
            <pc:sldMk cId="0" sldId="261"/>
            <ac:spMk id="114" creationId="{00000000-0000-0000-0000-000000000000}"/>
          </ac:spMkLst>
        </pc:spChg>
      </pc:sldChg>
      <pc:sldChg chg="modSp addCm delCm modCm">
        <pc:chgData name="Damian Bohle" userId="b5d0440c-c6e1-45a5-a356-c15e9f56806a" providerId="ADAL" clId="{4058AA6F-8F1E-4786-9237-557413D77C82}" dt="2020-09-28T09:02:33.523" v="50"/>
        <pc:sldMkLst>
          <pc:docMk/>
          <pc:sldMk cId="0" sldId="262"/>
        </pc:sldMkLst>
        <pc:spChg chg="mod">
          <ac:chgData name="Damian Bohle" userId="b5d0440c-c6e1-45a5-a356-c15e9f56806a" providerId="ADAL" clId="{4058AA6F-8F1E-4786-9237-557413D77C82}" dt="2020-09-16T10:24:52.454" v="34" actId="13926"/>
          <ac:spMkLst>
            <pc:docMk/>
            <pc:sldMk cId="0" sldId="262"/>
            <ac:spMk id="122" creationId="{00000000-0000-0000-0000-000000000000}"/>
          </ac:spMkLst>
        </pc:spChg>
      </pc:sldChg>
      <pc:sldChg chg="addCm delCm modCm">
        <pc:chgData name="Damian Bohle" userId="b5d0440c-c6e1-45a5-a356-c15e9f56806a" providerId="ADAL" clId="{4058AA6F-8F1E-4786-9237-557413D77C82}" dt="2020-09-28T09:04:57.722" v="55"/>
        <pc:sldMkLst>
          <pc:docMk/>
          <pc:sldMk cId="0" sldId="265"/>
        </pc:sldMkLst>
      </pc:sldChg>
      <pc:sldChg chg="addCm delCm modCm">
        <pc:chgData name="Damian Bohle" userId="b5d0440c-c6e1-45a5-a356-c15e9f56806a" providerId="ADAL" clId="{4058AA6F-8F1E-4786-9237-557413D77C82}" dt="2020-09-28T09:13:08.241" v="57"/>
        <pc:sldMkLst>
          <pc:docMk/>
          <pc:sldMk cId="0" sldId="267"/>
        </pc:sldMkLst>
      </pc:sldChg>
      <pc:sldChg chg="addCm delCm modCm">
        <pc:chgData name="Damian Bohle" userId="b5d0440c-c6e1-45a5-a356-c15e9f56806a" providerId="ADAL" clId="{4058AA6F-8F1E-4786-9237-557413D77C82}" dt="2020-09-28T09:03:53.762" v="53"/>
        <pc:sldMkLst>
          <pc:docMk/>
          <pc:sldMk cId="0" sldId="279"/>
        </pc:sldMkLst>
      </pc:sldChg>
      <pc:sldMasterChg chg="modSp modSldLayout">
        <pc:chgData name="Damian Bohle" userId="b5d0440c-c6e1-45a5-a356-c15e9f56806a" providerId="ADAL" clId="{4058AA6F-8F1E-4786-9237-557413D77C82}" dt="2020-09-16T10:15:25.750" v="15" actId="20577"/>
        <pc:sldMasterMkLst>
          <pc:docMk/>
          <pc:sldMasterMk cId="0" sldId="2147483656"/>
        </pc:sldMasterMkLst>
        <pc:spChg chg="mod">
          <ac:chgData name="Damian Bohle" userId="b5d0440c-c6e1-45a5-a356-c15e9f56806a" providerId="ADAL" clId="{4058AA6F-8F1E-4786-9237-557413D77C82}" dt="2020-09-16T10:15:25.750" v="15" actId="20577"/>
          <ac:spMkLst>
            <pc:docMk/>
            <pc:sldMasterMk cId="0" sldId="2147483656"/>
            <ac:spMk id="15" creationId="{00000000-0000-0000-0000-000000000000}"/>
          </ac:spMkLst>
        </pc:spChg>
        <pc:sldLayoutChg chg="modSp">
          <pc:chgData name="Damian Bohle" userId="b5d0440c-c6e1-45a5-a356-c15e9f56806a" providerId="ADAL" clId="{4058AA6F-8F1E-4786-9237-557413D77C82}" dt="2020-09-16T10:14:55.103" v="3" actId="20577"/>
          <pc:sldLayoutMkLst>
            <pc:docMk/>
            <pc:sldMasterMk cId="0" sldId="2147483656"/>
            <pc:sldLayoutMk cId="0" sldId="2147483648"/>
          </pc:sldLayoutMkLst>
          <pc:spChg chg="mod">
            <ac:chgData name="Damian Bohle" userId="b5d0440c-c6e1-45a5-a356-c15e9f56806a" providerId="ADAL" clId="{4058AA6F-8F1E-4786-9237-557413D77C82}" dt="2020-09-16T10:14:55.103" v="3" actId="20577"/>
            <ac:spMkLst>
              <pc:docMk/>
              <pc:sldMasterMk cId="0" sldId="2147483656"/>
              <pc:sldLayoutMk cId="0" sldId="2147483648"/>
              <ac:spMk id="17" creationId="{00000000-0000-0000-0000-000000000000}"/>
            </ac:spMkLst>
          </pc:spChg>
        </pc:sldLayoutChg>
        <pc:sldLayoutChg chg="modSp">
          <pc:chgData name="Damian Bohle" userId="b5d0440c-c6e1-45a5-a356-c15e9f56806a" providerId="ADAL" clId="{4058AA6F-8F1E-4786-9237-557413D77C82}" dt="2020-09-16T10:14:59.727" v="7" actId="20577"/>
          <pc:sldLayoutMkLst>
            <pc:docMk/>
            <pc:sldMasterMk cId="0" sldId="2147483656"/>
            <pc:sldLayoutMk cId="0" sldId="2147483649"/>
          </pc:sldLayoutMkLst>
          <pc:spChg chg="mod">
            <ac:chgData name="Damian Bohle" userId="b5d0440c-c6e1-45a5-a356-c15e9f56806a" providerId="ADAL" clId="{4058AA6F-8F1E-4786-9237-557413D77C82}" dt="2020-09-16T10:14:59.727" v="7" actId="20577"/>
            <ac:spMkLst>
              <pc:docMk/>
              <pc:sldMasterMk cId="0" sldId="2147483656"/>
              <pc:sldLayoutMk cId="0" sldId="2147483649"/>
              <ac:spMk id="22" creationId="{00000000-0000-0000-0000-000000000000}"/>
            </ac:spMkLst>
          </pc:spChg>
        </pc:sldLayoutChg>
        <pc:sldLayoutChg chg="modSp">
          <pc:chgData name="Damian Bohle" userId="b5d0440c-c6e1-45a5-a356-c15e9f56806a" providerId="ADAL" clId="{4058AA6F-8F1E-4786-9237-557413D77C82}" dt="2020-09-16T10:15:17.671" v="11" actId="20577"/>
          <pc:sldLayoutMkLst>
            <pc:docMk/>
            <pc:sldMasterMk cId="0" sldId="2147483656"/>
            <pc:sldLayoutMk cId="0" sldId="2147483650"/>
          </pc:sldLayoutMkLst>
          <pc:spChg chg="mod">
            <ac:chgData name="Damian Bohle" userId="b5d0440c-c6e1-45a5-a356-c15e9f56806a" providerId="ADAL" clId="{4058AA6F-8F1E-4786-9237-557413D77C82}" dt="2020-09-16T10:15:17.671" v="11" actId="20577"/>
            <ac:spMkLst>
              <pc:docMk/>
              <pc:sldMasterMk cId="0" sldId="2147483656"/>
              <pc:sldLayoutMk cId="0" sldId="2147483650"/>
              <ac:spMk id="27" creationId="{00000000-0000-0000-0000-000000000000}"/>
            </ac:spMkLst>
          </pc:spChg>
        </pc:sldLayoutChg>
      </pc:sldMasterChg>
    </pc:docChg>
  </pc:docChgLst>
  <pc:docChgLst>
    <pc:chgData name="Jennifer MacDonald" userId="S::macdonald_j1@surreyschools.ca::7931850a-93f5-4253-9658-2fd0cf6f317b" providerId="AD" clId="Web-{DCC9E441-48E7-4EB5-989D-E74922E068DF}"/>
    <pc:docChg chg="modSld">
      <pc:chgData name="Jennifer MacDonald" userId="S::macdonald_j1@surreyschools.ca::7931850a-93f5-4253-9658-2fd0cf6f317b" providerId="AD" clId="Web-{DCC9E441-48E7-4EB5-989D-E74922E068DF}" dt="2021-06-15T16:12:09.927" v="0" actId="20577"/>
      <pc:docMkLst>
        <pc:docMk/>
      </pc:docMkLst>
      <pc:sldChg chg="modSp">
        <pc:chgData name="Jennifer MacDonald" userId="S::macdonald_j1@surreyschools.ca::7931850a-93f5-4253-9658-2fd0cf6f317b" providerId="AD" clId="Web-{DCC9E441-48E7-4EB5-989D-E74922E068DF}" dt="2021-06-15T16:12:09.927" v="0" actId="20577"/>
        <pc:sldMkLst>
          <pc:docMk/>
          <pc:sldMk cId="3117460532" sldId="300"/>
        </pc:sldMkLst>
        <pc:spChg chg="mod">
          <ac:chgData name="Jennifer MacDonald" userId="S::macdonald_j1@surreyschools.ca::7931850a-93f5-4253-9658-2fd0cf6f317b" providerId="AD" clId="Web-{DCC9E441-48E7-4EB5-989D-E74922E068DF}" dt="2021-06-15T16:12:09.927" v="0" actId="20577"/>
          <ac:spMkLst>
            <pc:docMk/>
            <pc:sldMk cId="3117460532" sldId="300"/>
            <ac:spMk id="5" creationId="{8C13F487-BECA-48D5-9AE7-1E9D8F513D2F}"/>
          </ac:spMkLst>
        </pc:spChg>
      </pc:sldChg>
    </pc:docChg>
  </pc:docChgLst>
  <pc:docChgLst>
    <pc:chgData name="Jennifer MacDonald" userId="S::macdonald_j1@surreyschools.ca::7931850a-93f5-4253-9658-2fd0cf6f317b" providerId="AD" clId="Web-{CD65DD7E-8144-4DC8-8741-E4C69404ADE1}"/>
    <pc:docChg chg="addSld modSld">
      <pc:chgData name="Jennifer MacDonald" userId="S::macdonald_j1@surreyschools.ca::7931850a-93f5-4253-9658-2fd0cf6f317b" providerId="AD" clId="Web-{CD65DD7E-8144-4DC8-8741-E4C69404ADE1}" dt="2021-06-15T16:31:14.814" v="30" actId="20577"/>
      <pc:docMkLst>
        <pc:docMk/>
      </pc:docMkLst>
      <pc:sldChg chg="addSp delSp modSp add replId">
        <pc:chgData name="Jennifer MacDonald" userId="S::macdonald_j1@surreyschools.ca::7931850a-93f5-4253-9658-2fd0cf6f317b" providerId="AD" clId="Web-{CD65DD7E-8144-4DC8-8741-E4C69404ADE1}" dt="2021-06-15T16:31:14.814" v="30" actId="20577"/>
        <pc:sldMkLst>
          <pc:docMk/>
          <pc:sldMk cId="1380258269" sldId="308"/>
        </pc:sldMkLst>
        <pc:spChg chg="mod">
          <ac:chgData name="Jennifer MacDonald" userId="S::macdonald_j1@surreyschools.ca::7931850a-93f5-4253-9658-2fd0cf6f317b" providerId="AD" clId="Web-{CD65DD7E-8144-4DC8-8741-E4C69404ADE1}" dt="2021-06-15T16:31:14.814" v="30" actId="20577"/>
          <ac:spMkLst>
            <pc:docMk/>
            <pc:sldMk cId="1380258269" sldId="308"/>
            <ac:spMk id="2" creationId="{00000000-0000-0000-0000-000000000000}"/>
          </ac:spMkLst>
        </pc:spChg>
        <pc:spChg chg="mod">
          <ac:chgData name="Jennifer MacDonald" userId="S::macdonald_j1@surreyschools.ca::7931850a-93f5-4253-9658-2fd0cf6f317b" providerId="AD" clId="Web-{CD65DD7E-8144-4DC8-8741-E4C69404ADE1}" dt="2021-06-15T16:30:29.438" v="19" actId="20577"/>
          <ac:spMkLst>
            <pc:docMk/>
            <pc:sldMk cId="1380258269" sldId="308"/>
            <ac:spMk id="3" creationId="{00000000-0000-0000-0000-000000000000}"/>
          </ac:spMkLst>
        </pc:spChg>
        <pc:spChg chg="add del mod">
          <ac:chgData name="Jennifer MacDonald" userId="S::macdonald_j1@surreyschools.ca::7931850a-93f5-4253-9658-2fd0cf6f317b" providerId="AD" clId="Web-{CD65DD7E-8144-4DC8-8741-E4C69404ADE1}" dt="2021-06-15T16:30:53.282" v="22"/>
          <ac:spMkLst>
            <pc:docMk/>
            <pc:sldMk cId="1380258269" sldId="308"/>
            <ac:spMk id="4" creationId="{0928D0E8-7281-4F8B-813E-03695618B007}"/>
          </ac:spMkLst>
        </pc:spChg>
      </pc:sldChg>
    </pc:docChg>
  </pc:docChgLst>
  <pc:docChgLst>
    <pc:chgData name="Sarah Mcskimming" userId="S::mcskimming_s@surreyschools.ca::f8e15105-a62f-4460-8e65-88f78c96e898" providerId="AD" clId="Web-{0E412730-6032-4AB1-B92B-E4750301FDBA}"/>
    <pc:docChg chg="delSld modSld">
      <pc:chgData name="Sarah Mcskimming" userId="S::mcskimming_s@surreyschools.ca::f8e15105-a62f-4460-8e65-88f78c96e898" providerId="AD" clId="Web-{0E412730-6032-4AB1-B92B-E4750301FDBA}" dt="2021-06-15T16:28:22.612" v="32"/>
      <pc:docMkLst>
        <pc:docMk/>
      </pc:docMkLst>
      <pc:sldChg chg="del">
        <pc:chgData name="Sarah Mcskimming" userId="S::mcskimming_s@surreyschools.ca::f8e15105-a62f-4460-8e65-88f78c96e898" providerId="AD" clId="Web-{0E412730-6032-4AB1-B92B-E4750301FDBA}" dt="2021-06-15T16:28:22.612" v="32"/>
        <pc:sldMkLst>
          <pc:docMk/>
          <pc:sldMk cId="451244290" sldId="305"/>
        </pc:sldMkLst>
      </pc:sldChg>
      <pc:sldChg chg="modSp">
        <pc:chgData name="Sarah Mcskimming" userId="S::mcskimming_s@surreyschools.ca::f8e15105-a62f-4460-8e65-88f78c96e898" providerId="AD" clId="Web-{0E412730-6032-4AB1-B92B-E4750301FDBA}" dt="2021-06-15T16:24:18.829" v="30" actId="20577"/>
        <pc:sldMkLst>
          <pc:docMk/>
          <pc:sldMk cId="654719015" sldId="307"/>
        </pc:sldMkLst>
        <pc:spChg chg="mod">
          <ac:chgData name="Sarah Mcskimming" userId="S::mcskimming_s@surreyschools.ca::f8e15105-a62f-4460-8e65-88f78c96e898" providerId="AD" clId="Web-{0E412730-6032-4AB1-B92B-E4750301FDBA}" dt="2021-06-15T16:24:18.829" v="30" actId="20577"/>
          <ac:spMkLst>
            <pc:docMk/>
            <pc:sldMk cId="654719015" sldId="307"/>
            <ac:spMk id="3" creationId="{00000000-0000-0000-0000-000000000000}"/>
          </ac:spMkLst>
        </pc:spChg>
      </pc:sldChg>
    </pc:docChg>
  </pc:docChgLst>
  <pc:docChgLst>
    <pc:chgData name="Jennifer MacDonald" userId="S::macdonald_j1@surreyschools.ca::7931850a-93f5-4253-9658-2fd0cf6f317b" providerId="AD" clId="Web-{F63CAB49-AA09-4DBF-8056-B65F5E8465CA}"/>
    <pc:docChg chg="addSld delSld modSld sldOrd addMainMaster">
      <pc:chgData name="Jennifer MacDonald" userId="S::macdonald_j1@surreyschools.ca::7931850a-93f5-4253-9658-2fd0cf6f317b" providerId="AD" clId="Web-{F63CAB49-AA09-4DBF-8056-B65F5E8465CA}" dt="2021-06-15T16:28:19.479" v="70" actId="20577"/>
      <pc:docMkLst>
        <pc:docMk/>
      </pc:docMkLst>
      <pc:sldChg chg="del">
        <pc:chgData name="Jennifer MacDonald" userId="S::macdonald_j1@surreyschools.ca::7931850a-93f5-4253-9658-2fd0cf6f317b" providerId="AD" clId="Web-{F63CAB49-AA09-4DBF-8056-B65F5E8465CA}" dt="2021-06-15T16:16:00.207" v="1"/>
        <pc:sldMkLst>
          <pc:docMk/>
          <pc:sldMk cId="0" sldId="256"/>
        </pc:sldMkLst>
      </pc:sldChg>
      <pc:sldChg chg="del">
        <pc:chgData name="Jennifer MacDonald" userId="S::macdonald_j1@surreyschools.ca::7931850a-93f5-4253-9658-2fd0cf6f317b" providerId="AD" clId="Web-{F63CAB49-AA09-4DBF-8056-B65F5E8465CA}" dt="2021-06-15T16:16:33.787" v="2"/>
        <pc:sldMkLst>
          <pc:docMk/>
          <pc:sldMk cId="0" sldId="257"/>
        </pc:sldMkLst>
      </pc:sldChg>
      <pc:sldChg chg="ord">
        <pc:chgData name="Jennifer MacDonald" userId="S::macdonald_j1@surreyschools.ca::7931850a-93f5-4253-9658-2fd0cf6f317b" providerId="AD" clId="Web-{F63CAB49-AA09-4DBF-8056-B65F5E8465CA}" dt="2021-06-15T16:18:56.560" v="6"/>
        <pc:sldMkLst>
          <pc:docMk/>
          <pc:sldMk cId="0" sldId="258"/>
        </pc:sldMkLst>
      </pc:sldChg>
      <pc:sldChg chg="modSp">
        <pc:chgData name="Jennifer MacDonald" userId="S::macdonald_j1@surreyschools.ca::7931850a-93f5-4253-9658-2fd0cf6f317b" providerId="AD" clId="Web-{F63CAB49-AA09-4DBF-8056-B65F5E8465CA}" dt="2021-06-15T16:26:53.319" v="54" actId="20577"/>
        <pc:sldMkLst>
          <pc:docMk/>
          <pc:sldMk cId="0" sldId="261"/>
        </pc:sldMkLst>
        <pc:spChg chg="mod">
          <ac:chgData name="Jennifer MacDonald" userId="S::macdonald_j1@surreyschools.ca::7931850a-93f5-4253-9658-2fd0cf6f317b" providerId="AD" clId="Web-{F63CAB49-AA09-4DBF-8056-B65F5E8465CA}" dt="2021-06-15T16:26:53.319" v="54" actId="20577"/>
          <ac:spMkLst>
            <pc:docMk/>
            <pc:sldMk cId="0" sldId="261"/>
            <ac:spMk id="114" creationId="{00000000-0000-0000-0000-000000000000}"/>
          </ac:spMkLst>
        </pc:spChg>
      </pc:sldChg>
      <pc:sldChg chg="ord">
        <pc:chgData name="Jennifer MacDonald" userId="S::macdonald_j1@surreyschools.ca::7931850a-93f5-4253-9658-2fd0cf6f317b" providerId="AD" clId="Web-{F63CAB49-AA09-4DBF-8056-B65F5E8465CA}" dt="2021-06-15T16:25:54.425" v="50"/>
        <pc:sldMkLst>
          <pc:docMk/>
          <pc:sldMk cId="0" sldId="292"/>
        </pc:sldMkLst>
      </pc:sldChg>
      <pc:sldChg chg="addSp delSp modSp add">
        <pc:chgData name="Jennifer MacDonald" userId="S::macdonald_j1@surreyschools.ca::7931850a-93f5-4253-9658-2fd0cf6f317b" providerId="AD" clId="Web-{F63CAB49-AA09-4DBF-8056-B65F5E8465CA}" dt="2021-06-15T16:18:03.385" v="3"/>
        <pc:sldMkLst>
          <pc:docMk/>
          <pc:sldMk cId="2260571419" sldId="301"/>
        </pc:sldMkLst>
        <pc:spChg chg="del">
          <ac:chgData name="Jennifer MacDonald" userId="S::macdonald_j1@surreyschools.ca::7931850a-93f5-4253-9658-2fd0cf6f317b" providerId="AD" clId="Web-{F63CAB49-AA09-4DBF-8056-B65F5E8465CA}" dt="2021-06-15T16:18:03.385" v="3"/>
          <ac:spMkLst>
            <pc:docMk/>
            <pc:sldMk cId="2260571419" sldId="301"/>
            <ac:spMk id="3" creationId="{00000000-0000-0000-0000-000000000000}"/>
          </ac:spMkLst>
        </pc:spChg>
        <pc:spChg chg="add mod">
          <ac:chgData name="Jennifer MacDonald" userId="S::macdonald_j1@surreyschools.ca::7931850a-93f5-4253-9658-2fd0cf6f317b" providerId="AD" clId="Web-{F63CAB49-AA09-4DBF-8056-B65F5E8465CA}" dt="2021-06-15T16:18:03.385" v="3"/>
          <ac:spMkLst>
            <pc:docMk/>
            <pc:sldMk cId="2260571419" sldId="301"/>
            <ac:spMk id="6" creationId="{EA6C5741-4DCB-4524-98F3-7F887D08B0AE}"/>
          </ac:spMkLst>
        </pc:spChg>
      </pc:sldChg>
      <pc:sldChg chg="add ord">
        <pc:chgData name="Jennifer MacDonald" userId="S::macdonald_j1@surreyschools.ca::7931850a-93f5-4253-9658-2fd0cf6f317b" providerId="AD" clId="Web-{F63CAB49-AA09-4DBF-8056-B65F5E8465CA}" dt="2021-06-15T16:18:52.560" v="5"/>
        <pc:sldMkLst>
          <pc:docMk/>
          <pc:sldMk cId="738491943" sldId="302"/>
        </pc:sldMkLst>
      </pc:sldChg>
      <pc:sldChg chg="modSp add ord">
        <pc:chgData name="Jennifer MacDonald" userId="S::macdonald_j1@surreyschools.ca::7931850a-93f5-4253-9658-2fd0cf6f317b" providerId="AD" clId="Web-{F63CAB49-AA09-4DBF-8056-B65F5E8465CA}" dt="2021-06-15T16:25:19.298" v="44"/>
        <pc:sldMkLst>
          <pc:docMk/>
          <pc:sldMk cId="3630487474" sldId="303"/>
        </pc:sldMkLst>
        <pc:spChg chg="mod">
          <ac:chgData name="Jennifer MacDonald" userId="S::macdonald_j1@surreyschools.ca::7931850a-93f5-4253-9658-2fd0cf6f317b" providerId="AD" clId="Web-{F63CAB49-AA09-4DBF-8056-B65F5E8465CA}" dt="2021-06-15T16:22:54.072" v="14" actId="20577"/>
          <ac:spMkLst>
            <pc:docMk/>
            <pc:sldMk cId="3630487474" sldId="303"/>
            <ac:spMk id="2" creationId="{00000000-0000-0000-0000-000000000000}"/>
          </ac:spMkLst>
        </pc:spChg>
        <pc:spChg chg="mod">
          <ac:chgData name="Jennifer MacDonald" userId="S::macdonald_j1@surreyschools.ca::7931850a-93f5-4253-9658-2fd0cf6f317b" providerId="AD" clId="Web-{F63CAB49-AA09-4DBF-8056-B65F5E8465CA}" dt="2021-06-15T16:23:25.058" v="35" actId="20577"/>
          <ac:spMkLst>
            <pc:docMk/>
            <pc:sldMk cId="3630487474" sldId="303"/>
            <ac:spMk id="3" creationId="{00000000-0000-0000-0000-000000000000}"/>
          </ac:spMkLst>
        </pc:spChg>
      </pc:sldChg>
      <pc:sldChg chg="add del ord">
        <pc:chgData name="Jennifer MacDonald" userId="S::macdonald_j1@surreyschools.ca::7931850a-93f5-4253-9658-2fd0cf6f317b" providerId="AD" clId="Web-{F63CAB49-AA09-4DBF-8056-B65F5E8465CA}" dt="2021-06-15T16:27:32.133" v="55"/>
        <pc:sldMkLst>
          <pc:docMk/>
          <pc:sldMk cId="3955695045" sldId="304"/>
        </pc:sldMkLst>
      </pc:sldChg>
      <pc:sldChg chg="modSp add ord">
        <pc:chgData name="Jennifer MacDonald" userId="S::macdonald_j1@surreyschools.ca::7931850a-93f5-4253-9658-2fd0cf6f317b" providerId="AD" clId="Web-{F63CAB49-AA09-4DBF-8056-B65F5E8465CA}" dt="2021-06-15T16:28:19.479" v="70" actId="20577"/>
        <pc:sldMkLst>
          <pc:docMk/>
          <pc:sldMk cId="451244290" sldId="305"/>
        </pc:sldMkLst>
        <pc:spChg chg="mod">
          <ac:chgData name="Jennifer MacDonald" userId="S::macdonald_j1@surreyschools.ca::7931850a-93f5-4253-9658-2fd0cf6f317b" providerId="AD" clId="Web-{F63CAB49-AA09-4DBF-8056-B65F5E8465CA}" dt="2021-06-15T16:28:19.479" v="70" actId="20577"/>
          <ac:spMkLst>
            <pc:docMk/>
            <pc:sldMk cId="451244290" sldId="305"/>
            <ac:spMk id="3" creationId="{00000000-0000-0000-0000-000000000000}"/>
          </ac:spMkLst>
        </pc:spChg>
      </pc:sldChg>
      <pc:sldChg chg="add ord">
        <pc:chgData name="Jennifer MacDonald" userId="S::macdonald_j1@surreyschools.ca::7931850a-93f5-4253-9658-2fd0cf6f317b" providerId="AD" clId="Web-{F63CAB49-AA09-4DBF-8056-B65F5E8465CA}" dt="2021-06-15T16:25:19.298" v="47"/>
        <pc:sldMkLst>
          <pc:docMk/>
          <pc:sldMk cId="777923899" sldId="306"/>
        </pc:sldMkLst>
      </pc:sldChg>
      <pc:sldChg chg="modSp add ord">
        <pc:chgData name="Jennifer MacDonald" userId="S::macdonald_j1@surreyschools.ca::7931850a-93f5-4253-9658-2fd0cf6f317b" providerId="AD" clId="Web-{F63CAB49-AA09-4DBF-8056-B65F5E8465CA}" dt="2021-06-15T16:24:46.187" v="43"/>
        <pc:sldMkLst>
          <pc:docMk/>
          <pc:sldMk cId="654719015" sldId="307"/>
        </pc:sldMkLst>
        <pc:spChg chg="mod">
          <ac:chgData name="Jennifer MacDonald" userId="S::macdonald_j1@surreyschools.ca::7931850a-93f5-4253-9658-2fd0cf6f317b" providerId="AD" clId="Web-{F63CAB49-AA09-4DBF-8056-B65F5E8465CA}" dt="2021-06-15T16:24:44.984" v="42" actId="20577"/>
          <ac:spMkLst>
            <pc:docMk/>
            <pc:sldMk cId="654719015" sldId="307"/>
            <ac:spMk id="3" creationId="{00000000-0000-0000-0000-000000000000}"/>
          </ac:spMkLst>
        </pc:spChg>
      </pc:sldChg>
      <pc:sldMasterChg chg="add addSldLayout">
        <pc:chgData name="Jennifer MacDonald" userId="S::macdonald_j1@surreyschools.ca::7931850a-93f5-4253-9658-2fd0cf6f317b" providerId="AD" clId="Web-{F63CAB49-AA09-4DBF-8056-B65F5E8465CA}" dt="2021-06-15T16:15:51.644" v="0"/>
        <pc:sldMasterMkLst>
          <pc:docMk/>
          <pc:sldMasterMk cId="0" sldId="2147483697"/>
        </pc:sldMasterMkLst>
        <pc:sldLayoutChg chg="add">
          <pc:chgData name="Jennifer MacDonald" userId="S::macdonald_j1@surreyschools.ca::7931850a-93f5-4253-9658-2fd0cf6f317b" providerId="AD" clId="Web-{F63CAB49-AA09-4DBF-8056-B65F5E8465CA}" dt="2021-06-15T16:15:51.644" v="0"/>
          <pc:sldLayoutMkLst>
            <pc:docMk/>
            <pc:sldMasterMk cId="0" sldId="2147483697"/>
            <pc:sldLayoutMk cId="0" sldId="2147483698"/>
          </pc:sldLayoutMkLst>
        </pc:sldLayoutChg>
        <pc:sldLayoutChg chg="add">
          <pc:chgData name="Jennifer MacDonald" userId="S::macdonald_j1@surreyschools.ca::7931850a-93f5-4253-9658-2fd0cf6f317b" providerId="AD" clId="Web-{F63CAB49-AA09-4DBF-8056-B65F5E8465CA}" dt="2021-06-15T16:15:51.644" v="0"/>
          <pc:sldLayoutMkLst>
            <pc:docMk/>
            <pc:sldMasterMk cId="0" sldId="2147483697"/>
            <pc:sldLayoutMk cId="0" sldId="2147483699"/>
          </pc:sldLayoutMkLst>
        </pc:sldLayoutChg>
        <pc:sldLayoutChg chg="add">
          <pc:chgData name="Jennifer MacDonald" userId="S::macdonald_j1@surreyschools.ca::7931850a-93f5-4253-9658-2fd0cf6f317b" providerId="AD" clId="Web-{F63CAB49-AA09-4DBF-8056-B65F5E8465CA}" dt="2021-06-15T16:15:51.644" v="0"/>
          <pc:sldLayoutMkLst>
            <pc:docMk/>
            <pc:sldMasterMk cId="0" sldId="2147483697"/>
            <pc:sldLayoutMk cId="0" sldId="2147483700"/>
          </pc:sldLayoutMkLst>
        </pc:sldLayoutChg>
        <pc:sldLayoutChg chg="add">
          <pc:chgData name="Jennifer MacDonald" userId="S::macdonald_j1@surreyschools.ca::7931850a-93f5-4253-9658-2fd0cf6f317b" providerId="AD" clId="Web-{F63CAB49-AA09-4DBF-8056-B65F5E8465CA}" dt="2021-06-15T16:15:51.644" v="0"/>
          <pc:sldLayoutMkLst>
            <pc:docMk/>
            <pc:sldMasterMk cId="0" sldId="2147483697"/>
            <pc:sldLayoutMk cId="0" sldId="2147483701"/>
          </pc:sldLayoutMkLst>
        </pc:sldLayoutChg>
        <pc:sldLayoutChg chg="add">
          <pc:chgData name="Jennifer MacDonald" userId="S::macdonald_j1@surreyschools.ca::7931850a-93f5-4253-9658-2fd0cf6f317b" providerId="AD" clId="Web-{F63CAB49-AA09-4DBF-8056-B65F5E8465CA}" dt="2021-06-15T16:15:51.644" v="0"/>
          <pc:sldLayoutMkLst>
            <pc:docMk/>
            <pc:sldMasterMk cId="0" sldId="2147483697"/>
            <pc:sldLayoutMk cId="0" sldId="2147483702"/>
          </pc:sldLayoutMkLst>
        </pc:sldLayoutChg>
        <pc:sldLayoutChg chg="add">
          <pc:chgData name="Jennifer MacDonald" userId="S::macdonald_j1@surreyschools.ca::7931850a-93f5-4253-9658-2fd0cf6f317b" providerId="AD" clId="Web-{F63CAB49-AA09-4DBF-8056-B65F5E8465CA}" dt="2021-06-15T16:15:51.644" v="0"/>
          <pc:sldLayoutMkLst>
            <pc:docMk/>
            <pc:sldMasterMk cId="0" sldId="2147483697"/>
            <pc:sldLayoutMk cId="0" sldId="2147483703"/>
          </pc:sldLayoutMkLst>
        </pc:sldLayoutChg>
        <pc:sldLayoutChg chg="add">
          <pc:chgData name="Jennifer MacDonald" userId="S::macdonald_j1@surreyschools.ca::7931850a-93f5-4253-9658-2fd0cf6f317b" providerId="AD" clId="Web-{F63CAB49-AA09-4DBF-8056-B65F5E8465CA}" dt="2021-06-15T16:15:51.644" v="0"/>
          <pc:sldLayoutMkLst>
            <pc:docMk/>
            <pc:sldMasterMk cId="0" sldId="2147483697"/>
            <pc:sldLayoutMk cId="0" sldId="2147483704"/>
          </pc:sldLayoutMkLst>
        </pc:sldLayoutChg>
        <pc:sldLayoutChg chg="add">
          <pc:chgData name="Jennifer MacDonald" userId="S::macdonald_j1@surreyschools.ca::7931850a-93f5-4253-9658-2fd0cf6f317b" providerId="AD" clId="Web-{F63CAB49-AA09-4DBF-8056-B65F5E8465CA}" dt="2021-06-15T16:15:51.644" v="0"/>
          <pc:sldLayoutMkLst>
            <pc:docMk/>
            <pc:sldMasterMk cId="0" sldId="2147483697"/>
            <pc:sldLayoutMk cId="0" sldId="2147483705"/>
          </pc:sldLayoutMkLst>
        </pc:sldLayoutChg>
        <pc:sldLayoutChg chg="add">
          <pc:chgData name="Jennifer MacDonald" userId="S::macdonald_j1@surreyschools.ca::7931850a-93f5-4253-9658-2fd0cf6f317b" providerId="AD" clId="Web-{F63CAB49-AA09-4DBF-8056-B65F5E8465CA}" dt="2021-06-15T16:15:51.644" v="0"/>
          <pc:sldLayoutMkLst>
            <pc:docMk/>
            <pc:sldMasterMk cId="0" sldId="2147483697"/>
            <pc:sldLayoutMk cId="0" sldId="2147483706"/>
          </pc:sldLayoutMkLst>
        </pc:sldLayoutChg>
        <pc:sldLayoutChg chg="add">
          <pc:chgData name="Jennifer MacDonald" userId="S::macdonald_j1@surreyschools.ca::7931850a-93f5-4253-9658-2fd0cf6f317b" providerId="AD" clId="Web-{F63CAB49-AA09-4DBF-8056-B65F5E8465CA}" dt="2021-06-15T16:15:51.644" v="0"/>
          <pc:sldLayoutMkLst>
            <pc:docMk/>
            <pc:sldMasterMk cId="0" sldId="2147483697"/>
            <pc:sldLayoutMk cId="0" sldId="2147483707"/>
          </pc:sldLayoutMkLst>
        </pc:sldLayoutChg>
        <pc:sldLayoutChg chg="add">
          <pc:chgData name="Jennifer MacDonald" userId="S::macdonald_j1@surreyschools.ca::7931850a-93f5-4253-9658-2fd0cf6f317b" providerId="AD" clId="Web-{F63CAB49-AA09-4DBF-8056-B65F5E8465CA}" dt="2021-06-15T16:15:51.644" v="0"/>
          <pc:sldLayoutMkLst>
            <pc:docMk/>
            <pc:sldMasterMk cId="0" sldId="2147483697"/>
            <pc:sldLayoutMk cId="0" sldId="214748370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132D5-096F-46F1-A568-6C87CEB6794B}"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GB"/>
        </a:p>
      </dgm:t>
    </dgm:pt>
    <dgm:pt modelId="{817247BB-4E82-430C-BF05-4F9B6420DABA}">
      <dgm:prSet phldrT="[Text]"/>
      <dgm:spPr/>
      <dgm:t>
        <a:bodyPr/>
        <a:lstStyle/>
        <a:p>
          <a:r>
            <a:rPr lang="en-US"/>
            <a:t>Students choose what they want to focus on</a:t>
          </a:r>
          <a:endParaRPr lang="en-GB"/>
        </a:p>
      </dgm:t>
    </dgm:pt>
    <dgm:pt modelId="{435674CF-CBEC-4895-9A66-031582D0EB79}" type="parTrans" cxnId="{2B27667C-F6A5-4495-9D93-C1BB2435719E}">
      <dgm:prSet/>
      <dgm:spPr/>
      <dgm:t>
        <a:bodyPr/>
        <a:lstStyle/>
        <a:p>
          <a:endParaRPr lang="en-GB"/>
        </a:p>
      </dgm:t>
    </dgm:pt>
    <dgm:pt modelId="{ED3EF2D9-7015-4FDF-955A-D55D66D30C04}" type="sibTrans" cxnId="{2B27667C-F6A5-4495-9D93-C1BB2435719E}">
      <dgm:prSet/>
      <dgm:spPr/>
      <dgm:t>
        <a:bodyPr/>
        <a:lstStyle/>
        <a:p>
          <a:endParaRPr lang="en-GB"/>
        </a:p>
      </dgm:t>
    </dgm:pt>
    <dgm:pt modelId="{753493D2-B9EC-4F32-AF80-94A0F8D0A59D}">
      <dgm:prSet phldrT="[Text]"/>
      <dgm:spPr/>
      <dgm:t>
        <a:bodyPr/>
        <a:lstStyle/>
        <a:p>
          <a:r>
            <a:rPr lang="en-US"/>
            <a:t>Students articulate what success will look like</a:t>
          </a:r>
          <a:endParaRPr lang="en-GB"/>
        </a:p>
      </dgm:t>
    </dgm:pt>
    <dgm:pt modelId="{9EFC0006-7F4B-4D23-B40C-DAD078ED40A3}" type="parTrans" cxnId="{C8D2874D-8693-4594-9654-54CD06683C07}">
      <dgm:prSet/>
      <dgm:spPr/>
      <dgm:t>
        <a:bodyPr/>
        <a:lstStyle/>
        <a:p>
          <a:endParaRPr lang="en-GB"/>
        </a:p>
      </dgm:t>
    </dgm:pt>
    <dgm:pt modelId="{E1491A65-8603-4054-8A70-4F83F8516FAF}" type="sibTrans" cxnId="{C8D2874D-8693-4594-9654-54CD06683C07}">
      <dgm:prSet/>
      <dgm:spPr/>
      <dgm:t>
        <a:bodyPr/>
        <a:lstStyle/>
        <a:p>
          <a:endParaRPr lang="en-GB"/>
        </a:p>
      </dgm:t>
    </dgm:pt>
    <dgm:pt modelId="{25EA0143-3460-46BD-B188-DA84FDC46883}">
      <dgm:prSet phldrT="[Text]"/>
      <dgm:spPr/>
      <dgm:t>
        <a:bodyPr/>
        <a:lstStyle/>
        <a:p>
          <a:r>
            <a:rPr lang="en-US"/>
            <a:t>Students choose how to achieve their goal</a:t>
          </a:r>
          <a:endParaRPr lang="en-GB"/>
        </a:p>
      </dgm:t>
    </dgm:pt>
    <dgm:pt modelId="{F0EF2C3B-850C-4710-B817-28FF6BC394F0}" type="parTrans" cxnId="{AF389197-26B9-4CF6-919A-244AED2B9B13}">
      <dgm:prSet/>
      <dgm:spPr/>
      <dgm:t>
        <a:bodyPr/>
        <a:lstStyle/>
        <a:p>
          <a:endParaRPr lang="en-GB"/>
        </a:p>
      </dgm:t>
    </dgm:pt>
    <dgm:pt modelId="{4D1B9620-E305-4D12-9F6F-1C241230F95F}" type="sibTrans" cxnId="{AF389197-26B9-4CF6-919A-244AED2B9B13}">
      <dgm:prSet/>
      <dgm:spPr/>
      <dgm:t>
        <a:bodyPr/>
        <a:lstStyle/>
        <a:p>
          <a:endParaRPr lang="en-GB"/>
        </a:p>
      </dgm:t>
    </dgm:pt>
    <dgm:pt modelId="{17B1A697-A8E9-4378-B8D5-BD3CC045185A}" type="pres">
      <dgm:prSet presAssocID="{6A6132D5-096F-46F1-A568-6C87CEB6794B}" presName="Name0" presStyleCnt="0">
        <dgm:presLayoutVars>
          <dgm:chMax val="7"/>
          <dgm:chPref val="7"/>
          <dgm:dir/>
          <dgm:animLvl val="lvl"/>
        </dgm:presLayoutVars>
      </dgm:prSet>
      <dgm:spPr/>
    </dgm:pt>
    <dgm:pt modelId="{FF192371-5255-4155-B718-59CE2444721D}" type="pres">
      <dgm:prSet presAssocID="{817247BB-4E82-430C-BF05-4F9B6420DABA}" presName="Accent1" presStyleCnt="0"/>
      <dgm:spPr/>
    </dgm:pt>
    <dgm:pt modelId="{3DCE18EA-E4BC-45CB-9834-39DE515333E7}" type="pres">
      <dgm:prSet presAssocID="{817247BB-4E82-430C-BF05-4F9B6420DABA}" presName="Accent" presStyleLbl="node1" presStyleIdx="0" presStyleCnt="3"/>
      <dgm:spPr/>
    </dgm:pt>
    <dgm:pt modelId="{D2EFF08A-A1EB-4BCE-8A04-1CB77F37C682}" type="pres">
      <dgm:prSet presAssocID="{817247BB-4E82-430C-BF05-4F9B6420DABA}" presName="Parent1" presStyleLbl="revTx" presStyleIdx="0" presStyleCnt="3">
        <dgm:presLayoutVars>
          <dgm:chMax val="1"/>
          <dgm:chPref val="1"/>
          <dgm:bulletEnabled val="1"/>
        </dgm:presLayoutVars>
      </dgm:prSet>
      <dgm:spPr/>
    </dgm:pt>
    <dgm:pt modelId="{E1067232-9998-4B5C-B9A3-03813B7F1871}" type="pres">
      <dgm:prSet presAssocID="{25EA0143-3460-46BD-B188-DA84FDC46883}" presName="Accent2" presStyleCnt="0"/>
      <dgm:spPr/>
    </dgm:pt>
    <dgm:pt modelId="{50A72B93-5190-43CE-A81A-5F7CD60D7037}" type="pres">
      <dgm:prSet presAssocID="{25EA0143-3460-46BD-B188-DA84FDC46883}" presName="Accent" presStyleLbl="node1" presStyleIdx="1" presStyleCnt="3"/>
      <dgm:spPr/>
    </dgm:pt>
    <dgm:pt modelId="{752F0DA2-AF34-463F-94F4-878EF1CA53E8}" type="pres">
      <dgm:prSet presAssocID="{25EA0143-3460-46BD-B188-DA84FDC46883}" presName="Parent2" presStyleLbl="revTx" presStyleIdx="1" presStyleCnt="3">
        <dgm:presLayoutVars>
          <dgm:chMax val="1"/>
          <dgm:chPref val="1"/>
          <dgm:bulletEnabled val="1"/>
        </dgm:presLayoutVars>
      </dgm:prSet>
      <dgm:spPr/>
    </dgm:pt>
    <dgm:pt modelId="{CD19E905-E659-40C4-9CD4-5A4473D93221}" type="pres">
      <dgm:prSet presAssocID="{753493D2-B9EC-4F32-AF80-94A0F8D0A59D}" presName="Accent3" presStyleCnt="0"/>
      <dgm:spPr/>
    </dgm:pt>
    <dgm:pt modelId="{6152D5C3-D37A-4515-BEB7-B7C7F7B662EF}" type="pres">
      <dgm:prSet presAssocID="{753493D2-B9EC-4F32-AF80-94A0F8D0A59D}" presName="Accent" presStyleLbl="node1" presStyleIdx="2" presStyleCnt="3"/>
      <dgm:spPr/>
    </dgm:pt>
    <dgm:pt modelId="{5403E04C-A4F7-4656-9594-8EE86D05E9D8}" type="pres">
      <dgm:prSet presAssocID="{753493D2-B9EC-4F32-AF80-94A0F8D0A59D}" presName="Parent3" presStyleLbl="revTx" presStyleIdx="2" presStyleCnt="3">
        <dgm:presLayoutVars>
          <dgm:chMax val="1"/>
          <dgm:chPref val="1"/>
          <dgm:bulletEnabled val="1"/>
        </dgm:presLayoutVars>
      </dgm:prSet>
      <dgm:spPr/>
    </dgm:pt>
  </dgm:ptLst>
  <dgm:cxnLst>
    <dgm:cxn modelId="{C8D2874D-8693-4594-9654-54CD06683C07}" srcId="{6A6132D5-096F-46F1-A568-6C87CEB6794B}" destId="{753493D2-B9EC-4F32-AF80-94A0F8D0A59D}" srcOrd="2" destOrd="0" parTransId="{9EFC0006-7F4B-4D23-B40C-DAD078ED40A3}" sibTransId="{E1491A65-8603-4054-8A70-4F83F8516FAF}"/>
    <dgm:cxn modelId="{2B27667C-F6A5-4495-9D93-C1BB2435719E}" srcId="{6A6132D5-096F-46F1-A568-6C87CEB6794B}" destId="{817247BB-4E82-430C-BF05-4F9B6420DABA}" srcOrd="0" destOrd="0" parTransId="{435674CF-CBEC-4895-9A66-031582D0EB79}" sibTransId="{ED3EF2D9-7015-4FDF-955A-D55D66D30C04}"/>
    <dgm:cxn modelId="{B4818292-5CD7-455C-B989-F1DEBA426865}" type="presOf" srcId="{817247BB-4E82-430C-BF05-4F9B6420DABA}" destId="{D2EFF08A-A1EB-4BCE-8A04-1CB77F37C682}" srcOrd="0" destOrd="0" presId="urn:microsoft.com/office/officeart/2009/layout/CircleArrowProcess"/>
    <dgm:cxn modelId="{AF389197-26B9-4CF6-919A-244AED2B9B13}" srcId="{6A6132D5-096F-46F1-A568-6C87CEB6794B}" destId="{25EA0143-3460-46BD-B188-DA84FDC46883}" srcOrd="1" destOrd="0" parTransId="{F0EF2C3B-850C-4710-B817-28FF6BC394F0}" sibTransId="{4D1B9620-E305-4D12-9F6F-1C241230F95F}"/>
    <dgm:cxn modelId="{B0A4C69C-1843-4943-A29B-485A2589501C}" type="presOf" srcId="{6A6132D5-096F-46F1-A568-6C87CEB6794B}" destId="{17B1A697-A8E9-4378-B8D5-BD3CC045185A}" srcOrd="0" destOrd="0" presId="urn:microsoft.com/office/officeart/2009/layout/CircleArrowProcess"/>
    <dgm:cxn modelId="{782FA7C4-C1A7-462C-A674-CB5E0DD17DF7}" type="presOf" srcId="{25EA0143-3460-46BD-B188-DA84FDC46883}" destId="{752F0DA2-AF34-463F-94F4-878EF1CA53E8}" srcOrd="0" destOrd="0" presId="urn:microsoft.com/office/officeart/2009/layout/CircleArrowProcess"/>
    <dgm:cxn modelId="{3E5CE8C4-D3E7-44C0-87AD-B7819F6B1703}" type="presOf" srcId="{753493D2-B9EC-4F32-AF80-94A0F8D0A59D}" destId="{5403E04C-A4F7-4656-9594-8EE86D05E9D8}" srcOrd="0" destOrd="0" presId="urn:microsoft.com/office/officeart/2009/layout/CircleArrowProcess"/>
    <dgm:cxn modelId="{59455ACF-1169-45D3-B7D1-ECCD04FD97B6}" type="presParOf" srcId="{17B1A697-A8E9-4378-B8D5-BD3CC045185A}" destId="{FF192371-5255-4155-B718-59CE2444721D}" srcOrd="0" destOrd="0" presId="urn:microsoft.com/office/officeart/2009/layout/CircleArrowProcess"/>
    <dgm:cxn modelId="{2ACDD523-7EEC-46D9-834E-E408961C0A52}" type="presParOf" srcId="{FF192371-5255-4155-B718-59CE2444721D}" destId="{3DCE18EA-E4BC-45CB-9834-39DE515333E7}" srcOrd="0" destOrd="0" presId="urn:microsoft.com/office/officeart/2009/layout/CircleArrowProcess"/>
    <dgm:cxn modelId="{989DD252-BBF1-4FBC-B063-9223D3DCFC3A}" type="presParOf" srcId="{17B1A697-A8E9-4378-B8D5-BD3CC045185A}" destId="{D2EFF08A-A1EB-4BCE-8A04-1CB77F37C682}" srcOrd="1" destOrd="0" presId="urn:microsoft.com/office/officeart/2009/layout/CircleArrowProcess"/>
    <dgm:cxn modelId="{97F79F19-5631-4487-92B3-398BA711D757}" type="presParOf" srcId="{17B1A697-A8E9-4378-B8D5-BD3CC045185A}" destId="{E1067232-9998-4B5C-B9A3-03813B7F1871}" srcOrd="2" destOrd="0" presId="urn:microsoft.com/office/officeart/2009/layout/CircleArrowProcess"/>
    <dgm:cxn modelId="{6E4B0517-89CB-4349-A9C6-F31476C30C0D}" type="presParOf" srcId="{E1067232-9998-4B5C-B9A3-03813B7F1871}" destId="{50A72B93-5190-43CE-A81A-5F7CD60D7037}" srcOrd="0" destOrd="0" presId="urn:microsoft.com/office/officeart/2009/layout/CircleArrowProcess"/>
    <dgm:cxn modelId="{ACAB5208-EC71-4F93-BE29-1E7C9C02F228}" type="presParOf" srcId="{17B1A697-A8E9-4378-B8D5-BD3CC045185A}" destId="{752F0DA2-AF34-463F-94F4-878EF1CA53E8}" srcOrd="3" destOrd="0" presId="urn:microsoft.com/office/officeart/2009/layout/CircleArrowProcess"/>
    <dgm:cxn modelId="{6D7401B1-8A48-45FF-8EEC-EFF3F78C46F1}" type="presParOf" srcId="{17B1A697-A8E9-4378-B8D5-BD3CC045185A}" destId="{CD19E905-E659-40C4-9CD4-5A4473D93221}" srcOrd="4" destOrd="0" presId="urn:microsoft.com/office/officeart/2009/layout/CircleArrowProcess"/>
    <dgm:cxn modelId="{CF3E4E30-F4D2-468B-91AB-3ACE71FE3FCA}" type="presParOf" srcId="{CD19E905-E659-40C4-9CD4-5A4473D93221}" destId="{6152D5C3-D37A-4515-BEB7-B7C7F7B662EF}" srcOrd="0" destOrd="0" presId="urn:microsoft.com/office/officeart/2009/layout/CircleArrowProcess"/>
    <dgm:cxn modelId="{0A70F835-584B-4B18-83C3-A9909DAF24BA}" type="presParOf" srcId="{17B1A697-A8E9-4378-B8D5-BD3CC045185A}" destId="{5403E04C-A4F7-4656-9594-8EE86D05E9D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755778-9E77-4C8A-92D0-3C7BCCB0784D}" type="doc">
      <dgm:prSet loTypeId="urn:microsoft.com/office/officeart/2005/8/layout/cycle7" loCatId="cycle" qsTypeId="urn:microsoft.com/office/officeart/2005/8/quickstyle/simple1" qsCatId="simple" csTypeId="urn:microsoft.com/office/officeart/2005/8/colors/accent0_3" csCatId="mainScheme" phldr="1"/>
      <dgm:spPr/>
      <dgm:t>
        <a:bodyPr/>
        <a:lstStyle/>
        <a:p>
          <a:endParaRPr lang="en-GB"/>
        </a:p>
      </dgm:t>
    </dgm:pt>
    <dgm:pt modelId="{AC7322A9-1ACE-48A8-BAAF-1F796CF8F722}">
      <dgm:prSet phldrT="[Text]"/>
      <dgm:spPr/>
      <dgm:t>
        <a:bodyPr/>
        <a:lstStyle/>
        <a:p>
          <a:r>
            <a:rPr lang="en-GB"/>
            <a:t>Process</a:t>
          </a:r>
        </a:p>
      </dgm:t>
    </dgm:pt>
    <dgm:pt modelId="{5A0BCB1B-2399-48AF-A1F0-95237E26F96A}" type="parTrans" cxnId="{0B985FDC-1AA0-4BD8-BD61-D9AC22A108A7}">
      <dgm:prSet/>
      <dgm:spPr/>
      <dgm:t>
        <a:bodyPr/>
        <a:lstStyle/>
        <a:p>
          <a:endParaRPr lang="en-GB"/>
        </a:p>
      </dgm:t>
    </dgm:pt>
    <dgm:pt modelId="{7EBE1CDB-9445-4513-9466-2E68F607F77D}" type="sibTrans" cxnId="{0B985FDC-1AA0-4BD8-BD61-D9AC22A108A7}">
      <dgm:prSet/>
      <dgm:spPr/>
      <dgm:t>
        <a:bodyPr/>
        <a:lstStyle/>
        <a:p>
          <a:endParaRPr lang="en-GB"/>
        </a:p>
      </dgm:t>
    </dgm:pt>
    <dgm:pt modelId="{B27FE182-E24E-43AB-9A0E-090FC4205F07}">
      <dgm:prSet phldrT="[Text]"/>
      <dgm:spPr/>
      <dgm:t>
        <a:bodyPr/>
        <a:lstStyle/>
        <a:p>
          <a:r>
            <a:rPr lang="en-GB"/>
            <a:t>Product</a:t>
          </a:r>
        </a:p>
      </dgm:t>
    </dgm:pt>
    <dgm:pt modelId="{C3C41BF1-88C6-4760-B583-50E9D10DAA81}" type="parTrans" cxnId="{E28505CD-B048-4F79-B3C6-DB5A2FB9DF8D}">
      <dgm:prSet/>
      <dgm:spPr/>
      <dgm:t>
        <a:bodyPr/>
        <a:lstStyle/>
        <a:p>
          <a:endParaRPr lang="en-GB"/>
        </a:p>
      </dgm:t>
    </dgm:pt>
    <dgm:pt modelId="{A6B30A33-6703-4532-90C4-AE5C1144CFBB}" type="sibTrans" cxnId="{E28505CD-B048-4F79-B3C6-DB5A2FB9DF8D}">
      <dgm:prSet/>
      <dgm:spPr/>
      <dgm:t>
        <a:bodyPr/>
        <a:lstStyle/>
        <a:p>
          <a:endParaRPr lang="en-GB"/>
        </a:p>
      </dgm:t>
    </dgm:pt>
    <dgm:pt modelId="{B1AA573C-93D6-4A06-8188-69897DBABD24}">
      <dgm:prSet phldrT="[Text]"/>
      <dgm:spPr/>
      <dgm:t>
        <a:bodyPr/>
        <a:lstStyle/>
        <a:p>
          <a:r>
            <a:rPr lang="en-GB"/>
            <a:t>Report</a:t>
          </a:r>
        </a:p>
      </dgm:t>
    </dgm:pt>
    <dgm:pt modelId="{36B79969-5BBD-4151-B630-153912BC4BC7}" type="parTrans" cxnId="{759C527D-57C4-438D-9BAA-2216755452DF}">
      <dgm:prSet/>
      <dgm:spPr/>
      <dgm:t>
        <a:bodyPr/>
        <a:lstStyle/>
        <a:p>
          <a:endParaRPr lang="en-GB"/>
        </a:p>
      </dgm:t>
    </dgm:pt>
    <dgm:pt modelId="{EDC9EE17-5FC6-47B3-B2C3-44DE0F7B6B65}" type="sibTrans" cxnId="{759C527D-57C4-438D-9BAA-2216755452DF}">
      <dgm:prSet/>
      <dgm:spPr/>
      <dgm:t>
        <a:bodyPr/>
        <a:lstStyle/>
        <a:p>
          <a:endParaRPr lang="en-GB"/>
        </a:p>
      </dgm:t>
    </dgm:pt>
    <dgm:pt modelId="{6FD5C48B-044C-4AE7-B15F-6426DD8AA610}" type="pres">
      <dgm:prSet presAssocID="{F2755778-9E77-4C8A-92D0-3C7BCCB0784D}" presName="Name0" presStyleCnt="0">
        <dgm:presLayoutVars>
          <dgm:dir/>
          <dgm:resizeHandles val="exact"/>
        </dgm:presLayoutVars>
      </dgm:prSet>
      <dgm:spPr/>
    </dgm:pt>
    <dgm:pt modelId="{7F9584FB-CDDF-4C36-8B32-6BB20A7C4478}" type="pres">
      <dgm:prSet presAssocID="{AC7322A9-1ACE-48A8-BAAF-1F796CF8F722}" presName="node" presStyleLbl="node1" presStyleIdx="0" presStyleCnt="3">
        <dgm:presLayoutVars>
          <dgm:bulletEnabled val="1"/>
        </dgm:presLayoutVars>
      </dgm:prSet>
      <dgm:spPr/>
    </dgm:pt>
    <dgm:pt modelId="{8E661C62-AA54-4FD2-9209-945181EA4CB8}" type="pres">
      <dgm:prSet presAssocID="{7EBE1CDB-9445-4513-9466-2E68F607F77D}" presName="sibTrans" presStyleLbl="sibTrans2D1" presStyleIdx="0" presStyleCnt="3"/>
      <dgm:spPr/>
    </dgm:pt>
    <dgm:pt modelId="{D8E6E65A-4107-4605-966D-BFAC4544EDDF}" type="pres">
      <dgm:prSet presAssocID="{7EBE1CDB-9445-4513-9466-2E68F607F77D}" presName="connectorText" presStyleLbl="sibTrans2D1" presStyleIdx="0" presStyleCnt="3"/>
      <dgm:spPr/>
    </dgm:pt>
    <dgm:pt modelId="{D671C136-F12C-4E92-8AB6-D844F4270A32}" type="pres">
      <dgm:prSet presAssocID="{B27FE182-E24E-43AB-9A0E-090FC4205F07}" presName="node" presStyleLbl="node1" presStyleIdx="1" presStyleCnt="3">
        <dgm:presLayoutVars>
          <dgm:bulletEnabled val="1"/>
        </dgm:presLayoutVars>
      </dgm:prSet>
      <dgm:spPr/>
    </dgm:pt>
    <dgm:pt modelId="{546D208E-5C41-4BED-B868-1AE67253B97F}" type="pres">
      <dgm:prSet presAssocID="{A6B30A33-6703-4532-90C4-AE5C1144CFBB}" presName="sibTrans" presStyleLbl="sibTrans2D1" presStyleIdx="1" presStyleCnt="3"/>
      <dgm:spPr/>
    </dgm:pt>
    <dgm:pt modelId="{F300AE3D-C474-4E26-A450-4DDC7070539E}" type="pres">
      <dgm:prSet presAssocID="{A6B30A33-6703-4532-90C4-AE5C1144CFBB}" presName="connectorText" presStyleLbl="sibTrans2D1" presStyleIdx="1" presStyleCnt="3"/>
      <dgm:spPr/>
    </dgm:pt>
    <dgm:pt modelId="{C9FF18E5-1A7B-4E87-BC3E-3B6AFD746C40}" type="pres">
      <dgm:prSet presAssocID="{B1AA573C-93D6-4A06-8188-69897DBABD24}" presName="node" presStyleLbl="node1" presStyleIdx="2" presStyleCnt="3">
        <dgm:presLayoutVars>
          <dgm:bulletEnabled val="1"/>
        </dgm:presLayoutVars>
      </dgm:prSet>
      <dgm:spPr/>
    </dgm:pt>
    <dgm:pt modelId="{7C65A1F2-8E8E-42A6-B58D-8A7EEE3B4DD5}" type="pres">
      <dgm:prSet presAssocID="{EDC9EE17-5FC6-47B3-B2C3-44DE0F7B6B65}" presName="sibTrans" presStyleLbl="sibTrans2D1" presStyleIdx="2" presStyleCnt="3"/>
      <dgm:spPr/>
    </dgm:pt>
    <dgm:pt modelId="{45061278-2237-4A76-9812-FEC661081DBF}" type="pres">
      <dgm:prSet presAssocID="{EDC9EE17-5FC6-47B3-B2C3-44DE0F7B6B65}" presName="connectorText" presStyleLbl="sibTrans2D1" presStyleIdx="2" presStyleCnt="3"/>
      <dgm:spPr/>
    </dgm:pt>
  </dgm:ptLst>
  <dgm:cxnLst>
    <dgm:cxn modelId="{C74F7106-B4D6-4A09-ACE1-0BF9BA55EBF0}" type="presOf" srcId="{B27FE182-E24E-43AB-9A0E-090FC4205F07}" destId="{D671C136-F12C-4E92-8AB6-D844F4270A32}" srcOrd="0" destOrd="0" presId="urn:microsoft.com/office/officeart/2005/8/layout/cycle7"/>
    <dgm:cxn modelId="{7085D20D-3244-436C-8492-8338B0F247D4}" type="presOf" srcId="{F2755778-9E77-4C8A-92D0-3C7BCCB0784D}" destId="{6FD5C48B-044C-4AE7-B15F-6426DD8AA610}" srcOrd="0" destOrd="0" presId="urn:microsoft.com/office/officeart/2005/8/layout/cycle7"/>
    <dgm:cxn modelId="{0A0A402E-54D1-468E-9A89-46D5E83B5D61}" type="presOf" srcId="{B1AA573C-93D6-4A06-8188-69897DBABD24}" destId="{C9FF18E5-1A7B-4E87-BC3E-3B6AFD746C40}" srcOrd="0" destOrd="0" presId="urn:microsoft.com/office/officeart/2005/8/layout/cycle7"/>
    <dgm:cxn modelId="{FE43642E-0C4D-4413-9CCD-E481F78C86AE}" type="presOf" srcId="{7EBE1CDB-9445-4513-9466-2E68F607F77D}" destId="{D8E6E65A-4107-4605-966D-BFAC4544EDDF}" srcOrd="1" destOrd="0" presId="urn:microsoft.com/office/officeart/2005/8/layout/cycle7"/>
    <dgm:cxn modelId="{DFF98D30-CA91-4478-B6DF-FD86FE8D504D}" type="presOf" srcId="{7EBE1CDB-9445-4513-9466-2E68F607F77D}" destId="{8E661C62-AA54-4FD2-9209-945181EA4CB8}" srcOrd="0" destOrd="0" presId="urn:microsoft.com/office/officeart/2005/8/layout/cycle7"/>
    <dgm:cxn modelId="{40EC1457-0FC4-45AE-90EF-61A86877C03E}" type="presOf" srcId="{EDC9EE17-5FC6-47B3-B2C3-44DE0F7B6B65}" destId="{7C65A1F2-8E8E-42A6-B58D-8A7EEE3B4DD5}" srcOrd="0" destOrd="0" presId="urn:microsoft.com/office/officeart/2005/8/layout/cycle7"/>
    <dgm:cxn modelId="{759C527D-57C4-438D-9BAA-2216755452DF}" srcId="{F2755778-9E77-4C8A-92D0-3C7BCCB0784D}" destId="{B1AA573C-93D6-4A06-8188-69897DBABD24}" srcOrd="2" destOrd="0" parTransId="{36B79969-5BBD-4151-B630-153912BC4BC7}" sibTransId="{EDC9EE17-5FC6-47B3-B2C3-44DE0F7B6B65}"/>
    <dgm:cxn modelId="{D3617AC1-25BD-448A-B0B1-32F893F7B1CD}" type="presOf" srcId="{A6B30A33-6703-4532-90C4-AE5C1144CFBB}" destId="{F300AE3D-C474-4E26-A450-4DDC7070539E}" srcOrd="1" destOrd="0" presId="urn:microsoft.com/office/officeart/2005/8/layout/cycle7"/>
    <dgm:cxn modelId="{72D356C9-5434-461F-BD13-47316233E882}" type="presOf" srcId="{AC7322A9-1ACE-48A8-BAAF-1F796CF8F722}" destId="{7F9584FB-CDDF-4C36-8B32-6BB20A7C4478}" srcOrd="0" destOrd="0" presId="urn:microsoft.com/office/officeart/2005/8/layout/cycle7"/>
    <dgm:cxn modelId="{E28505CD-B048-4F79-B3C6-DB5A2FB9DF8D}" srcId="{F2755778-9E77-4C8A-92D0-3C7BCCB0784D}" destId="{B27FE182-E24E-43AB-9A0E-090FC4205F07}" srcOrd="1" destOrd="0" parTransId="{C3C41BF1-88C6-4760-B583-50E9D10DAA81}" sibTransId="{A6B30A33-6703-4532-90C4-AE5C1144CFBB}"/>
    <dgm:cxn modelId="{0B985FDC-1AA0-4BD8-BD61-D9AC22A108A7}" srcId="{F2755778-9E77-4C8A-92D0-3C7BCCB0784D}" destId="{AC7322A9-1ACE-48A8-BAAF-1F796CF8F722}" srcOrd="0" destOrd="0" parTransId="{5A0BCB1B-2399-48AF-A1F0-95237E26F96A}" sibTransId="{7EBE1CDB-9445-4513-9466-2E68F607F77D}"/>
    <dgm:cxn modelId="{F8855DE3-65CD-46C9-AD32-76AD9102BCC2}" type="presOf" srcId="{EDC9EE17-5FC6-47B3-B2C3-44DE0F7B6B65}" destId="{45061278-2237-4A76-9812-FEC661081DBF}" srcOrd="1" destOrd="0" presId="urn:microsoft.com/office/officeart/2005/8/layout/cycle7"/>
    <dgm:cxn modelId="{74462AE7-0025-464D-8301-F505B459B744}" type="presOf" srcId="{A6B30A33-6703-4532-90C4-AE5C1144CFBB}" destId="{546D208E-5C41-4BED-B868-1AE67253B97F}" srcOrd="0" destOrd="0" presId="urn:microsoft.com/office/officeart/2005/8/layout/cycle7"/>
    <dgm:cxn modelId="{2FB04C96-362C-4FCE-AF57-E71A2FF063B9}" type="presParOf" srcId="{6FD5C48B-044C-4AE7-B15F-6426DD8AA610}" destId="{7F9584FB-CDDF-4C36-8B32-6BB20A7C4478}" srcOrd="0" destOrd="0" presId="urn:microsoft.com/office/officeart/2005/8/layout/cycle7"/>
    <dgm:cxn modelId="{F62DEE25-0A7D-48B8-9917-5DA3B5B78E83}" type="presParOf" srcId="{6FD5C48B-044C-4AE7-B15F-6426DD8AA610}" destId="{8E661C62-AA54-4FD2-9209-945181EA4CB8}" srcOrd="1" destOrd="0" presId="urn:microsoft.com/office/officeart/2005/8/layout/cycle7"/>
    <dgm:cxn modelId="{A50A555D-8A76-4F61-B5BD-8B5DF82A50CB}" type="presParOf" srcId="{8E661C62-AA54-4FD2-9209-945181EA4CB8}" destId="{D8E6E65A-4107-4605-966D-BFAC4544EDDF}" srcOrd="0" destOrd="0" presId="urn:microsoft.com/office/officeart/2005/8/layout/cycle7"/>
    <dgm:cxn modelId="{DAC82C34-5FC8-4D78-B446-3FC7DEB56E14}" type="presParOf" srcId="{6FD5C48B-044C-4AE7-B15F-6426DD8AA610}" destId="{D671C136-F12C-4E92-8AB6-D844F4270A32}" srcOrd="2" destOrd="0" presId="urn:microsoft.com/office/officeart/2005/8/layout/cycle7"/>
    <dgm:cxn modelId="{AFE48087-4CF0-4F0A-8CBA-D43C3FDC43B5}" type="presParOf" srcId="{6FD5C48B-044C-4AE7-B15F-6426DD8AA610}" destId="{546D208E-5C41-4BED-B868-1AE67253B97F}" srcOrd="3" destOrd="0" presId="urn:microsoft.com/office/officeart/2005/8/layout/cycle7"/>
    <dgm:cxn modelId="{0A8CBF87-EEC8-403A-B66B-AED3C8EF2D3D}" type="presParOf" srcId="{546D208E-5C41-4BED-B868-1AE67253B97F}" destId="{F300AE3D-C474-4E26-A450-4DDC7070539E}" srcOrd="0" destOrd="0" presId="urn:microsoft.com/office/officeart/2005/8/layout/cycle7"/>
    <dgm:cxn modelId="{086CAB45-28AC-4D3D-8864-F1D329E7ADDE}" type="presParOf" srcId="{6FD5C48B-044C-4AE7-B15F-6426DD8AA610}" destId="{C9FF18E5-1A7B-4E87-BC3E-3B6AFD746C40}" srcOrd="4" destOrd="0" presId="urn:microsoft.com/office/officeart/2005/8/layout/cycle7"/>
    <dgm:cxn modelId="{35E691D5-AB0C-451C-99B0-2D741401B047}" type="presParOf" srcId="{6FD5C48B-044C-4AE7-B15F-6426DD8AA610}" destId="{7C65A1F2-8E8E-42A6-B58D-8A7EEE3B4DD5}" srcOrd="5" destOrd="0" presId="urn:microsoft.com/office/officeart/2005/8/layout/cycle7"/>
    <dgm:cxn modelId="{293E10FD-C128-46BD-A341-355179DB1DD5}" type="presParOf" srcId="{7C65A1F2-8E8E-42A6-B58D-8A7EEE3B4DD5}" destId="{45061278-2237-4A76-9812-FEC661081DB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696879-3078-4262-95DD-3CB6EF60C1E1}"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GB"/>
        </a:p>
      </dgm:t>
    </dgm:pt>
    <dgm:pt modelId="{07A1F9A1-A5DA-4392-9E91-505DDC7BA865}">
      <dgm:prSet phldrT="[Text]"/>
      <dgm:spPr/>
      <dgm:t>
        <a:bodyPr/>
        <a:lstStyle/>
        <a:p>
          <a:r>
            <a:rPr lang="en-GB"/>
            <a:t>Inquiry</a:t>
          </a:r>
        </a:p>
      </dgm:t>
    </dgm:pt>
    <dgm:pt modelId="{28C71F88-0075-478A-9BC5-8FC216BE962A}" type="parTrans" cxnId="{C4766732-998D-44CB-931A-81C3EE93639E}">
      <dgm:prSet/>
      <dgm:spPr/>
      <dgm:t>
        <a:bodyPr/>
        <a:lstStyle/>
        <a:p>
          <a:endParaRPr lang="en-GB"/>
        </a:p>
      </dgm:t>
    </dgm:pt>
    <dgm:pt modelId="{6CFF41A4-230F-4A7C-864A-53A6556E7FDB}" type="sibTrans" cxnId="{C4766732-998D-44CB-931A-81C3EE93639E}">
      <dgm:prSet/>
      <dgm:spPr/>
      <dgm:t>
        <a:bodyPr/>
        <a:lstStyle/>
        <a:p>
          <a:endParaRPr lang="en-GB"/>
        </a:p>
      </dgm:t>
    </dgm:pt>
    <dgm:pt modelId="{B463FEEC-7E43-4366-AC81-C5DF1E03E5F4}">
      <dgm:prSet phldrT="[Text]"/>
      <dgm:spPr/>
      <dgm:t>
        <a:bodyPr/>
        <a:lstStyle/>
        <a:p>
          <a:r>
            <a:rPr lang="en-GB"/>
            <a:t>Action</a:t>
          </a:r>
        </a:p>
      </dgm:t>
    </dgm:pt>
    <dgm:pt modelId="{1FADBEE1-2BB4-4212-9726-3AFE3438004D}" type="parTrans" cxnId="{FEE59EED-E200-43B5-892D-E35A3868FB83}">
      <dgm:prSet/>
      <dgm:spPr/>
      <dgm:t>
        <a:bodyPr/>
        <a:lstStyle/>
        <a:p>
          <a:endParaRPr lang="en-GB"/>
        </a:p>
      </dgm:t>
    </dgm:pt>
    <dgm:pt modelId="{58FAB76F-ECB9-4E71-9938-6F8273D80835}" type="sibTrans" cxnId="{FEE59EED-E200-43B5-892D-E35A3868FB83}">
      <dgm:prSet/>
      <dgm:spPr/>
      <dgm:t>
        <a:bodyPr/>
        <a:lstStyle/>
        <a:p>
          <a:endParaRPr lang="en-GB"/>
        </a:p>
      </dgm:t>
    </dgm:pt>
    <dgm:pt modelId="{718E01F6-5E33-4B4D-BB3E-F2EC2A3B4AC0}">
      <dgm:prSet phldrT="[Text]"/>
      <dgm:spPr/>
      <dgm:t>
        <a:bodyPr/>
        <a:lstStyle/>
        <a:p>
          <a:r>
            <a:rPr lang="en-GB"/>
            <a:t>Reflection</a:t>
          </a:r>
        </a:p>
      </dgm:t>
    </dgm:pt>
    <dgm:pt modelId="{1811ABAD-EF0E-43D6-9475-0AF847632309}" type="parTrans" cxnId="{D33C5B4A-4AB0-49A3-A067-C426E706965B}">
      <dgm:prSet/>
      <dgm:spPr/>
      <dgm:t>
        <a:bodyPr/>
        <a:lstStyle/>
        <a:p>
          <a:endParaRPr lang="en-GB"/>
        </a:p>
      </dgm:t>
    </dgm:pt>
    <dgm:pt modelId="{2B8B44E9-267B-4070-8D7C-E76424451393}" type="sibTrans" cxnId="{D33C5B4A-4AB0-49A3-A067-C426E706965B}">
      <dgm:prSet/>
      <dgm:spPr/>
      <dgm:t>
        <a:bodyPr/>
        <a:lstStyle/>
        <a:p>
          <a:endParaRPr lang="en-GB"/>
        </a:p>
      </dgm:t>
    </dgm:pt>
    <dgm:pt modelId="{16B2C255-5BAF-41FE-8C38-C6154E1C2268}" type="pres">
      <dgm:prSet presAssocID="{37696879-3078-4262-95DD-3CB6EF60C1E1}" presName="cycle" presStyleCnt="0">
        <dgm:presLayoutVars>
          <dgm:dir/>
          <dgm:resizeHandles val="exact"/>
        </dgm:presLayoutVars>
      </dgm:prSet>
      <dgm:spPr/>
    </dgm:pt>
    <dgm:pt modelId="{09E39056-F427-4257-82E9-BF11922DC65D}" type="pres">
      <dgm:prSet presAssocID="{07A1F9A1-A5DA-4392-9E91-505DDC7BA865}" presName="node" presStyleLbl="node1" presStyleIdx="0" presStyleCnt="3">
        <dgm:presLayoutVars>
          <dgm:bulletEnabled val="1"/>
        </dgm:presLayoutVars>
      </dgm:prSet>
      <dgm:spPr/>
    </dgm:pt>
    <dgm:pt modelId="{680043CF-C590-47A0-969D-89DE929BEF95}" type="pres">
      <dgm:prSet presAssocID="{07A1F9A1-A5DA-4392-9E91-505DDC7BA865}" presName="spNode" presStyleCnt="0"/>
      <dgm:spPr/>
    </dgm:pt>
    <dgm:pt modelId="{CD69E10E-02F9-4676-B9AB-1E6E7A68A430}" type="pres">
      <dgm:prSet presAssocID="{6CFF41A4-230F-4A7C-864A-53A6556E7FDB}" presName="sibTrans" presStyleLbl="sibTrans1D1" presStyleIdx="0" presStyleCnt="3"/>
      <dgm:spPr/>
    </dgm:pt>
    <dgm:pt modelId="{76BF0930-D827-41A7-9DB6-4465A42D4879}" type="pres">
      <dgm:prSet presAssocID="{B463FEEC-7E43-4366-AC81-C5DF1E03E5F4}" presName="node" presStyleLbl="node1" presStyleIdx="1" presStyleCnt="3">
        <dgm:presLayoutVars>
          <dgm:bulletEnabled val="1"/>
        </dgm:presLayoutVars>
      </dgm:prSet>
      <dgm:spPr/>
    </dgm:pt>
    <dgm:pt modelId="{BB4B00E8-C5A5-4F3A-AC98-B7FEB57FE713}" type="pres">
      <dgm:prSet presAssocID="{B463FEEC-7E43-4366-AC81-C5DF1E03E5F4}" presName="spNode" presStyleCnt="0"/>
      <dgm:spPr/>
    </dgm:pt>
    <dgm:pt modelId="{562CF3A9-F2BF-4908-B39E-FDFEFAA711B2}" type="pres">
      <dgm:prSet presAssocID="{58FAB76F-ECB9-4E71-9938-6F8273D80835}" presName="sibTrans" presStyleLbl="sibTrans1D1" presStyleIdx="1" presStyleCnt="3"/>
      <dgm:spPr/>
    </dgm:pt>
    <dgm:pt modelId="{8E974778-E2C9-4245-9026-492703B95BAD}" type="pres">
      <dgm:prSet presAssocID="{718E01F6-5E33-4B4D-BB3E-F2EC2A3B4AC0}" presName="node" presStyleLbl="node1" presStyleIdx="2" presStyleCnt="3">
        <dgm:presLayoutVars>
          <dgm:bulletEnabled val="1"/>
        </dgm:presLayoutVars>
      </dgm:prSet>
      <dgm:spPr/>
    </dgm:pt>
    <dgm:pt modelId="{C875EED7-4BC4-42E7-A4F9-DFE17D313A6B}" type="pres">
      <dgm:prSet presAssocID="{718E01F6-5E33-4B4D-BB3E-F2EC2A3B4AC0}" presName="spNode" presStyleCnt="0"/>
      <dgm:spPr/>
    </dgm:pt>
    <dgm:pt modelId="{2B57598D-6EDB-4136-A4D9-ACE14C020FBE}" type="pres">
      <dgm:prSet presAssocID="{2B8B44E9-267B-4070-8D7C-E76424451393}" presName="sibTrans" presStyleLbl="sibTrans1D1" presStyleIdx="2" presStyleCnt="3"/>
      <dgm:spPr/>
    </dgm:pt>
  </dgm:ptLst>
  <dgm:cxnLst>
    <dgm:cxn modelId="{85241817-E179-4AC3-A46E-8B53A5F8ED42}" type="presOf" srcId="{37696879-3078-4262-95DD-3CB6EF60C1E1}" destId="{16B2C255-5BAF-41FE-8C38-C6154E1C2268}" srcOrd="0" destOrd="0" presId="urn:microsoft.com/office/officeart/2005/8/layout/cycle6"/>
    <dgm:cxn modelId="{C4766732-998D-44CB-931A-81C3EE93639E}" srcId="{37696879-3078-4262-95DD-3CB6EF60C1E1}" destId="{07A1F9A1-A5DA-4392-9E91-505DDC7BA865}" srcOrd="0" destOrd="0" parTransId="{28C71F88-0075-478A-9BC5-8FC216BE962A}" sibTransId="{6CFF41A4-230F-4A7C-864A-53A6556E7FDB}"/>
    <dgm:cxn modelId="{59939160-C805-4A23-9C1F-84C85E870AC4}" type="presOf" srcId="{07A1F9A1-A5DA-4392-9E91-505DDC7BA865}" destId="{09E39056-F427-4257-82E9-BF11922DC65D}" srcOrd="0" destOrd="0" presId="urn:microsoft.com/office/officeart/2005/8/layout/cycle6"/>
    <dgm:cxn modelId="{6B19E265-28EF-4893-9345-715B5AB459DA}" type="presOf" srcId="{2B8B44E9-267B-4070-8D7C-E76424451393}" destId="{2B57598D-6EDB-4136-A4D9-ACE14C020FBE}" srcOrd="0" destOrd="0" presId="urn:microsoft.com/office/officeart/2005/8/layout/cycle6"/>
    <dgm:cxn modelId="{D33C5B4A-4AB0-49A3-A067-C426E706965B}" srcId="{37696879-3078-4262-95DD-3CB6EF60C1E1}" destId="{718E01F6-5E33-4B4D-BB3E-F2EC2A3B4AC0}" srcOrd="2" destOrd="0" parTransId="{1811ABAD-EF0E-43D6-9475-0AF847632309}" sibTransId="{2B8B44E9-267B-4070-8D7C-E76424451393}"/>
    <dgm:cxn modelId="{A1937956-494F-4295-B2DE-08367FECCDF7}" type="presOf" srcId="{718E01F6-5E33-4B4D-BB3E-F2EC2A3B4AC0}" destId="{8E974778-E2C9-4245-9026-492703B95BAD}" srcOrd="0" destOrd="0" presId="urn:microsoft.com/office/officeart/2005/8/layout/cycle6"/>
    <dgm:cxn modelId="{1D4037D3-88A7-4E23-9E0E-49F27985DF13}" type="presOf" srcId="{58FAB76F-ECB9-4E71-9938-6F8273D80835}" destId="{562CF3A9-F2BF-4908-B39E-FDFEFAA711B2}" srcOrd="0" destOrd="0" presId="urn:microsoft.com/office/officeart/2005/8/layout/cycle6"/>
    <dgm:cxn modelId="{4E8F7DE1-4B5D-44A1-A1D7-40EA6E4751CB}" type="presOf" srcId="{B463FEEC-7E43-4366-AC81-C5DF1E03E5F4}" destId="{76BF0930-D827-41A7-9DB6-4465A42D4879}" srcOrd="0" destOrd="0" presId="urn:microsoft.com/office/officeart/2005/8/layout/cycle6"/>
    <dgm:cxn modelId="{FEE59EED-E200-43B5-892D-E35A3868FB83}" srcId="{37696879-3078-4262-95DD-3CB6EF60C1E1}" destId="{B463FEEC-7E43-4366-AC81-C5DF1E03E5F4}" srcOrd="1" destOrd="0" parTransId="{1FADBEE1-2BB4-4212-9726-3AFE3438004D}" sibTransId="{58FAB76F-ECB9-4E71-9938-6F8273D80835}"/>
    <dgm:cxn modelId="{39E2E1FE-DF1F-4F29-81EF-3B3A764A4320}" type="presOf" srcId="{6CFF41A4-230F-4A7C-864A-53A6556E7FDB}" destId="{CD69E10E-02F9-4676-B9AB-1E6E7A68A430}" srcOrd="0" destOrd="0" presId="urn:microsoft.com/office/officeart/2005/8/layout/cycle6"/>
    <dgm:cxn modelId="{C8A91B32-7546-4176-B1D8-FB45FA37B490}" type="presParOf" srcId="{16B2C255-5BAF-41FE-8C38-C6154E1C2268}" destId="{09E39056-F427-4257-82E9-BF11922DC65D}" srcOrd="0" destOrd="0" presId="urn:microsoft.com/office/officeart/2005/8/layout/cycle6"/>
    <dgm:cxn modelId="{6F62AFFF-7E88-41A9-89A2-235D0C3C81D7}" type="presParOf" srcId="{16B2C255-5BAF-41FE-8C38-C6154E1C2268}" destId="{680043CF-C590-47A0-969D-89DE929BEF95}" srcOrd="1" destOrd="0" presId="urn:microsoft.com/office/officeart/2005/8/layout/cycle6"/>
    <dgm:cxn modelId="{3E1D0607-62C5-403E-B514-4D7A4AFF131C}" type="presParOf" srcId="{16B2C255-5BAF-41FE-8C38-C6154E1C2268}" destId="{CD69E10E-02F9-4676-B9AB-1E6E7A68A430}" srcOrd="2" destOrd="0" presId="urn:microsoft.com/office/officeart/2005/8/layout/cycle6"/>
    <dgm:cxn modelId="{92524CCF-4F81-49E9-AD61-5C72E723FFC4}" type="presParOf" srcId="{16B2C255-5BAF-41FE-8C38-C6154E1C2268}" destId="{76BF0930-D827-41A7-9DB6-4465A42D4879}" srcOrd="3" destOrd="0" presId="urn:microsoft.com/office/officeart/2005/8/layout/cycle6"/>
    <dgm:cxn modelId="{682A1CEB-3D09-4493-BF8C-A6095BD664F0}" type="presParOf" srcId="{16B2C255-5BAF-41FE-8C38-C6154E1C2268}" destId="{BB4B00E8-C5A5-4F3A-AC98-B7FEB57FE713}" srcOrd="4" destOrd="0" presId="urn:microsoft.com/office/officeart/2005/8/layout/cycle6"/>
    <dgm:cxn modelId="{ECE0D40B-4207-45E4-8758-CD5093E4C70B}" type="presParOf" srcId="{16B2C255-5BAF-41FE-8C38-C6154E1C2268}" destId="{562CF3A9-F2BF-4908-B39E-FDFEFAA711B2}" srcOrd="5" destOrd="0" presId="urn:microsoft.com/office/officeart/2005/8/layout/cycle6"/>
    <dgm:cxn modelId="{EA0B5115-30BB-4B99-93E1-C4A4DB7B014A}" type="presParOf" srcId="{16B2C255-5BAF-41FE-8C38-C6154E1C2268}" destId="{8E974778-E2C9-4245-9026-492703B95BAD}" srcOrd="6" destOrd="0" presId="urn:microsoft.com/office/officeart/2005/8/layout/cycle6"/>
    <dgm:cxn modelId="{293E4513-1340-4C10-9A35-B2C941DA0261}" type="presParOf" srcId="{16B2C255-5BAF-41FE-8C38-C6154E1C2268}" destId="{C875EED7-4BC4-42E7-A4F9-DFE17D313A6B}" srcOrd="7" destOrd="0" presId="urn:microsoft.com/office/officeart/2005/8/layout/cycle6"/>
    <dgm:cxn modelId="{A8E39EF3-EB31-4767-AEE8-026B977CAACD}" type="presParOf" srcId="{16B2C255-5BAF-41FE-8C38-C6154E1C2268}" destId="{2B57598D-6EDB-4136-A4D9-ACE14C020FBE}" srcOrd="8" destOrd="0" presId="urn:microsoft.com/office/officeart/2005/8/layout/cycle6"/>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D8F7DB-0E0D-4DE7-8985-BAA46F887F65}"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GB"/>
        </a:p>
      </dgm:t>
    </dgm:pt>
    <dgm:pt modelId="{E9B43C00-B881-4136-B622-94D4A9C787A6}">
      <dgm:prSet phldrT="[Text]"/>
      <dgm:spPr/>
      <dgm:t>
        <a:bodyPr/>
        <a:lstStyle/>
        <a:p>
          <a:r>
            <a:rPr lang="en-GB"/>
            <a:t>Planning</a:t>
          </a:r>
        </a:p>
      </dgm:t>
    </dgm:pt>
    <dgm:pt modelId="{EBA6C0CA-5F7D-4D9D-9EEB-9B45DDAD73A5}" type="parTrans" cxnId="{6301CF06-F289-4618-AB30-13F9A70F7E9D}">
      <dgm:prSet/>
      <dgm:spPr/>
      <dgm:t>
        <a:bodyPr/>
        <a:lstStyle/>
        <a:p>
          <a:endParaRPr lang="en-GB"/>
        </a:p>
      </dgm:t>
    </dgm:pt>
    <dgm:pt modelId="{DD6FC460-76AE-45B2-AF7B-6D0BC79A6328}" type="sibTrans" cxnId="{6301CF06-F289-4618-AB30-13F9A70F7E9D}">
      <dgm:prSet/>
      <dgm:spPr/>
      <dgm:t>
        <a:bodyPr/>
        <a:lstStyle/>
        <a:p>
          <a:endParaRPr lang="en-GB"/>
        </a:p>
      </dgm:t>
    </dgm:pt>
    <dgm:pt modelId="{27640A1C-E10B-4ECA-9C0E-77D63BD1511A}">
      <dgm:prSet phldrT="[Text]" custT="1"/>
      <dgm:spPr/>
      <dgm:t>
        <a:bodyPr anchor="ctr"/>
        <a:lstStyle/>
        <a:p>
          <a:r>
            <a:rPr lang="en-GB" sz="2000"/>
            <a:t>Students set a learning goal.</a:t>
          </a:r>
        </a:p>
      </dgm:t>
    </dgm:pt>
    <dgm:pt modelId="{7850750E-2F90-402D-B03B-C0E902BD508F}" type="parTrans" cxnId="{C29AD80F-4AFE-47D1-B973-F5E5A30AE5B6}">
      <dgm:prSet/>
      <dgm:spPr/>
      <dgm:t>
        <a:bodyPr/>
        <a:lstStyle/>
        <a:p>
          <a:endParaRPr lang="en-GB"/>
        </a:p>
      </dgm:t>
    </dgm:pt>
    <dgm:pt modelId="{8719A4F3-920C-4E2A-BA3D-4A650B8969A7}" type="sibTrans" cxnId="{C29AD80F-4AFE-47D1-B973-F5E5A30AE5B6}">
      <dgm:prSet/>
      <dgm:spPr/>
      <dgm:t>
        <a:bodyPr/>
        <a:lstStyle/>
        <a:p>
          <a:endParaRPr lang="en-GB"/>
        </a:p>
      </dgm:t>
    </dgm:pt>
    <dgm:pt modelId="{CF887844-DEEB-4680-B47F-E0B61E457F4A}">
      <dgm:prSet phldrT="[Text]" custT="1"/>
      <dgm:spPr/>
      <dgm:t>
        <a:bodyPr anchor="ctr"/>
        <a:lstStyle/>
        <a:p>
          <a:r>
            <a:rPr lang="en-GB" sz="2000"/>
            <a:t>Students set a product goal.</a:t>
          </a:r>
        </a:p>
      </dgm:t>
    </dgm:pt>
    <dgm:pt modelId="{24B3D4C9-41ED-468E-81C6-1A9723CA0AD7}" type="parTrans" cxnId="{D23CC7CC-AFFF-42A6-9B91-BAD19CF635CB}">
      <dgm:prSet/>
      <dgm:spPr/>
      <dgm:t>
        <a:bodyPr/>
        <a:lstStyle/>
        <a:p>
          <a:endParaRPr lang="en-GB"/>
        </a:p>
      </dgm:t>
    </dgm:pt>
    <dgm:pt modelId="{32FCB819-FE57-4797-810E-92550D4519F7}" type="sibTrans" cxnId="{D23CC7CC-AFFF-42A6-9B91-BAD19CF635CB}">
      <dgm:prSet/>
      <dgm:spPr/>
      <dgm:t>
        <a:bodyPr/>
        <a:lstStyle/>
        <a:p>
          <a:endParaRPr lang="en-GB"/>
        </a:p>
      </dgm:t>
    </dgm:pt>
    <dgm:pt modelId="{5EF4A833-1F06-49D8-AA66-4E7BE91A99FC}">
      <dgm:prSet phldrT="[Text]"/>
      <dgm:spPr/>
      <dgm:t>
        <a:bodyPr/>
        <a:lstStyle/>
        <a:p>
          <a:r>
            <a:rPr lang="en-GB"/>
            <a:t>Applying skills</a:t>
          </a:r>
        </a:p>
      </dgm:t>
    </dgm:pt>
    <dgm:pt modelId="{51254111-F61C-4694-995E-7D6277D814A8}" type="parTrans" cxnId="{00FAF507-2B77-4878-A011-1EC9EEC5B1AB}">
      <dgm:prSet/>
      <dgm:spPr/>
      <dgm:t>
        <a:bodyPr/>
        <a:lstStyle/>
        <a:p>
          <a:endParaRPr lang="en-GB"/>
        </a:p>
      </dgm:t>
    </dgm:pt>
    <dgm:pt modelId="{F4984B77-BE57-41A0-9E0D-766B3E47E975}" type="sibTrans" cxnId="{00FAF507-2B77-4878-A011-1EC9EEC5B1AB}">
      <dgm:prSet/>
      <dgm:spPr/>
      <dgm:t>
        <a:bodyPr/>
        <a:lstStyle/>
        <a:p>
          <a:endParaRPr lang="en-GB"/>
        </a:p>
      </dgm:t>
    </dgm:pt>
    <dgm:pt modelId="{870BC2BA-64BE-4F20-B540-348181181E9B}">
      <dgm:prSet phldrT="[Text]" custT="1"/>
      <dgm:spPr/>
      <dgm:t>
        <a:bodyPr anchor="ctr"/>
        <a:lstStyle/>
        <a:p>
          <a:r>
            <a:rPr lang="en-GB" sz="2000"/>
            <a:t>Students apply skills to achieve their learning goal.</a:t>
          </a:r>
        </a:p>
      </dgm:t>
    </dgm:pt>
    <dgm:pt modelId="{780F757B-5995-4093-AB18-780A1858CFBE}" type="parTrans" cxnId="{90B71946-73F7-44A6-884E-2D5DAC69ADBA}">
      <dgm:prSet/>
      <dgm:spPr/>
      <dgm:t>
        <a:bodyPr/>
        <a:lstStyle/>
        <a:p>
          <a:endParaRPr lang="en-GB"/>
        </a:p>
      </dgm:t>
    </dgm:pt>
    <dgm:pt modelId="{61037E99-BD13-4F24-AC78-7CC5527BD363}" type="sibTrans" cxnId="{90B71946-73F7-44A6-884E-2D5DAC69ADBA}">
      <dgm:prSet/>
      <dgm:spPr/>
      <dgm:t>
        <a:bodyPr/>
        <a:lstStyle/>
        <a:p>
          <a:endParaRPr lang="en-GB"/>
        </a:p>
      </dgm:t>
    </dgm:pt>
    <dgm:pt modelId="{7F08E9C9-F16C-4E23-A0B5-C48CB9119E30}">
      <dgm:prSet phldrT="[Text]" custT="1"/>
      <dgm:spPr/>
      <dgm:t>
        <a:bodyPr anchor="ctr"/>
        <a:lstStyle/>
        <a:p>
          <a:r>
            <a:rPr lang="en-GB" sz="2000"/>
            <a:t>Students apply skills to achieve their product goal.</a:t>
          </a:r>
        </a:p>
      </dgm:t>
    </dgm:pt>
    <dgm:pt modelId="{B6824612-AC85-4DD1-858D-408F883ADB0E}" type="parTrans" cxnId="{09C11FB0-83BB-4612-9F6F-D828DC8E6562}">
      <dgm:prSet/>
      <dgm:spPr/>
      <dgm:t>
        <a:bodyPr/>
        <a:lstStyle/>
        <a:p>
          <a:endParaRPr lang="en-GB"/>
        </a:p>
      </dgm:t>
    </dgm:pt>
    <dgm:pt modelId="{89D0CAB0-A200-4554-A717-237A5823A18D}" type="sibTrans" cxnId="{09C11FB0-83BB-4612-9F6F-D828DC8E6562}">
      <dgm:prSet/>
      <dgm:spPr/>
      <dgm:t>
        <a:bodyPr/>
        <a:lstStyle/>
        <a:p>
          <a:endParaRPr lang="en-GB"/>
        </a:p>
      </dgm:t>
    </dgm:pt>
    <dgm:pt modelId="{E7CB0843-43D2-4353-8FD0-EEA31347F210}">
      <dgm:prSet phldrT="[Text]"/>
      <dgm:spPr/>
      <dgm:t>
        <a:bodyPr/>
        <a:lstStyle/>
        <a:p>
          <a:r>
            <a:rPr lang="en-GB"/>
            <a:t>Reflecting</a:t>
          </a:r>
        </a:p>
      </dgm:t>
    </dgm:pt>
    <dgm:pt modelId="{330B5595-A029-4224-A7B9-6A572470AC76}" type="parTrans" cxnId="{D94D92A4-47AF-49CE-812B-03986B0EADA3}">
      <dgm:prSet/>
      <dgm:spPr/>
      <dgm:t>
        <a:bodyPr/>
        <a:lstStyle/>
        <a:p>
          <a:endParaRPr lang="en-GB"/>
        </a:p>
      </dgm:t>
    </dgm:pt>
    <dgm:pt modelId="{4707E337-D7DE-42C5-B35A-B50067DB71BF}" type="sibTrans" cxnId="{D94D92A4-47AF-49CE-812B-03986B0EADA3}">
      <dgm:prSet/>
      <dgm:spPr/>
      <dgm:t>
        <a:bodyPr/>
        <a:lstStyle/>
        <a:p>
          <a:endParaRPr lang="en-GB"/>
        </a:p>
      </dgm:t>
    </dgm:pt>
    <dgm:pt modelId="{14751954-1CA5-499A-B4ED-8073035F2E9D}">
      <dgm:prSet phldrT="[Text]" custT="1"/>
      <dgm:spPr/>
      <dgm:t>
        <a:bodyPr anchor="ctr"/>
        <a:lstStyle/>
        <a:p>
          <a:r>
            <a:rPr lang="en-GB" sz="2000"/>
            <a:t>Students evaluate their product against the success criteria.</a:t>
          </a:r>
        </a:p>
      </dgm:t>
    </dgm:pt>
    <dgm:pt modelId="{72BDC696-5E66-4E7B-9B35-8A13EA608FF5}" type="parTrans" cxnId="{4DE2E85C-D08C-43E5-8F56-58159B8FDA79}">
      <dgm:prSet/>
      <dgm:spPr/>
      <dgm:t>
        <a:bodyPr/>
        <a:lstStyle/>
        <a:p>
          <a:endParaRPr lang="en-GB"/>
        </a:p>
      </dgm:t>
    </dgm:pt>
    <dgm:pt modelId="{CF4BCF5C-0186-4951-84AC-F970D716D50D}" type="sibTrans" cxnId="{4DE2E85C-D08C-43E5-8F56-58159B8FDA79}">
      <dgm:prSet/>
      <dgm:spPr/>
      <dgm:t>
        <a:bodyPr/>
        <a:lstStyle/>
        <a:p>
          <a:endParaRPr lang="en-GB"/>
        </a:p>
      </dgm:t>
    </dgm:pt>
    <dgm:pt modelId="{E56507D4-FA57-4047-A813-62E22178C560}">
      <dgm:prSet phldrT="[Text]" custT="1"/>
      <dgm:spPr/>
      <dgm:t>
        <a:bodyPr anchor="ctr"/>
        <a:lstStyle/>
        <a:p>
          <a:r>
            <a:rPr lang="en-GB" sz="2000"/>
            <a:t>Students determine success criteria for their product.</a:t>
          </a:r>
        </a:p>
      </dgm:t>
    </dgm:pt>
    <dgm:pt modelId="{D73DA2B3-6419-4D4D-80CA-A78E6A4CA607}" type="parTrans" cxnId="{CCBD30B0-E17E-4C7E-AE49-601E5A128F69}">
      <dgm:prSet/>
      <dgm:spPr/>
      <dgm:t>
        <a:bodyPr/>
        <a:lstStyle/>
        <a:p>
          <a:endParaRPr lang="en-GB"/>
        </a:p>
      </dgm:t>
    </dgm:pt>
    <dgm:pt modelId="{89207195-9C54-4097-B9F4-9620CBC7F07F}" type="sibTrans" cxnId="{CCBD30B0-E17E-4C7E-AE49-601E5A128F69}">
      <dgm:prSet/>
      <dgm:spPr/>
      <dgm:t>
        <a:bodyPr/>
        <a:lstStyle/>
        <a:p>
          <a:endParaRPr lang="en-GB"/>
        </a:p>
      </dgm:t>
    </dgm:pt>
    <dgm:pt modelId="{E7F71DF1-2884-4FD0-B750-7526232C2652}">
      <dgm:prSet phldrT="[Text]" custT="1"/>
      <dgm:spPr/>
      <dgm:t>
        <a:bodyPr anchor="ctr"/>
        <a:lstStyle/>
        <a:p>
          <a:r>
            <a:rPr lang="en-GB" sz="2000"/>
            <a:t>Students reflect on the impact of the personal project.</a:t>
          </a:r>
        </a:p>
      </dgm:t>
    </dgm:pt>
    <dgm:pt modelId="{FE8F9B94-B60B-452F-B482-8DD53641354A}" type="parTrans" cxnId="{2EBEE7D1-4818-40DD-A4AB-A69B4E674975}">
      <dgm:prSet/>
      <dgm:spPr/>
      <dgm:t>
        <a:bodyPr/>
        <a:lstStyle/>
        <a:p>
          <a:endParaRPr lang="en-GB"/>
        </a:p>
      </dgm:t>
    </dgm:pt>
    <dgm:pt modelId="{545D3262-0A57-4791-8FF8-C0C269587430}" type="sibTrans" cxnId="{2EBEE7D1-4818-40DD-A4AB-A69B4E674975}">
      <dgm:prSet/>
      <dgm:spPr/>
      <dgm:t>
        <a:bodyPr/>
        <a:lstStyle/>
        <a:p>
          <a:endParaRPr lang="en-GB"/>
        </a:p>
      </dgm:t>
    </dgm:pt>
    <dgm:pt modelId="{6F5CAB40-834D-4222-B655-911B32AD83C2}" type="pres">
      <dgm:prSet presAssocID="{B4D8F7DB-0E0D-4DE7-8985-BAA46F887F65}" presName="Name0" presStyleCnt="0">
        <dgm:presLayoutVars>
          <dgm:dir/>
          <dgm:animLvl val="lvl"/>
          <dgm:resizeHandles val="exact"/>
        </dgm:presLayoutVars>
      </dgm:prSet>
      <dgm:spPr/>
    </dgm:pt>
    <dgm:pt modelId="{A4E560AB-D3DD-400C-9049-4FE8C34A213E}" type="pres">
      <dgm:prSet presAssocID="{B4D8F7DB-0E0D-4DE7-8985-BAA46F887F65}" presName="tSp" presStyleCnt="0"/>
      <dgm:spPr/>
    </dgm:pt>
    <dgm:pt modelId="{5FCF5A81-5D4B-4BEC-9A01-8504B2F544DE}" type="pres">
      <dgm:prSet presAssocID="{B4D8F7DB-0E0D-4DE7-8985-BAA46F887F65}" presName="bSp" presStyleCnt="0"/>
      <dgm:spPr/>
    </dgm:pt>
    <dgm:pt modelId="{E365AFEB-D41D-4A0F-B2EA-497DE3B7A5BF}" type="pres">
      <dgm:prSet presAssocID="{B4D8F7DB-0E0D-4DE7-8985-BAA46F887F65}" presName="process" presStyleCnt="0"/>
      <dgm:spPr/>
    </dgm:pt>
    <dgm:pt modelId="{13C4B28E-BD1E-4E77-A071-70AF15A948F3}" type="pres">
      <dgm:prSet presAssocID="{E9B43C00-B881-4136-B622-94D4A9C787A6}" presName="composite1" presStyleCnt="0"/>
      <dgm:spPr/>
    </dgm:pt>
    <dgm:pt modelId="{02F775AF-4DEA-4A5F-9D3B-F580DAD988C5}" type="pres">
      <dgm:prSet presAssocID="{E9B43C00-B881-4136-B622-94D4A9C787A6}" presName="dummyNode1" presStyleLbl="node1" presStyleIdx="0" presStyleCnt="3"/>
      <dgm:spPr/>
    </dgm:pt>
    <dgm:pt modelId="{D499727E-ACCA-4A84-A669-69FEB03B43A3}" type="pres">
      <dgm:prSet presAssocID="{E9B43C00-B881-4136-B622-94D4A9C787A6}" presName="childNode1" presStyleLbl="bgAcc1" presStyleIdx="0" presStyleCnt="3" custScaleY="214093">
        <dgm:presLayoutVars>
          <dgm:bulletEnabled val="1"/>
        </dgm:presLayoutVars>
      </dgm:prSet>
      <dgm:spPr/>
    </dgm:pt>
    <dgm:pt modelId="{FC34FF34-3321-4BE2-9941-1397FF2989B5}" type="pres">
      <dgm:prSet presAssocID="{E9B43C00-B881-4136-B622-94D4A9C787A6}" presName="childNode1tx" presStyleLbl="bgAcc1" presStyleIdx="0" presStyleCnt="3">
        <dgm:presLayoutVars>
          <dgm:bulletEnabled val="1"/>
        </dgm:presLayoutVars>
      </dgm:prSet>
      <dgm:spPr/>
    </dgm:pt>
    <dgm:pt modelId="{B2CC3EE8-A20D-4B8C-8232-4B6738C9E9FB}" type="pres">
      <dgm:prSet presAssocID="{E9B43C00-B881-4136-B622-94D4A9C787A6}" presName="parentNode1" presStyleLbl="node1" presStyleIdx="0" presStyleCnt="3" custLinFactY="5280" custLinFactNeighborX="913" custLinFactNeighborY="100000">
        <dgm:presLayoutVars>
          <dgm:chMax val="1"/>
          <dgm:bulletEnabled val="1"/>
        </dgm:presLayoutVars>
      </dgm:prSet>
      <dgm:spPr/>
    </dgm:pt>
    <dgm:pt modelId="{AC70E7FA-8AA0-46DC-A055-6C585D671770}" type="pres">
      <dgm:prSet presAssocID="{E9B43C00-B881-4136-B622-94D4A9C787A6}" presName="connSite1" presStyleCnt="0"/>
      <dgm:spPr/>
    </dgm:pt>
    <dgm:pt modelId="{3D097E42-A74A-4FC1-BF87-7A83304F100D}" type="pres">
      <dgm:prSet presAssocID="{DD6FC460-76AE-45B2-AF7B-6D0BC79A6328}" presName="Name9" presStyleLbl="sibTrans2D1" presStyleIdx="0" presStyleCnt="2"/>
      <dgm:spPr/>
    </dgm:pt>
    <dgm:pt modelId="{F537E5B2-304B-4383-9284-D119F47FAF23}" type="pres">
      <dgm:prSet presAssocID="{5EF4A833-1F06-49D8-AA66-4E7BE91A99FC}" presName="composite2" presStyleCnt="0"/>
      <dgm:spPr/>
    </dgm:pt>
    <dgm:pt modelId="{EE38CB30-05DD-4F83-BE92-AE9047296C02}" type="pres">
      <dgm:prSet presAssocID="{5EF4A833-1F06-49D8-AA66-4E7BE91A99FC}" presName="dummyNode2" presStyleLbl="node1" presStyleIdx="0" presStyleCnt="3"/>
      <dgm:spPr/>
    </dgm:pt>
    <dgm:pt modelId="{EBD15BB7-564C-4A3B-B9D7-EDE40D7E0969}" type="pres">
      <dgm:prSet presAssocID="{5EF4A833-1F06-49D8-AA66-4E7BE91A99FC}" presName="childNode2" presStyleLbl="bgAcc1" presStyleIdx="1" presStyleCnt="3" custScaleY="214093">
        <dgm:presLayoutVars>
          <dgm:bulletEnabled val="1"/>
        </dgm:presLayoutVars>
      </dgm:prSet>
      <dgm:spPr/>
    </dgm:pt>
    <dgm:pt modelId="{997EE574-E58C-4F86-84E3-D3F35D211617}" type="pres">
      <dgm:prSet presAssocID="{5EF4A833-1F06-49D8-AA66-4E7BE91A99FC}" presName="childNode2tx" presStyleLbl="bgAcc1" presStyleIdx="1" presStyleCnt="3">
        <dgm:presLayoutVars>
          <dgm:bulletEnabled val="1"/>
        </dgm:presLayoutVars>
      </dgm:prSet>
      <dgm:spPr/>
    </dgm:pt>
    <dgm:pt modelId="{655E048D-0D85-44E8-A489-BEFDF5E50730}" type="pres">
      <dgm:prSet presAssocID="{5EF4A833-1F06-49D8-AA66-4E7BE91A99FC}" presName="parentNode2" presStyleLbl="node1" presStyleIdx="1" presStyleCnt="3" custLinFactY="-2985" custLinFactNeighborX="-5897" custLinFactNeighborY="-100000">
        <dgm:presLayoutVars>
          <dgm:chMax val="0"/>
          <dgm:bulletEnabled val="1"/>
        </dgm:presLayoutVars>
      </dgm:prSet>
      <dgm:spPr/>
    </dgm:pt>
    <dgm:pt modelId="{73C19548-FC3D-4CF7-9C61-4B1D35915666}" type="pres">
      <dgm:prSet presAssocID="{5EF4A833-1F06-49D8-AA66-4E7BE91A99FC}" presName="connSite2" presStyleCnt="0"/>
      <dgm:spPr/>
    </dgm:pt>
    <dgm:pt modelId="{3CBA9401-C901-4E4A-9FEF-DE17A29B30B3}" type="pres">
      <dgm:prSet presAssocID="{F4984B77-BE57-41A0-9E0D-766B3E47E975}" presName="Name18" presStyleLbl="sibTrans2D1" presStyleIdx="1" presStyleCnt="2"/>
      <dgm:spPr/>
    </dgm:pt>
    <dgm:pt modelId="{67C14845-E078-428D-883E-E372C965C571}" type="pres">
      <dgm:prSet presAssocID="{E7CB0843-43D2-4353-8FD0-EEA31347F210}" presName="composite1" presStyleCnt="0"/>
      <dgm:spPr/>
    </dgm:pt>
    <dgm:pt modelId="{A475C22C-44A4-4F23-A9C2-85538A406984}" type="pres">
      <dgm:prSet presAssocID="{E7CB0843-43D2-4353-8FD0-EEA31347F210}" presName="dummyNode1" presStyleLbl="node1" presStyleIdx="1" presStyleCnt="3"/>
      <dgm:spPr/>
    </dgm:pt>
    <dgm:pt modelId="{B23D2578-F00A-46B3-B902-92FCD3EAC75A}" type="pres">
      <dgm:prSet presAssocID="{E7CB0843-43D2-4353-8FD0-EEA31347F210}" presName="childNode1" presStyleLbl="bgAcc1" presStyleIdx="2" presStyleCnt="3" custScaleY="214093">
        <dgm:presLayoutVars>
          <dgm:bulletEnabled val="1"/>
        </dgm:presLayoutVars>
      </dgm:prSet>
      <dgm:spPr/>
    </dgm:pt>
    <dgm:pt modelId="{1357F96B-9D49-4385-B33B-2034B7EB525C}" type="pres">
      <dgm:prSet presAssocID="{E7CB0843-43D2-4353-8FD0-EEA31347F210}" presName="childNode1tx" presStyleLbl="bgAcc1" presStyleIdx="2" presStyleCnt="3">
        <dgm:presLayoutVars>
          <dgm:bulletEnabled val="1"/>
        </dgm:presLayoutVars>
      </dgm:prSet>
      <dgm:spPr/>
    </dgm:pt>
    <dgm:pt modelId="{D64C37D7-0E4F-47A3-BC99-344AE7B5FE4B}" type="pres">
      <dgm:prSet presAssocID="{E7CB0843-43D2-4353-8FD0-EEA31347F210}" presName="parentNode1" presStyleLbl="node1" presStyleIdx="2" presStyleCnt="3" custLinFactY="13732" custLinFactNeighborX="64" custLinFactNeighborY="100000">
        <dgm:presLayoutVars>
          <dgm:chMax val="1"/>
          <dgm:bulletEnabled val="1"/>
        </dgm:presLayoutVars>
      </dgm:prSet>
      <dgm:spPr/>
    </dgm:pt>
    <dgm:pt modelId="{EAA51E7E-1647-4E7D-B265-00A7AD419C69}" type="pres">
      <dgm:prSet presAssocID="{E7CB0843-43D2-4353-8FD0-EEA31347F210}" presName="connSite1" presStyleCnt="0"/>
      <dgm:spPr/>
    </dgm:pt>
  </dgm:ptLst>
  <dgm:cxnLst>
    <dgm:cxn modelId="{06444A00-8664-4EC7-A56F-DA5F0CF8A9FB}" type="presOf" srcId="{870BC2BA-64BE-4F20-B540-348181181E9B}" destId="{EBD15BB7-564C-4A3B-B9D7-EDE40D7E0969}" srcOrd="0" destOrd="0" presId="urn:microsoft.com/office/officeart/2005/8/layout/hProcess4"/>
    <dgm:cxn modelId="{6301CF06-F289-4618-AB30-13F9A70F7E9D}" srcId="{B4D8F7DB-0E0D-4DE7-8985-BAA46F887F65}" destId="{E9B43C00-B881-4136-B622-94D4A9C787A6}" srcOrd="0" destOrd="0" parTransId="{EBA6C0CA-5F7D-4D9D-9EEB-9B45DDAD73A5}" sibTransId="{DD6FC460-76AE-45B2-AF7B-6D0BC79A6328}"/>
    <dgm:cxn modelId="{00FAF507-2B77-4878-A011-1EC9EEC5B1AB}" srcId="{B4D8F7DB-0E0D-4DE7-8985-BAA46F887F65}" destId="{5EF4A833-1F06-49D8-AA66-4E7BE91A99FC}" srcOrd="1" destOrd="0" parTransId="{51254111-F61C-4694-995E-7D6277D814A8}" sibTransId="{F4984B77-BE57-41A0-9E0D-766B3E47E975}"/>
    <dgm:cxn modelId="{C29AD80F-4AFE-47D1-B973-F5E5A30AE5B6}" srcId="{E9B43C00-B881-4136-B622-94D4A9C787A6}" destId="{27640A1C-E10B-4ECA-9C0E-77D63BD1511A}" srcOrd="0" destOrd="0" parTransId="{7850750E-2F90-402D-B03B-C0E902BD508F}" sibTransId="{8719A4F3-920C-4E2A-BA3D-4A650B8969A7}"/>
    <dgm:cxn modelId="{3623E318-6680-4BE4-A2EA-F2120374622B}" type="presOf" srcId="{7F08E9C9-F16C-4E23-A0B5-C48CB9119E30}" destId="{997EE574-E58C-4F86-84E3-D3F35D211617}" srcOrd="1" destOrd="1" presId="urn:microsoft.com/office/officeart/2005/8/layout/hProcess4"/>
    <dgm:cxn modelId="{1479FA1E-C13A-4C95-B001-55BFA5E8E4F9}" type="presOf" srcId="{7F08E9C9-F16C-4E23-A0B5-C48CB9119E30}" destId="{EBD15BB7-564C-4A3B-B9D7-EDE40D7E0969}" srcOrd="0" destOrd="1" presId="urn:microsoft.com/office/officeart/2005/8/layout/hProcess4"/>
    <dgm:cxn modelId="{52C00A2B-51AB-47FA-94A5-4B3AC3EE7ED7}" type="presOf" srcId="{E56507D4-FA57-4047-A813-62E22178C560}" destId="{FC34FF34-3321-4BE2-9941-1397FF2989B5}" srcOrd="1" destOrd="2" presId="urn:microsoft.com/office/officeart/2005/8/layout/hProcess4"/>
    <dgm:cxn modelId="{F7F9B13D-D4F6-4EC1-805C-E034683D2856}" type="presOf" srcId="{B4D8F7DB-0E0D-4DE7-8985-BAA46F887F65}" destId="{6F5CAB40-834D-4222-B655-911B32AD83C2}" srcOrd="0" destOrd="0" presId="urn:microsoft.com/office/officeart/2005/8/layout/hProcess4"/>
    <dgm:cxn modelId="{4DE2E85C-D08C-43E5-8F56-58159B8FDA79}" srcId="{E7CB0843-43D2-4353-8FD0-EEA31347F210}" destId="{14751954-1CA5-499A-B4ED-8073035F2E9D}" srcOrd="1" destOrd="0" parTransId="{72BDC696-5E66-4E7B-9B35-8A13EA608FF5}" sibTransId="{CF4BCF5C-0186-4951-84AC-F970D716D50D}"/>
    <dgm:cxn modelId="{80E6EE41-315B-4AA0-972A-222B486A287D}" type="presOf" srcId="{E7F71DF1-2884-4FD0-B750-7526232C2652}" destId="{1357F96B-9D49-4385-B33B-2034B7EB525C}" srcOrd="1" destOrd="0" presId="urn:microsoft.com/office/officeart/2005/8/layout/hProcess4"/>
    <dgm:cxn modelId="{90B71946-73F7-44A6-884E-2D5DAC69ADBA}" srcId="{5EF4A833-1F06-49D8-AA66-4E7BE91A99FC}" destId="{870BC2BA-64BE-4F20-B540-348181181E9B}" srcOrd="0" destOrd="0" parTransId="{780F757B-5995-4093-AB18-780A1858CFBE}" sibTransId="{61037E99-BD13-4F24-AC78-7CC5527BD363}"/>
    <dgm:cxn modelId="{E9FD9A46-3F22-49CA-BAEF-D87707DC06B3}" type="presOf" srcId="{F4984B77-BE57-41A0-9E0D-766B3E47E975}" destId="{3CBA9401-C901-4E4A-9FEF-DE17A29B30B3}" srcOrd="0" destOrd="0" presId="urn:microsoft.com/office/officeart/2005/8/layout/hProcess4"/>
    <dgm:cxn modelId="{AEABDD68-49EE-4BF9-89E1-00672AE1C780}" type="presOf" srcId="{E7F71DF1-2884-4FD0-B750-7526232C2652}" destId="{B23D2578-F00A-46B3-B902-92FCD3EAC75A}" srcOrd="0" destOrd="0" presId="urn:microsoft.com/office/officeart/2005/8/layout/hProcess4"/>
    <dgm:cxn modelId="{75B16A6D-093F-4ADF-99E2-EE857B742B97}" type="presOf" srcId="{CF887844-DEEB-4680-B47F-E0B61E457F4A}" destId="{FC34FF34-3321-4BE2-9941-1397FF2989B5}" srcOrd="1" destOrd="1" presId="urn:microsoft.com/office/officeart/2005/8/layout/hProcess4"/>
    <dgm:cxn modelId="{10E8BE75-AA7C-4EC7-B227-6598039BDD39}" type="presOf" srcId="{5EF4A833-1F06-49D8-AA66-4E7BE91A99FC}" destId="{655E048D-0D85-44E8-A489-BEFDF5E50730}" srcOrd="0" destOrd="0" presId="urn:microsoft.com/office/officeart/2005/8/layout/hProcess4"/>
    <dgm:cxn modelId="{4C309756-463D-470E-85D3-A604404A2768}" type="presOf" srcId="{E56507D4-FA57-4047-A813-62E22178C560}" destId="{D499727E-ACCA-4A84-A669-69FEB03B43A3}" srcOrd="0" destOrd="2" presId="urn:microsoft.com/office/officeart/2005/8/layout/hProcess4"/>
    <dgm:cxn modelId="{3861AC98-6444-4005-8EAD-06D1CAB7E2EE}" type="presOf" srcId="{E7CB0843-43D2-4353-8FD0-EEA31347F210}" destId="{D64C37D7-0E4F-47A3-BC99-344AE7B5FE4B}" srcOrd="0" destOrd="0" presId="urn:microsoft.com/office/officeart/2005/8/layout/hProcess4"/>
    <dgm:cxn modelId="{D94D92A4-47AF-49CE-812B-03986B0EADA3}" srcId="{B4D8F7DB-0E0D-4DE7-8985-BAA46F887F65}" destId="{E7CB0843-43D2-4353-8FD0-EEA31347F210}" srcOrd="2" destOrd="0" parTransId="{330B5595-A029-4224-A7B9-6A572470AC76}" sibTransId="{4707E337-D7DE-42C5-B35A-B50067DB71BF}"/>
    <dgm:cxn modelId="{E8FAF8A7-CCF1-49EE-BCDF-1A139A1695C7}" type="presOf" srcId="{27640A1C-E10B-4ECA-9C0E-77D63BD1511A}" destId="{FC34FF34-3321-4BE2-9941-1397FF2989B5}" srcOrd="1" destOrd="0" presId="urn:microsoft.com/office/officeart/2005/8/layout/hProcess4"/>
    <dgm:cxn modelId="{09C11FB0-83BB-4612-9F6F-D828DC8E6562}" srcId="{5EF4A833-1F06-49D8-AA66-4E7BE91A99FC}" destId="{7F08E9C9-F16C-4E23-A0B5-C48CB9119E30}" srcOrd="1" destOrd="0" parTransId="{B6824612-AC85-4DD1-858D-408F883ADB0E}" sibTransId="{89D0CAB0-A200-4554-A717-237A5823A18D}"/>
    <dgm:cxn modelId="{CCBD30B0-E17E-4C7E-AE49-601E5A128F69}" srcId="{E9B43C00-B881-4136-B622-94D4A9C787A6}" destId="{E56507D4-FA57-4047-A813-62E22178C560}" srcOrd="2" destOrd="0" parTransId="{D73DA2B3-6419-4D4D-80CA-A78E6A4CA607}" sibTransId="{89207195-9C54-4097-B9F4-9620CBC7F07F}"/>
    <dgm:cxn modelId="{696D8DB3-0B0D-4A9D-806C-626BC5759111}" type="presOf" srcId="{27640A1C-E10B-4ECA-9C0E-77D63BD1511A}" destId="{D499727E-ACCA-4A84-A669-69FEB03B43A3}" srcOrd="0" destOrd="0" presId="urn:microsoft.com/office/officeart/2005/8/layout/hProcess4"/>
    <dgm:cxn modelId="{86880FB4-5005-444A-90CB-6EFFF1699A9C}" type="presOf" srcId="{DD6FC460-76AE-45B2-AF7B-6D0BC79A6328}" destId="{3D097E42-A74A-4FC1-BF87-7A83304F100D}" srcOrd="0" destOrd="0" presId="urn:microsoft.com/office/officeart/2005/8/layout/hProcess4"/>
    <dgm:cxn modelId="{8AF231CB-C603-4EEC-80D2-E5AD860706CC}" type="presOf" srcId="{E9B43C00-B881-4136-B622-94D4A9C787A6}" destId="{B2CC3EE8-A20D-4B8C-8232-4B6738C9E9FB}" srcOrd="0" destOrd="0" presId="urn:microsoft.com/office/officeart/2005/8/layout/hProcess4"/>
    <dgm:cxn modelId="{D23CC7CC-AFFF-42A6-9B91-BAD19CF635CB}" srcId="{E9B43C00-B881-4136-B622-94D4A9C787A6}" destId="{CF887844-DEEB-4680-B47F-E0B61E457F4A}" srcOrd="1" destOrd="0" parTransId="{24B3D4C9-41ED-468E-81C6-1A9723CA0AD7}" sibTransId="{32FCB819-FE57-4797-810E-92550D4519F7}"/>
    <dgm:cxn modelId="{24B3EECC-180A-4911-91AF-89ACCDCAF4D7}" type="presOf" srcId="{14751954-1CA5-499A-B4ED-8073035F2E9D}" destId="{B23D2578-F00A-46B3-B902-92FCD3EAC75A}" srcOrd="0" destOrd="1" presId="urn:microsoft.com/office/officeart/2005/8/layout/hProcess4"/>
    <dgm:cxn modelId="{2EBEE7D1-4818-40DD-A4AB-A69B4E674975}" srcId="{E7CB0843-43D2-4353-8FD0-EEA31347F210}" destId="{E7F71DF1-2884-4FD0-B750-7526232C2652}" srcOrd="0" destOrd="0" parTransId="{FE8F9B94-B60B-452F-B482-8DD53641354A}" sibTransId="{545D3262-0A57-4791-8FF8-C0C269587430}"/>
    <dgm:cxn modelId="{1EB082DA-7E92-4F41-8C48-891B1F92C302}" type="presOf" srcId="{CF887844-DEEB-4680-B47F-E0B61E457F4A}" destId="{D499727E-ACCA-4A84-A669-69FEB03B43A3}" srcOrd="0" destOrd="1" presId="urn:microsoft.com/office/officeart/2005/8/layout/hProcess4"/>
    <dgm:cxn modelId="{30432AED-96B6-4626-9037-01CD57A391E8}" type="presOf" srcId="{14751954-1CA5-499A-B4ED-8073035F2E9D}" destId="{1357F96B-9D49-4385-B33B-2034B7EB525C}" srcOrd="1" destOrd="1" presId="urn:microsoft.com/office/officeart/2005/8/layout/hProcess4"/>
    <dgm:cxn modelId="{2CD387ED-45AC-471F-A8C5-099696045C92}" type="presOf" srcId="{870BC2BA-64BE-4F20-B540-348181181E9B}" destId="{997EE574-E58C-4F86-84E3-D3F35D211617}" srcOrd="1" destOrd="0" presId="urn:microsoft.com/office/officeart/2005/8/layout/hProcess4"/>
    <dgm:cxn modelId="{7CA4579E-704E-423C-BFB4-8BD982F6DAC5}" type="presParOf" srcId="{6F5CAB40-834D-4222-B655-911B32AD83C2}" destId="{A4E560AB-D3DD-400C-9049-4FE8C34A213E}" srcOrd="0" destOrd="0" presId="urn:microsoft.com/office/officeart/2005/8/layout/hProcess4"/>
    <dgm:cxn modelId="{12B2C94B-AD15-491B-823E-E003A855FE10}" type="presParOf" srcId="{6F5CAB40-834D-4222-B655-911B32AD83C2}" destId="{5FCF5A81-5D4B-4BEC-9A01-8504B2F544DE}" srcOrd="1" destOrd="0" presId="urn:microsoft.com/office/officeart/2005/8/layout/hProcess4"/>
    <dgm:cxn modelId="{796288F4-8AC9-432F-8976-462762640347}" type="presParOf" srcId="{6F5CAB40-834D-4222-B655-911B32AD83C2}" destId="{E365AFEB-D41D-4A0F-B2EA-497DE3B7A5BF}" srcOrd="2" destOrd="0" presId="urn:microsoft.com/office/officeart/2005/8/layout/hProcess4"/>
    <dgm:cxn modelId="{DD8A03AE-4CE5-4835-B1A8-193E30FC1BDB}" type="presParOf" srcId="{E365AFEB-D41D-4A0F-B2EA-497DE3B7A5BF}" destId="{13C4B28E-BD1E-4E77-A071-70AF15A948F3}" srcOrd="0" destOrd="0" presId="urn:microsoft.com/office/officeart/2005/8/layout/hProcess4"/>
    <dgm:cxn modelId="{0D298E8A-5F8A-4001-A27C-77943B080B95}" type="presParOf" srcId="{13C4B28E-BD1E-4E77-A071-70AF15A948F3}" destId="{02F775AF-4DEA-4A5F-9D3B-F580DAD988C5}" srcOrd="0" destOrd="0" presId="urn:microsoft.com/office/officeart/2005/8/layout/hProcess4"/>
    <dgm:cxn modelId="{1017E929-FDE8-44D7-8B3B-FB018DF5B0DB}" type="presParOf" srcId="{13C4B28E-BD1E-4E77-A071-70AF15A948F3}" destId="{D499727E-ACCA-4A84-A669-69FEB03B43A3}" srcOrd="1" destOrd="0" presId="urn:microsoft.com/office/officeart/2005/8/layout/hProcess4"/>
    <dgm:cxn modelId="{C9E8D672-D97E-4815-A0DA-5134B480B3AE}" type="presParOf" srcId="{13C4B28E-BD1E-4E77-A071-70AF15A948F3}" destId="{FC34FF34-3321-4BE2-9941-1397FF2989B5}" srcOrd="2" destOrd="0" presId="urn:microsoft.com/office/officeart/2005/8/layout/hProcess4"/>
    <dgm:cxn modelId="{6AC34DCA-4DE2-48AF-B2FA-F9D6DDB50DAA}" type="presParOf" srcId="{13C4B28E-BD1E-4E77-A071-70AF15A948F3}" destId="{B2CC3EE8-A20D-4B8C-8232-4B6738C9E9FB}" srcOrd="3" destOrd="0" presId="urn:microsoft.com/office/officeart/2005/8/layout/hProcess4"/>
    <dgm:cxn modelId="{B4621EE6-DA1D-4495-A3FB-648F3D317DF4}" type="presParOf" srcId="{13C4B28E-BD1E-4E77-A071-70AF15A948F3}" destId="{AC70E7FA-8AA0-46DC-A055-6C585D671770}" srcOrd="4" destOrd="0" presId="urn:microsoft.com/office/officeart/2005/8/layout/hProcess4"/>
    <dgm:cxn modelId="{4D7550FB-9C86-49F2-82D5-FC917A3024AE}" type="presParOf" srcId="{E365AFEB-D41D-4A0F-B2EA-497DE3B7A5BF}" destId="{3D097E42-A74A-4FC1-BF87-7A83304F100D}" srcOrd="1" destOrd="0" presId="urn:microsoft.com/office/officeart/2005/8/layout/hProcess4"/>
    <dgm:cxn modelId="{2587A3C6-A2E9-459F-BAC7-731941166216}" type="presParOf" srcId="{E365AFEB-D41D-4A0F-B2EA-497DE3B7A5BF}" destId="{F537E5B2-304B-4383-9284-D119F47FAF23}" srcOrd="2" destOrd="0" presId="urn:microsoft.com/office/officeart/2005/8/layout/hProcess4"/>
    <dgm:cxn modelId="{22474ABA-1206-4965-8B19-B350752060FD}" type="presParOf" srcId="{F537E5B2-304B-4383-9284-D119F47FAF23}" destId="{EE38CB30-05DD-4F83-BE92-AE9047296C02}" srcOrd="0" destOrd="0" presId="urn:microsoft.com/office/officeart/2005/8/layout/hProcess4"/>
    <dgm:cxn modelId="{5B4EF423-7D52-4404-943A-E144A55218E5}" type="presParOf" srcId="{F537E5B2-304B-4383-9284-D119F47FAF23}" destId="{EBD15BB7-564C-4A3B-B9D7-EDE40D7E0969}" srcOrd="1" destOrd="0" presId="urn:microsoft.com/office/officeart/2005/8/layout/hProcess4"/>
    <dgm:cxn modelId="{68089282-4404-4006-87B5-6F9AEC8DEA56}" type="presParOf" srcId="{F537E5B2-304B-4383-9284-D119F47FAF23}" destId="{997EE574-E58C-4F86-84E3-D3F35D211617}" srcOrd="2" destOrd="0" presId="urn:microsoft.com/office/officeart/2005/8/layout/hProcess4"/>
    <dgm:cxn modelId="{BD0640BA-ADA7-47AE-AA43-FC691E179DAF}" type="presParOf" srcId="{F537E5B2-304B-4383-9284-D119F47FAF23}" destId="{655E048D-0D85-44E8-A489-BEFDF5E50730}" srcOrd="3" destOrd="0" presId="urn:microsoft.com/office/officeart/2005/8/layout/hProcess4"/>
    <dgm:cxn modelId="{D6708A91-A6D7-45CA-A965-06A5FAFB4E56}" type="presParOf" srcId="{F537E5B2-304B-4383-9284-D119F47FAF23}" destId="{73C19548-FC3D-4CF7-9C61-4B1D35915666}" srcOrd="4" destOrd="0" presId="urn:microsoft.com/office/officeart/2005/8/layout/hProcess4"/>
    <dgm:cxn modelId="{791D6B05-9387-425E-A814-F5A654B546BF}" type="presParOf" srcId="{E365AFEB-D41D-4A0F-B2EA-497DE3B7A5BF}" destId="{3CBA9401-C901-4E4A-9FEF-DE17A29B30B3}" srcOrd="3" destOrd="0" presId="urn:microsoft.com/office/officeart/2005/8/layout/hProcess4"/>
    <dgm:cxn modelId="{EA538394-3238-4980-B228-CDCD88EE60A3}" type="presParOf" srcId="{E365AFEB-D41D-4A0F-B2EA-497DE3B7A5BF}" destId="{67C14845-E078-428D-883E-E372C965C571}" srcOrd="4" destOrd="0" presId="urn:microsoft.com/office/officeart/2005/8/layout/hProcess4"/>
    <dgm:cxn modelId="{550A7B7E-D554-449C-80BD-399256714E2F}" type="presParOf" srcId="{67C14845-E078-428D-883E-E372C965C571}" destId="{A475C22C-44A4-4F23-A9C2-85538A406984}" srcOrd="0" destOrd="0" presId="urn:microsoft.com/office/officeart/2005/8/layout/hProcess4"/>
    <dgm:cxn modelId="{3E2E061A-88C3-4DAE-99BA-2AC9C9BA0E79}" type="presParOf" srcId="{67C14845-E078-428D-883E-E372C965C571}" destId="{B23D2578-F00A-46B3-B902-92FCD3EAC75A}" srcOrd="1" destOrd="0" presId="urn:microsoft.com/office/officeart/2005/8/layout/hProcess4"/>
    <dgm:cxn modelId="{E69E5F31-8B50-4A89-BE5D-730CF9411252}" type="presParOf" srcId="{67C14845-E078-428D-883E-E372C965C571}" destId="{1357F96B-9D49-4385-B33B-2034B7EB525C}" srcOrd="2" destOrd="0" presId="urn:microsoft.com/office/officeart/2005/8/layout/hProcess4"/>
    <dgm:cxn modelId="{E08B2B5E-E55B-4FB7-93A4-58FFEE4B82E0}" type="presParOf" srcId="{67C14845-E078-428D-883E-E372C965C571}" destId="{D64C37D7-0E4F-47A3-BC99-344AE7B5FE4B}" srcOrd="3" destOrd="0" presId="urn:microsoft.com/office/officeart/2005/8/layout/hProcess4"/>
    <dgm:cxn modelId="{7DA41FD3-03BF-48C6-95EE-E69C14DBA818}" type="presParOf" srcId="{67C14845-E078-428D-883E-E372C965C571}" destId="{EAA51E7E-1647-4E7D-B265-00A7AD419C6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F13FBA-7715-4487-8C51-84E6F1CC539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63FE39A0-33B1-434A-961A-D355D1CD3177}">
      <dgm:prSet phldrT="[Text]" custT="1"/>
      <dgm:spPr/>
      <dgm:t>
        <a:bodyPr/>
        <a:lstStyle/>
        <a:p>
          <a:r>
            <a:rPr lang="en-GB" sz="2000"/>
            <a:t>Project coordinator</a:t>
          </a:r>
        </a:p>
      </dgm:t>
    </dgm:pt>
    <dgm:pt modelId="{7293AE8D-5108-4498-B1BC-821E5FEC9A10}" type="parTrans" cxnId="{4E762B1E-DF8D-4CED-B2E5-AC46F01A1548}">
      <dgm:prSet/>
      <dgm:spPr/>
      <dgm:t>
        <a:bodyPr/>
        <a:lstStyle/>
        <a:p>
          <a:endParaRPr lang="en-GB"/>
        </a:p>
      </dgm:t>
    </dgm:pt>
    <dgm:pt modelId="{71114D79-B5D4-4A81-A2A0-F1A865FA1307}" type="sibTrans" cxnId="{4E762B1E-DF8D-4CED-B2E5-AC46F01A1548}">
      <dgm:prSet/>
      <dgm:spPr/>
      <dgm:t>
        <a:bodyPr/>
        <a:lstStyle/>
        <a:p>
          <a:endParaRPr lang="en-GB"/>
        </a:p>
      </dgm:t>
    </dgm:pt>
    <dgm:pt modelId="{0DD26785-F9C1-4575-89C0-0EF2E587E6F4}">
      <dgm:prSet phldrT="[Text]" custT="1"/>
      <dgm:spPr/>
      <dgm:t>
        <a:bodyPr/>
        <a:lstStyle/>
        <a:p>
          <a:pPr marL="234000" indent="-234000">
            <a:lnSpc>
              <a:spcPct val="100000"/>
            </a:lnSpc>
          </a:pPr>
          <a:r>
            <a:rPr lang="en-GB" sz="2000"/>
            <a:t>They support supervisors and students.</a:t>
          </a:r>
        </a:p>
      </dgm:t>
    </dgm:pt>
    <dgm:pt modelId="{3FABED00-FB20-4ED4-9F17-33F55E5B2E53}" type="parTrans" cxnId="{572DBEA3-8D64-4F7D-B2E3-FCE62019CE9C}">
      <dgm:prSet/>
      <dgm:spPr/>
      <dgm:t>
        <a:bodyPr/>
        <a:lstStyle/>
        <a:p>
          <a:endParaRPr lang="en-GB"/>
        </a:p>
      </dgm:t>
    </dgm:pt>
    <dgm:pt modelId="{88EA9CC3-9301-4FDA-ACED-E69A3815860E}" type="sibTrans" cxnId="{572DBEA3-8D64-4F7D-B2E3-FCE62019CE9C}">
      <dgm:prSet/>
      <dgm:spPr/>
      <dgm:t>
        <a:bodyPr/>
        <a:lstStyle/>
        <a:p>
          <a:endParaRPr lang="en-GB"/>
        </a:p>
      </dgm:t>
    </dgm:pt>
    <dgm:pt modelId="{C16E939B-B4B1-4E9B-A686-05ADE1DA19E2}">
      <dgm:prSet phldrT="[Text]" custT="1"/>
      <dgm:spPr/>
      <dgm:t>
        <a:bodyPr/>
        <a:lstStyle/>
        <a:p>
          <a:pPr marL="234000" indent="-234000">
            <a:lnSpc>
              <a:spcPct val="100000"/>
            </a:lnSpc>
          </a:pPr>
          <a:r>
            <a:rPr lang="en-GB" sz="2000"/>
            <a:t>They communicate expectations, timelines and procedures.</a:t>
          </a:r>
        </a:p>
      </dgm:t>
    </dgm:pt>
    <dgm:pt modelId="{272C125F-7A24-44F4-BB0C-A450A716DC30}" type="parTrans" cxnId="{1564C1FB-E7CF-482A-9DE6-ED21A38942BD}">
      <dgm:prSet/>
      <dgm:spPr/>
      <dgm:t>
        <a:bodyPr/>
        <a:lstStyle/>
        <a:p>
          <a:endParaRPr lang="en-GB"/>
        </a:p>
      </dgm:t>
    </dgm:pt>
    <dgm:pt modelId="{97AAD62D-CFA8-464E-B4C4-3EB2F4464845}" type="sibTrans" cxnId="{1564C1FB-E7CF-482A-9DE6-ED21A38942BD}">
      <dgm:prSet/>
      <dgm:spPr/>
      <dgm:t>
        <a:bodyPr/>
        <a:lstStyle/>
        <a:p>
          <a:endParaRPr lang="en-GB"/>
        </a:p>
      </dgm:t>
    </dgm:pt>
    <dgm:pt modelId="{1BD92F72-00FB-41AF-9190-B40882608B6D}">
      <dgm:prSet phldrT="[Text]" custT="1"/>
      <dgm:spPr/>
      <dgm:t>
        <a:bodyPr/>
        <a:lstStyle/>
        <a:p>
          <a:r>
            <a:rPr lang="en-GB" sz="2000"/>
            <a:t>Supervisor</a:t>
          </a:r>
        </a:p>
      </dgm:t>
    </dgm:pt>
    <dgm:pt modelId="{AF8252C8-B000-45E9-8ABD-740CA8BFEE29}" type="parTrans" cxnId="{1B25B014-6D2A-4CCE-8031-D57B0F8B65D9}">
      <dgm:prSet/>
      <dgm:spPr/>
      <dgm:t>
        <a:bodyPr/>
        <a:lstStyle/>
        <a:p>
          <a:endParaRPr lang="en-GB"/>
        </a:p>
      </dgm:t>
    </dgm:pt>
    <dgm:pt modelId="{CF8BDCAA-8880-410C-8B8E-0219E2B85962}" type="sibTrans" cxnId="{1B25B014-6D2A-4CCE-8031-D57B0F8B65D9}">
      <dgm:prSet/>
      <dgm:spPr/>
      <dgm:t>
        <a:bodyPr/>
        <a:lstStyle/>
        <a:p>
          <a:endParaRPr lang="en-GB"/>
        </a:p>
      </dgm:t>
    </dgm:pt>
    <dgm:pt modelId="{3068C8A4-B4B7-4E56-ACD8-0363F00FC516}">
      <dgm:prSet phldrT="[Text]" custT="1"/>
      <dgm:spPr/>
      <dgm:t>
        <a:bodyPr/>
        <a:lstStyle/>
        <a:p>
          <a:pPr marL="234000" indent="-234000">
            <a:lnSpc>
              <a:spcPct val="100000"/>
            </a:lnSpc>
          </a:pPr>
          <a:r>
            <a:rPr lang="en-GB" sz="2000"/>
            <a:t>They provide guidance to students throughout the project.</a:t>
          </a:r>
        </a:p>
      </dgm:t>
    </dgm:pt>
    <dgm:pt modelId="{4B1A6DC2-4C15-4D4D-B12B-E3DF474257AD}" type="parTrans" cxnId="{FC269C25-62D2-484C-97E1-0BF1886A1376}">
      <dgm:prSet/>
      <dgm:spPr/>
      <dgm:t>
        <a:bodyPr/>
        <a:lstStyle/>
        <a:p>
          <a:endParaRPr lang="en-GB"/>
        </a:p>
      </dgm:t>
    </dgm:pt>
    <dgm:pt modelId="{630BFD6A-47EB-4BA0-B971-4B60943DC0D6}" type="sibTrans" cxnId="{FC269C25-62D2-484C-97E1-0BF1886A1376}">
      <dgm:prSet/>
      <dgm:spPr/>
      <dgm:t>
        <a:bodyPr/>
        <a:lstStyle/>
        <a:p>
          <a:endParaRPr lang="en-GB"/>
        </a:p>
      </dgm:t>
    </dgm:pt>
    <dgm:pt modelId="{BE3112AC-2835-4D60-8449-3145646387CC}">
      <dgm:prSet phldrT="[Text]" custT="1"/>
      <dgm:spPr/>
      <dgm:t>
        <a:bodyPr/>
        <a:lstStyle/>
        <a:p>
          <a:pPr marL="234000" indent="-234000">
            <a:lnSpc>
              <a:spcPct val="100000"/>
            </a:lnSpc>
          </a:pPr>
          <a:r>
            <a:rPr lang="en-GB" sz="2000"/>
            <a:t>They assess the final project submission.</a:t>
          </a:r>
        </a:p>
      </dgm:t>
    </dgm:pt>
    <dgm:pt modelId="{9CC6F4B6-6192-4961-A0C8-D7BEB7472D9E}" type="parTrans" cxnId="{C7C17B0A-725A-4F78-A791-B571BBE844A2}">
      <dgm:prSet/>
      <dgm:spPr/>
      <dgm:t>
        <a:bodyPr/>
        <a:lstStyle/>
        <a:p>
          <a:endParaRPr lang="en-GB"/>
        </a:p>
      </dgm:t>
    </dgm:pt>
    <dgm:pt modelId="{88E00DB5-71BA-45CB-B74B-72DDEE490A1B}" type="sibTrans" cxnId="{C7C17B0A-725A-4F78-A791-B571BBE844A2}">
      <dgm:prSet/>
      <dgm:spPr/>
      <dgm:t>
        <a:bodyPr/>
        <a:lstStyle/>
        <a:p>
          <a:endParaRPr lang="en-GB"/>
        </a:p>
      </dgm:t>
    </dgm:pt>
    <dgm:pt modelId="{9B72B050-D74D-4A42-BD46-CD1CC01CB8B0}">
      <dgm:prSet phldrT="[Text]" custT="1"/>
      <dgm:spPr/>
      <dgm:t>
        <a:bodyPr/>
        <a:lstStyle/>
        <a:p>
          <a:r>
            <a:rPr lang="en-GB" sz="2000"/>
            <a:t>Community</a:t>
          </a:r>
        </a:p>
      </dgm:t>
    </dgm:pt>
    <dgm:pt modelId="{F2F742FC-58FF-4196-A8C7-E86CA4206405}" type="parTrans" cxnId="{D843D967-08AF-4654-A418-F39A8DDB0355}">
      <dgm:prSet/>
      <dgm:spPr/>
      <dgm:t>
        <a:bodyPr/>
        <a:lstStyle/>
        <a:p>
          <a:endParaRPr lang="en-GB"/>
        </a:p>
      </dgm:t>
    </dgm:pt>
    <dgm:pt modelId="{A0824725-32FE-46B1-A9E4-E96E50EE8212}" type="sibTrans" cxnId="{D843D967-08AF-4654-A418-F39A8DDB0355}">
      <dgm:prSet/>
      <dgm:spPr/>
      <dgm:t>
        <a:bodyPr/>
        <a:lstStyle/>
        <a:p>
          <a:endParaRPr lang="en-GB"/>
        </a:p>
      </dgm:t>
    </dgm:pt>
    <dgm:pt modelId="{CBAF1D3E-41B2-4B0D-885C-6CA5D240C755}">
      <dgm:prSet phldrT="[Text]" custT="1"/>
      <dgm:spPr/>
      <dgm:t>
        <a:bodyPr/>
        <a:lstStyle/>
        <a:p>
          <a:pPr marL="234000" indent="-234000">
            <a:lnSpc>
              <a:spcPct val="100000"/>
            </a:lnSpc>
          </a:pPr>
          <a:r>
            <a:rPr lang="en-GB" sz="2000"/>
            <a:t>The librarian or resource specialist helps students with research.</a:t>
          </a:r>
        </a:p>
      </dgm:t>
    </dgm:pt>
    <dgm:pt modelId="{F1EFBDCB-5F92-4A78-A03B-3FF2E87D43CD}" type="parTrans" cxnId="{F7E740E4-A1C2-4B10-86BD-9E22F37B2E85}">
      <dgm:prSet/>
      <dgm:spPr/>
      <dgm:t>
        <a:bodyPr/>
        <a:lstStyle/>
        <a:p>
          <a:endParaRPr lang="en-GB"/>
        </a:p>
      </dgm:t>
    </dgm:pt>
    <dgm:pt modelId="{87E16476-CE56-4835-B53B-9F9557733D97}" type="sibTrans" cxnId="{F7E740E4-A1C2-4B10-86BD-9E22F37B2E85}">
      <dgm:prSet/>
      <dgm:spPr/>
      <dgm:t>
        <a:bodyPr/>
        <a:lstStyle/>
        <a:p>
          <a:endParaRPr lang="en-GB"/>
        </a:p>
      </dgm:t>
    </dgm:pt>
    <dgm:pt modelId="{7E4A0FC4-1CC0-4498-9396-57ADAE431E5A}">
      <dgm:prSet phldrT="[Text]" custT="1"/>
      <dgm:spPr/>
      <dgm:t>
        <a:bodyPr/>
        <a:lstStyle/>
        <a:p>
          <a:pPr marL="234000" indent="-234000">
            <a:lnSpc>
              <a:spcPct val="100000"/>
            </a:lnSpc>
          </a:pPr>
          <a:r>
            <a:rPr lang="en-GB" sz="2000"/>
            <a:t>Students may seek advice from experts within or beyond the school community.</a:t>
          </a:r>
        </a:p>
      </dgm:t>
    </dgm:pt>
    <dgm:pt modelId="{49934A34-343B-4094-8905-30C179717C63}" type="parTrans" cxnId="{2370DE6D-B7EB-4300-9349-05419C9AFEEA}">
      <dgm:prSet/>
      <dgm:spPr/>
      <dgm:t>
        <a:bodyPr/>
        <a:lstStyle/>
        <a:p>
          <a:endParaRPr lang="en-GB"/>
        </a:p>
      </dgm:t>
    </dgm:pt>
    <dgm:pt modelId="{2AB3E5DA-AE0F-4464-AF0E-8D419CDFCB50}" type="sibTrans" cxnId="{2370DE6D-B7EB-4300-9349-05419C9AFEEA}">
      <dgm:prSet/>
      <dgm:spPr/>
      <dgm:t>
        <a:bodyPr/>
        <a:lstStyle/>
        <a:p>
          <a:endParaRPr lang="en-GB"/>
        </a:p>
      </dgm:t>
    </dgm:pt>
    <dgm:pt modelId="{FC78C793-CB64-420E-8CC5-12D0241D2835}">
      <dgm:prSet phldrT="[Text]" custT="1"/>
      <dgm:spPr/>
      <dgm:t>
        <a:bodyPr/>
        <a:lstStyle/>
        <a:p>
          <a:pPr marL="234000" indent="-234000">
            <a:lnSpc>
              <a:spcPct val="100000"/>
            </a:lnSpc>
          </a:pPr>
          <a:r>
            <a:rPr lang="en-GB" sz="2000"/>
            <a:t>They allocate a supervisor to each student.</a:t>
          </a:r>
        </a:p>
      </dgm:t>
    </dgm:pt>
    <dgm:pt modelId="{72B55202-B1B6-49FE-8664-6BCCE66AF741}" type="parTrans" cxnId="{1D3C5F05-B21F-4A98-B8A1-79C10EF346AA}">
      <dgm:prSet/>
      <dgm:spPr/>
      <dgm:t>
        <a:bodyPr/>
        <a:lstStyle/>
        <a:p>
          <a:endParaRPr lang="en-GB"/>
        </a:p>
      </dgm:t>
    </dgm:pt>
    <dgm:pt modelId="{D5222768-4559-4464-BB08-741D68BC5082}" type="sibTrans" cxnId="{1D3C5F05-B21F-4A98-B8A1-79C10EF346AA}">
      <dgm:prSet/>
      <dgm:spPr/>
      <dgm:t>
        <a:bodyPr/>
        <a:lstStyle/>
        <a:p>
          <a:endParaRPr lang="en-GB"/>
        </a:p>
      </dgm:t>
    </dgm:pt>
    <dgm:pt modelId="{2B51FA3E-24B7-4B45-A6F3-49805B07FA74}">
      <dgm:prSet phldrT="[Text]" custT="1"/>
      <dgm:spPr/>
      <dgm:t>
        <a:bodyPr/>
        <a:lstStyle/>
        <a:p>
          <a:pPr marL="234000" indent="-234000">
            <a:lnSpc>
              <a:spcPct val="100000"/>
            </a:lnSpc>
          </a:pPr>
          <a:r>
            <a:rPr lang="en-GB" sz="2000"/>
            <a:t>They verify the authenticity of the student’s work.</a:t>
          </a:r>
        </a:p>
      </dgm:t>
    </dgm:pt>
    <dgm:pt modelId="{9F0DFC5E-E94B-40F7-9A29-9589E6C04E88}" type="parTrans" cxnId="{B77EE5E0-9979-43DC-82BB-06507B6F724A}">
      <dgm:prSet/>
      <dgm:spPr/>
      <dgm:t>
        <a:bodyPr/>
        <a:lstStyle/>
        <a:p>
          <a:endParaRPr lang="en-GB"/>
        </a:p>
      </dgm:t>
    </dgm:pt>
    <dgm:pt modelId="{78015E79-3C89-4DE6-B240-DE4CDB7D8AD0}" type="sibTrans" cxnId="{B77EE5E0-9979-43DC-82BB-06507B6F724A}">
      <dgm:prSet/>
      <dgm:spPr/>
      <dgm:t>
        <a:bodyPr/>
        <a:lstStyle/>
        <a:p>
          <a:endParaRPr lang="en-GB"/>
        </a:p>
      </dgm:t>
    </dgm:pt>
    <dgm:pt modelId="{522EF1E7-1235-46F7-BE08-95ABE201D14A}" type="pres">
      <dgm:prSet presAssocID="{48F13FBA-7715-4487-8C51-84E6F1CC5390}" presName="Name0" presStyleCnt="0">
        <dgm:presLayoutVars>
          <dgm:dir/>
          <dgm:animLvl val="lvl"/>
          <dgm:resizeHandles val="exact"/>
        </dgm:presLayoutVars>
      </dgm:prSet>
      <dgm:spPr/>
    </dgm:pt>
    <dgm:pt modelId="{850E8000-F669-4BEB-9191-6FA102FA8DBB}" type="pres">
      <dgm:prSet presAssocID="{63FE39A0-33B1-434A-961A-D355D1CD3177}" presName="composite" presStyleCnt="0"/>
      <dgm:spPr/>
    </dgm:pt>
    <dgm:pt modelId="{44B178C8-C82C-4243-AF6C-C1B118087591}" type="pres">
      <dgm:prSet presAssocID="{63FE39A0-33B1-434A-961A-D355D1CD3177}" presName="parTx" presStyleLbl="alignNode1" presStyleIdx="0" presStyleCnt="3" custFlipVert="0" custScaleY="100127">
        <dgm:presLayoutVars>
          <dgm:chMax val="0"/>
          <dgm:chPref val="0"/>
          <dgm:bulletEnabled val="1"/>
        </dgm:presLayoutVars>
      </dgm:prSet>
      <dgm:spPr/>
    </dgm:pt>
    <dgm:pt modelId="{EB2A5927-0FE6-49A9-9822-186018D2E479}" type="pres">
      <dgm:prSet presAssocID="{63FE39A0-33B1-434A-961A-D355D1CD3177}" presName="desTx" presStyleLbl="alignAccFollowNode1" presStyleIdx="0" presStyleCnt="3" custScaleY="100986">
        <dgm:presLayoutVars>
          <dgm:bulletEnabled val="1"/>
        </dgm:presLayoutVars>
      </dgm:prSet>
      <dgm:spPr/>
    </dgm:pt>
    <dgm:pt modelId="{EFC25E9E-EE20-4180-9470-CE15139AC281}" type="pres">
      <dgm:prSet presAssocID="{71114D79-B5D4-4A81-A2A0-F1A865FA1307}" presName="space" presStyleCnt="0"/>
      <dgm:spPr/>
    </dgm:pt>
    <dgm:pt modelId="{23EDE110-41AB-49B6-B4A3-074297DA3D8A}" type="pres">
      <dgm:prSet presAssocID="{1BD92F72-00FB-41AF-9190-B40882608B6D}" presName="composite" presStyleCnt="0"/>
      <dgm:spPr/>
    </dgm:pt>
    <dgm:pt modelId="{1D2C5038-458D-42DC-A4CF-BDA38779984C}" type="pres">
      <dgm:prSet presAssocID="{1BD92F72-00FB-41AF-9190-B40882608B6D}" presName="parTx" presStyleLbl="alignNode1" presStyleIdx="1" presStyleCnt="3">
        <dgm:presLayoutVars>
          <dgm:chMax val="0"/>
          <dgm:chPref val="0"/>
          <dgm:bulletEnabled val="1"/>
        </dgm:presLayoutVars>
      </dgm:prSet>
      <dgm:spPr/>
    </dgm:pt>
    <dgm:pt modelId="{365BB50B-C621-4217-968C-E7539F63B727}" type="pres">
      <dgm:prSet presAssocID="{1BD92F72-00FB-41AF-9190-B40882608B6D}" presName="desTx" presStyleLbl="alignAccFollowNode1" presStyleIdx="1" presStyleCnt="3">
        <dgm:presLayoutVars>
          <dgm:bulletEnabled val="1"/>
        </dgm:presLayoutVars>
      </dgm:prSet>
      <dgm:spPr/>
    </dgm:pt>
    <dgm:pt modelId="{9D61323E-B192-4099-B2D3-25D1A7541638}" type="pres">
      <dgm:prSet presAssocID="{CF8BDCAA-8880-410C-8B8E-0219E2B85962}" presName="space" presStyleCnt="0"/>
      <dgm:spPr/>
    </dgm:pt>
    <dgm:pt modelId="{102034FD-1F64-4728-A537-E24114D7FCCE}" type="pres">
      <dgm:prSet presAssocID="{9B72B050-D74D-4A42-BD46-CD1CC01CB8B0}" presName="composite" presStyleCnt="0"/>
      <dgm:spPr/>
    </dgm:pt>
    <dgm:pt modelId="{31A2F48C-F338-4B37-9F59-9360C7E0134B}" type="pres">
      <dgm:prSet presAssocID="{9B72B050-D74D-4A42-BD46-CD1CC01CB8B0}" presName="parTx" presStyleLbl="alignNode1" presStyleIdx="2" presStyleCnt="3">
        <dgm:presLayoutVars>
          <dgm:chMax val="0"/>
          <dgm:chPref val="0"/>
          <dgm:bulletEnabled val="1"/>
        </dgm:presLayoutVars>
      </dgm:prSet>
      <dgm:spPr/>
    </dgm:pt>
    <dgm:pt modelId="{6F38AC3F-3017-41EA-9C80-CF364203F1E6}" type="pres">
      <dgm:prSet presAssocID="{9B72B050-D74D-4A42-BD46-CD1CC01CB8B0}" presName="desTx" presStyleLbl="alignAccFollowNode1" presStyleIdx="2" presStyleCnt="3">
        <dgm:presLayoutVars>
          <dgm:bulletEnabled val="1"/>
        </dgm:presLayoutVars>
      </dgm:prSet>
      <dgm:spPr/>
    </dgm:pt>
  </dgm:ptLst>
  <dgm:cxnLst>
    <dgm:cxn modelId="{1D3C5F05-B21F-4A98-B8A1-79C10EF346AA}" srcId="{63FE39A0-33B1-434A-961A-D355D1CD3177}" destId="{FC78C793-CB64-420E-8CC5-12D0241D2835}" srcOrd="2" destOrd="0" parTransId="{72B55202-B1B6-49FE-8664-6BCCE66AF741}" sibTransId="{D5222768-4559-4464-BB08-741D68BC5082}"/>
    <dgm:cxn modelId="{C7C17B0A-725A-4F78-A791-B571BBE844A2}" srcId="{1BD92F72-00FB-41AF-9190-B40882608B6D}" destId="{BE3112AC-2835-4D60-8449-3145646387CC}" srcOrd="2" destOrd="0" parTransId="{9CC6F4B6-6192-4961-A0C8-D7BEB7472D9E}" sibTransId="{88E00DB5-71BA-45CB-B74B-72DDEE490A1B}"/>
    <dgm:cxn modelId="{1B25B014-6D2A-4CCE-8031-D57B0F8B65D9}" srcId="{48F13FBA-7715-4487-8C51-84E6F1CC5390}" destId="{1BD92F72-00FB-41AF-9190-B40882608B6D}" srcOrd="1" destOrd="0" parTransId="{AF8252C8-B000-45E9-8ABD-740CA8BFEE29}" sibTransId="{CF8BDCAA-8880-410C-8B8E-0219E2B85962}"/>
    <dgm:cxn modelId="{4E762B1E-DF8D-4CED-B2E5-AC46F01A1548}" srcId="{48F13FBA-7715-4487-8C51-84E6F1CC5390}" destId="{63FE39A0-33B1-434A-961A-D355D1CD3177}" srcOrd="0" destOrd="0" parTransId="{7293AE8D-5108-4498-B1BC-821E5FEC9A10}" sibTransId="{71114D79-B5D4-4A81-A2A0-F1A865FA1307}"/>
    <dgm:cxn modelId="{FC269C25-62D2-484C-97E1-0BF1886A1376}" srcId="{1BD92F72-00FB-41AF-9190-B40882608B6D}" destId="{3068C8A4-B4B7-4E56-ACD8-0363F00FC516}" srcOrd="0" destOrd="0" parTransId="{4B1A6DC2-4C15-4D4D-B12B-E3DF474257AD}" sibTransId="{630BFD6A-47EB-4BA0-B971-4B60943DC0D6}"/>
    <dgm:cxn modelId="{F4AD9B34-76D4-4B91-872A-5E243DDB1F5B}" type="presOf" srcId="{1BD92F72-00FB-41AF-9190-B40882608B6D}" destId="{1D2C5038-458D-42DC-A4CF-BDA38779984C}" srcOrd="0" destOrd="0" presId="urn:microsoft.com/office/officeart/2005/8/layout/hList1"/>
    <dgm:cxn modelId="{D0A81F39-8D9F-4DC2-B92D-376896D0D415}" type="presOf" srcId="{7E4A0FC4-1CC0-4498-9396-57ADAE431E5A}" destId="{6F38AC3F-3017-41EA-9C80-CF364203F1E6}" srcOrd="0" destOrd="1" presId="urn:microsoft.com/office/officeart/2005/8/layout/hList1"/>
    <dgm:cxn modelId="{731F0E3C-A106-4A6C-BE94-E4098180AA78}" type="presOf" srcId="{BE3112AC-2835-4D60-8449-3145646387CC}" destId="{365BB50B-C621-4217-968C-E7539F63B727}" srcOrd="0" destOrd="2" presId="urn:microsoft.com/office/officeart/2005/8/layout/hList1"/>
    <dgm:cxn modelId="{D843D967-08AF-4654-A418-F39A8DDB0355}" srcId="{48F13FBA-7715-4487-8C51-84E6F1CC5390}" destId="{9B72B050-D74D-4A42-BD46-CD1CC01CB8B0}" srcOrd="2" destOrd="0" parTransId="{F2F742FC-58FF-4196-A8C7-E86CA4206405}" sibTransId="{A0824725-32FE-46B1-A9E4-E96E50EE8212}"/>
    <dgm:cxn modelId="{E4DBC64C-B601-4096-8C07-80E121F3E9BA}" type="presOf" srcId="{C16E939B-B4B1-4E9B-A686-05ADE1DA19E2}" destId="{EB2A5927-0FE6-49A9-9822-186018D2E479}" srcOrd="0" destOrd="1" presId="urn:microsoft.com/office/officeart/2005/8/layout/hList1"/>
    <dgm:cxn modelId="{2370DE6D-B7EB-4300-9349-05419C9AFEEA}" srcId="{9B72B050-D74D-4A42-BD46-CD1CC01CB8B0}" destId="{7E4A0FC4-1CC0-4498-9396-57ADAE431E5A}" srcOrd="1" destOrd="0" parTransId="{49934A34-343B-4094-8905-30C179717C63}" sibTransId="{2AB3E5DA-AE0F-4464-AF0E-8D419CDFCB50}"/>
    <dgm:cxn modelId="{AA1AED6D-5EC7-4D0A-8267-E6220F232FAC}" type="presOf" srcId="{FC78C793-CB64-420E-8CC5-12D0241D2835}" destId="{EB2A5927-0FE6-49A9-9822-186018D2E479}" srcOrd="0" destOrd="2" presId="urn:microsoft.com/office/officeart/2005/8/layout/hList1"/>
    <dgm:cxn modelId="{43701B79-44DD-4A82-8713-2019CFC7D90A}" type="presOf" srcId="{CBAF1D3E-41B2-4B0D-885C-6CA5D240C755}" destId="{6F38AC3F-3017-41EA-9C80-CF364203F1E6}" srcOrd="0" destOrd="0" presId="urn:microsoft.com/office/officeart/2005/8/layout/hList1"/>
    <dgm:cxn modelId="{26C14895-AD11-46E1-93BF-731171FE0F36}" type="presOf" srcId="{9B72B050-D74D-4A42-BD46-CD1CC01CB8B0}" destId="{31A2F48C-F338-4B37-9F59-9360C7E0134B}" srcOrd="0" destOrd="0" presId="urn:microsoft.com/office/officeart/2005/8/layout/hList1"/>
    <dgm:cxn modelId="{572DBEA3-8D64-4F7D-B2E3-FCE62019CE9C}" srcId="{63FE39A0-33B1-434A-961A-D355D1CD3177}" destId="{0DD26785-F9C1-4575-89C0-0EF2E587E6F4}" srcOrd="0" destOrd="0" parTransId="{3FABED00-FB20-4ED4-9F17-33F55E5B2E53}" sibTransId="{88EA9CC3-9301-4FDA-ACED-E69A3815860E}"/>
    <dgm:cxn modelId="{216B3DBB-5849-431F-B034-A30C0A7944FC}" type="presOf" srcId="{3068C8A4-B4B7-4E56-ACD8-0363F00FC516}" destId="{365BB50B-C621-4217-968C-E7539F63B727}" srcOrd="0" destOrd="0" presId="urn:microsoft.com/office/officeart/2005/8/layout/hList1"/>
    <dgm:cxn modelId="{DCA660D4-47AD-44ED-B8EE-BBFF1A7913E6}" type="presOf" srcId="{2B51FA3E-24B7-4B45-A6F3-49805B07FA74}" destId="{365BB50B-C621-4217-968C-E7539F63B727}" srcOrd="0" destOrd="1" presId="urn:microsoft.com/office/officeart/2005/8/layout/hList1"/>
    <dgm:cxn modelId="{B77EE5E0-9979-43DC-82BB-06507B6F724A}" srcId="{1BD92F72-00FB-41AF-9190-B40882608B6D}" destId="{2B51FA3E-24B7-4B45-A6F3-49805B07FA74}" srcOrd="1" destOrd="0" parTransId="{9F0DFC5E-E94B-40F7-9A29-9589E6C04E88}" sibTransId="{78015E79-3C89-4DE6-B240-DE4CDB7D8AD0}"/>
    <dgm:cxn modelId="{F7E740E4-A1C2-4B10-86BD-9E22F37B2E85}" srcId="{9B72B050-D74D-4A42-BD46-CD1CC01CB8B0}" destId="{CBAF1D3E-41B2-4B0D-885C-6CA5D240C755}" srcOrd="0" destOrd="0" parTransId="{F1EFBDCB-5F92-4A78-A03B-3FF2E87D43CD}" sibTransId="{87E16476-CE56-4835-B53B-9F9557733D97}"/>
    <dgm:cxn modelId="{D9853AF9-A13A-4DB4-BACE-8082FAF755EC}" type="presOf" srcId="{0DD26785-F9C1-4575-89C0-0EF2E587E6F4}" destId="{EB2A5927-0FE6-49A9-9822-186018D2E479}" srcOrd="0" destOrd="0" presId="urn:microsoft.com/office/officeart/2005/8/layout/hList1"/>
    <dgm:cxn modelId="{A8E5E9F9-E683-4D9F-B3F5-C0147F751750}" type="presOf" srcId="{63FE39A0-33B1-434A-961A-D355D1CD3177}" destId="{44B178C8-C82C-4243-AF6C-C1B118087591}" srcOrd="0" destOrd="0" presId="urn:microsoft.com/office/officeart/2005/8/layout/hList1"/>
    <dgm:cxn modelId="{1564C1FB-E7CF-482A-9DE6-ED21A38942BD}" srcId="{63FE39A0-33B1-434A-961A-D355D1CD3177}" destId="{C16E939B-B4B1-4E9B-A686-05ADE1DA19E2}" srcOrd="1" destOrd="0" parTransId="{272C125F-7A24-44F4-BB0C-A450A716DC30}" sibTransId="{97AAD62D-CFA8-464E-B4C4-3EB2F4464845}"/>
    <dgm:cxn modelId="{163B3EFE-4C56-4BDF-8754-A8874F39E568}" type="presOf" srcId="{48F13FBA-7715-4487-8C51-84E6F1CC5390}" destId="{522EF1E7-1235-46F7-BE08-95ABE201D14A}" srcOrd="0" destOrd="0" presId="urn:microsoft.com/office/officeart/2005/8/layout/hList1"/>
    <dgm:cxn modelId="{2C78B43D-D81D-4A77-ACA4-E1031230431D}" type="presParOf" srcId="{522EF1E7-1235-46F7-BE08-95ABE201D14A}" destId="{850E8000-F669-4BEB-9191-6FA102FA8DBB}" srcOrd="0" destOrd="0" presId="urn:microsoft.com/office/officeart/2005/8/layout/hList1"/>
    <dgm:cxn modelId="{8DC7F5BB-7908-4B83-8D4B-4AB7C1DFF0CC}" type="presParOf" srcId="{850E8000-F669-4BEB-9191-6FA102FA8DBB}" destId="{44B178C8-C82C-4243-AF6C-C1B118087591}" srcOrd="0" destOrd="0" presId="urn:microsoft.com/office/officeart/2005/8/layout/hList1"/>
    <dgm:cxn modelId="{341115EB-AAA2-47FE-982D-C537E154841F}" type="presParOf" srcId="{850E8000-F669-4BEB-9191-6FA102FA8DBB}" destId="{EB2A5927-0FE6-49A9-9822-186018D2E479}" srcOrd="1" destOrd="0" presId="urn:microsoft.com/office/officeart/2005/8/layout/hList1"/>
    <dgm:cxn modelId="{A952AEB8-2FCA-4498-9A41-F2DCA3D67687}" type="presParOf" srcId="{522EF1E7-1235-46F7-BE08-95ABE201D14A}" destId="{EFC25E9E-EE20-4180-9470-CE15139AC281}" srcOrd="1" destOrd="0" presId="urn:microsoft.com/office/officeart/2005/8/layout/hList1"/>
    <dgm:cxn modelId="{3265E488-1AAB-4BEF-BB83-56C0166E06AB}" type="presParOf" srcId="{522EF1E7-1235-46F7-BE08-95ABE201D14A}" destId="{23EDE110-41AB-49B6-B4A3-074297DA3D8A}" srcOrd="2" destOrd="0" presId="urn:microsoft.com/office/officeart/2005/8/layout/hList1"/>
    <dgm:cxn modelId="{42A27494-97C1-4090-AD53-6C965D6B7105}" type="presParOf" srcId="{23EDE110-41AB-49B6-B4A3-074297DA3D8A}" destId="{1D2C5038-458D-42DC-A4CF-BDA38779984C}" srcOrd="0" destOrd="0" presId="urn:microsoft.com/office/officeart/2005/8/layout/hList1"/>
    <dgm:cxn modelId="{92E7CA4D-700E-4926-879D-BAF874B7A44D}" type="presParOf" srcId="{23EDE110-41AB-49B6-B4A3-074297DA3D8A}" destId="{365BB50B-C621-4217-968C-E7539F63B727}" srcOrd="1" destOrd="0" presId="urn:microsoft.com/office/officeart/2005/8/layout/hList1"/>
    <dgm:cxn modelId="{3FA8221B-53AA-450E-B8AA-9F826EA792E4}" type="presParOf" srcId="{522EF1E7-1235-46F7-BE08-95ABE201D14A}" destId="{9D61323E-B192-4099-B2D3-25D1A7541638}" srcOrd="3" destOrd="0" presId="urn:microsoft.com/office/officeart/2005/8/layout/hList1"/>
    <dgm:cxn modelId="{AC56C62E-5D08-430C-B51A-6549B278270A}" type="presParOf" srcId="{522EF1E7-1235-46F7-BE08-95ABE201D14A}" destId="{102034FD-1F64-4728-A537-E24114D7FCCE}" srcOrd="4" destOrd="0" presId="urn:microsoft.com/office/officeart/2005/8/layout/hList1"/>
    <dgm:cxn modelId="{7E685E83-2AB1-4A8A-9B06-49D23DA817AB}" type="presParOf" srcId="{102034FD-1F64-4728-A537-E24114D7FCCE}" destId="{31A2F48C-F338-4B37-9F59-9360C7E0134B}" srcOrd="0" destOrd="0" presId="urn:microsoft.com/office/officeart/2005/8/layout/hList1"/>
    <dgm:cxn modelId="{CC76AC2A-F4E5-4AED-B282-6C2CF1070B9E}" type="presParOf" srcId="{102034FD-1F64-4728-A537-E24114D7FCCE}" destId="{6F38AC3F-3017-41EA-9C80-CF364203F1E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E18EA-E4BC-45CB-9834-39DE515333E7}">
      <dsp:nvSpPr>
        <dsp:cNvPr id="0" name=""/>
        <dsp:cNvSpPr/>
      </dsp:nvSpPr>
      <dsp:spPr>
        <a:xfrm>
          <a:off x="2186217" y="0"/>
          <a:ext cx="2386369" cy="2386733"/>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FF08A-A1EB-4BCE-8A04-1CB77F37C682}">
      <dsp:nvSpPr>
        <dsp:cNvPr id="0" name=""/>
        <dsp:cNvSpPr/>
      </dsp:nvSpPr>
      <dsp:spPr>
        <a:xfrm>
          <a:off x="2713684" y="861683"/>
          <a:ext cx="1326059" cy="662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Students choose what they want to focus on</a:t>
          </a:r>
          <a:endParaRPr lang="en-GB" sz="1200" kern="1200"/>
        </a:p>
      </dsp:txBody>
      <dsp:txXfrm>
        <a:off x="2713684" y="861683"/>
        <a:ext cx="1326059" cy="662871"/>
      </dsp:txXfrm>
    </dsp:sp>
    <dsp:sp modelId="{50A72B93-5190-43CE-A81A-5F7CD60D7037}">
      <dsp:nvSpPr>
        <dsp:cNvPr id="0" name=""/>
        <dsp:cNvSpPr/>
      </dsp:nvSpPr>
      <dsp:spPr>
        <a:xfrm>
          <a:off x="1523412" y="1371355"/>
          <a:ext cx="2386369" cy="2386733"/>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F0DA2-AF34-463F-94F4-878EF1CA53E8}">
      <dsp:nvSpPr>
        <dsp:cNvPr id="0" name=""/>
        <dsp:cNvSpPr/>
      </dsp:nvSpPr>
      <dsp:spPr>
        <a:xfrm>
          <a:off x="2053567" y="2240970"/>
          <a:ext cx="1326059" cy="662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Students choose how to achieve their goal</a:t>
          </a:r>
          <a:endParaRPr lang="en-GB" sz="1200" kern="1200"/>
        </a:p>
      </dsp:txBody>
      <dsp:txXfrm>
        <a:off x="2053567" y="2240970"/>
        <a:ext cx="1326059" cy="662871"/>
      </dsp:txXfrm>
    </dsp:sp>
    <dsp:sp modelId="{6152D5C3-D37A-4515-BEB7-B7C7F7B662EF}">
      <dsp:nvSpPr>
        <dsp:cNvPr id="0" name=""/>
        <dsp:cNvSpPr/>
      </dsp:nvSpPr>
      <dsp:spPr>
        <a:xfrm>
          <a:off x="2356064" y="2906816"/>
          <a:ext cx="2050261" cy="2051083"/>
        </a:xfrm>
        <a:prstGeom prst="blockArc">
          <a:avLst>
            <a:gd name="adj1" fmla="val 13500000"/>
            <a:gd name="adj2" fmla="val 10800000"/>
            <a:gd name="adj3" fmla="val 1274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3E04C-A4F7-4656-9594-8EE86D05E9D8}">
      <dsp:nvSpPr>
        <dsp:cNvPr id="0" name=""/>
        <dsp:cNvSpPr/>
      </dsp:nvSpPr>
      <dsp:spPr>
        <a:xfrm>
          <a:off x="2716821" y="3622241"/>
          <a:ext cx="1326059" cy="662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Students articulate what success will look like</a:t>
          </a:r>
          <a:endParaRPr lang="en-GB" sz="1200" kern="1200"/>
        </a:p>
      </dsp:txBody>
      <dsp:txXfrm>
        <a:off x="2716821" y="3622241"/>
        <a:ext cx="1326059" cy="662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584FB-CDDF-4C36-8B32-6BB20A7C4478}">
      <dsp:nvSpPr>
        <dsp:cNvPr id="0" name=""/>
        <dsp:cNvSpPr/>
      </dsp:nvSpPr>
      <dsp:spPr>
        <a:xfrm>
          <a:off x="3008469" y="985"/>
          <a:ext cx="1867060" cy="93353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Process</a:t>
          </a:r>
        </a:p>
      </dsp:txBody>
      <dsp:txXfrm>
        <a:off x="3035811" y="28327"/>
        <a:ext cx="1812376" cy="878846"/>
      </dsp:txXfrm>
    </dsp:sp>
    <dsp:sp modelId="{8E661C62-AA54-4FD2-9209-945181EA4CB8}">
      <dsp:nvSpPr>
        <dsp:cNvPr id="0" name=""/>
        <dsp:cNvSpPr/>
      </dsp:nvSpPr>
      <dsp:spPr>
        <a:xfrm rot="3600000">
          <a:off x="4226399" y="1639287"/>
          <a:ext cx="972615" cy="326735"/>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324420" y="1704634"/>
        <a:ext cx="776574" cy="196041"/>
      </dsp:txXfrm>
    </dsp:sp>
    <dsp:sp modelId="{D671C136-F12C-4E92-8AB6-D844F4270A32}">
      <dsp:nvSpPr>
        <dsp:cNvPr id="0" name=""/>
        <dsp:cNvSpPr/>
      </dsp:nvSpPr>
      <dsp:spPr>
        <a:xfrm>
          <a:off x="4549884" y="2670794"/>
          <a:ext cx="1867060" cy="93353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Product</a:t>
          </a:r>
        </a:p>
      </dsp:txBody>
      <dsp:txXfrm>
        <a:off x="4577226" y="2698136"/>
        <a:ext cx="1812376" cy="878846"/>
      </dsp:txXfrm>
    </dsp:sp>
    <dsp:sp modelId="{546D208E-5C41-4BED-B868-1AE67253B97F}">
      <dsp:nvSpPr>
        <dsp:cNvPr id="0" name=""/>
        <dsp:cNvSpPr/>
      </dsp:nvSpPr>
      <dsp:spPr>
        <a:xfrm rot="10800000">
          <a:off x="3455692" y="2974191"/>
          <a:ext cx="972615" cy="326735"/>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553712" y="3039538"/>
        <a:ext cx="776574" cy="196041"/>
      </dsp:txXfrm>
    </dsp:sp>
    <dsp:sp modelId="{C9FF18E5-1A7B-4E87-BC3E-3B6AFD746C40}">
      <dsp:nvSpPr>
        <dsp:cNvPr id="0" name=""/>
        <dsp:cNvSpPr/>
      </dsp:nvSpPr>
      <dsp:spPr>
        <a:xfrm>
          <a:off x="1467054" y="2670794"/>
          <a:ext cx="1867060" cy="93353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Report</a:t>
          </a:r>
        </a:p>
      </dsp:txBody>
      <dsp:txXfrm>
        <a:off x="1494396" y="2698136"/>
        <a:ext cx="1812376" cy="878846"/>
      </dsp:txXfrm>
    </dsp:sp>
    <dsp:sp modelId="{7C65A1F2-8E8E-42A6-B58D-8A7EEE3B4DD5}">
      <dsp:nvSpPr>
        <dsp:cNvPr id="0" name=""/>
        <dsp:cNvSpPr/>
      </dsp:nvSpPr>
      <dsp:spPr>
        <a:xfrm rot="18000000">
          <a:off x="2684984" y="1639287"/>
          <a:ext cx="972615" cy="326735"/>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783005" y="1704634"/>
        <a:ext cx="776574" cy="196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39056-F427-4257-82E9-BF11922DC65D}">
      <dsp:nvSpPr>
        <dsp:cNvPr id="0" name=""/>
        <dsp:cNvSpPr/>
      </dsp:nvSpPr>
      <dsp:spPr>
        <a:xfrm>
          <a:off x="2303362" y="1064"/>
          <a:ext cx="1351325" cy="8783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Inquiry</a:t>
          </a:r>
        </a:p>
      </dsp:txBody>
      <dsp:txXfrm>
        <a:off x="2346240" y="43942"/>
        <a:ext cx="1265569" cy="792605"/>
      </dsp:txXfrm>
    </dsp:sp>
    <dsp:sp modelId="{CD69E10E-02F9-4676-B9AB-1E6E7A68A430}">
      <dsp:nvSpPr>
        <dsp:cNvPr id="0" name=""/>
        <dsp:cNvSpPr/>
      </dsp:nvSpPr>
      <dsp:spPr>
        <a:xfrm>
          <a:off x="1808693" y="440245"/>
          <a:ext cx="2340662" cy="2340662"/>
        </a:xfrm>
        <a:custGeom>
          <a:avLst/>
          <a:gdLst/>
          <a:ahLst/>
          <a:cxnLst/>
          <a:rect l="0" t="0" r="0" b="0"/>
          <a:pathLst>
            <a:path>
              <a:moveTo>
                <a:pt x="1855787" y="221740"/>
              </a:moveTo>
              <a:arcTo wR="1170331" hR="1170331" stAng="18351123" swAng="364345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BF0930-D827-41A7-9DB6-4465A42D4879}">
      <dsp:nvSpPr>
        <dsp:cNvPr id="0" name=""/>
        <dsp:cNvSpPr/>
      </dsp:nvSpPr>
      <dsp:spPr>
        <a:xfrm>
          <a:off x="3316898" y="1756561"/>
          <a:ext cx="1351325" cy="8783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Action</a:t>
          </a:r>
        </a:p>
      </dsp:txBody>
      <dsp:txXfrm>
        <a:off x="3359776" y="1799439"/>
        <a:ext cx="1265569" cy="792605"/>
      </dsp:txXfrm>
    </dsp:sp>
    <dsp:sp modelId="{562CF3A9-F2BF-4908-B39E-FDFEFAA711B2}">
      <dsp:nvSpPr>
        <dsp:cNvPr id="0" name=""/>
        <dsp:cNvSpPr/>
      </dsp:nvSpPr>
      <dsp:spPr>
        <a:xfrm>
          <a:off x="1808693" y="440245"/>
          <a:ext cx="2340662" cy="2340662"/>
        </a:xfrm>
        <a:custGeom>
          <a:avLst/>
          <a:gdLst/>
          <a:ahLst/>
          <a:cxnLst/>
          <a:rect l="0" t="0" r="0" b="0"/>
          <a:pathLst>
            <a:path>
              <a:moveTo>
                <a:pt x="1726426" y="2200104"/>
              </a:moveTo>
              <a:arcTo wR="1170331" hR="1170331" stAng="3697812" swAng="340437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974778-E2C9-4245-9026-492703B95BAD}">
      <dsp:nvSpPr>
        <dsp:cNvPr id="0" name=""/>
        <dsp:cNvSpPr/>
      </dsp:nvSpPr>
      <dsp:spPr>
        <a:xfrm>
          <a:off x="1289825" y="1756561"/>
          <a:ext cx="1351325" cy="87836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Reflection</a:t>
          </a:r>
        </a:p>
      </dsp:txBody>
      <dsp:txXfrm>
        <a:off x="1332703" y="1799439"/>
        <a:ext cx="1265569" cy="792605"/>
      </dsp:txXfrm>
    </dsp:sp>
    <dsp:sp modelId="{2B57598D-6EDB-4136-A4D9-ACE14C020FBE}">
      <dsp:nvSpPr>
        <dsp:cNvPr id="0" name=""/>
        <dsp:cNvSpPr/>
      </dsp:nvSpPr>
      <dsp:spPr>
        <a:xfrm>
          <a:off x="1808693" y="440245"/>
          <a:ext cx="2340662" cy="2340662"/>
        </a:xfrm>
        <a:custGeom>
          <a:avLst/>
          <a:gdLst/>
          <a:ahLst/>
          <a:cxnLst/>
          <a:rect l="0" t="0" r="0" b="0"/>
          <a:pathLst>
            <a:path>
              <a:moveTo>
                <a:pt x="7700" y="1304364"/>
              </a:moveTo>
              <a:arcTo wR="1170331" hR="1170331" stAng="10405424" swAng="364345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9727E-ACCA-4A84-A669-69FEB03B43A3}">
      <dsp:nvSpPr>
        <dsp:cNvPr id="0" name=""/>
        <dsp:cNvSpPr/>
      </dsp:nvSpPr>
      <dsp:spPr>
        <a:xfrm>
          <a:off x="1225" y="1013559"/>
          <a:ext cx="2146658" cy="37906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a:t>Students set a learning goal.</a:t>
          </a:r>
        </a:p>
        <a:p>
          <a:pPr marL="228600" lvl="1" indent="-228600" algn="l" defTabSz="889000">
            <a:lnSpc>
              <a:spcPct val="90000"/>
            </a:lnSpc>
            <a:spcBef>
              <a:spcPct val="0"/>
            </a:spcBef>
            <a:spcAft>
              <a:spcPct val="15000"/>
            </a:spcAft>
            <a:buChar char="•"/>
          </a:pPr>
          <a:r>
            <a:rPr lang="en-GB" sz="2000" kern="1200"/>
            <a:t>Students set a product goal.</a:t>
          </a:r>
        </a:p>
        <a:p>
          <a:pPr marL="228600" lvl="1" indent="-228600" algn="l" defTabSz="889000">
            <a:lnSpc>
              <a:spcPct val="90000"/>
            </a:lnSpc>
            <a:spcBef>
              <a:spcPct val="0"/>
            </a:spcBef>
            <a:spcAft>
              <a:spcPct val="15000"/>
            </a:spcAft>
            <a:buChar char="•"/>
          </a:pPr>
          <a:r>
            <a:rPr lang="en-GB" sz="2000" kern="1200"/>
            <a:t>Students determine success criteria for their product.</a:t>
          </a:r>
        </a:p>
      </dsp:txBody>
      <dsp:txXfrm>
        <a:off x="64098" y="1076432"/>
        <a:ext cx="2020912" cy="2852592"/>
      </dsp:txXfrm>
    </dsp:sp>
    <dsp:sp modelId="{3D097E42-A74A-4FC1-BF87-7A83304F100D}">
      <dsp:nvSpPr>
        <dsp:cNvPr id="0" name=""/>
        <dsp:cNvSpPr/>
      </dsp:nvSpPr>
      <dsp:spPr>
        <a:xfrm>
          <a:off x="944564" y="2900843"/>
          <a:ext cx="2346779" cy="2346779"/>
        </a:xfrm>
        <a:prstGeom prst="leftCircularArrow">
          <a:avLst>
            <a:gd name="adj1" fmla="val 2121"/>
            <a:gd name="adj2" fmla="val 254797"/>
            <a:gd name="adj3" fmla="val 604669"/>
            <a:gd name="adj4" fmla="val 7598850"/>
            <a:gd name="adj5" fmla="val 247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CC3EE8-A20D-4B8C-8232-4B6738C9E9FB}">
      <dsp:nvSpPr>
        <dsp:cNvPr id="0" name=""/>
        <dsp:cNvSpPr/>
      </dsp:nvSpPr>
      <dsp:spPr>
        <a:xfrm>
          <a:off x="495682" y="4213605"/>
          <a:ext cx="1908141" cy="7588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t>Planning</a:t>
          </a:r>
        </a:p>
      </dsp:txBody>
      <dsp:txXfrm>
        <a:off x="517907" y="4235830"/>
        <a:ext cx="1863691" cy="714354"/>
      </dsp:txXfrm>
    </dsp:sp>
    <dsp:sp modelId="{EBD15BB7-564C-4A3B-B9D7-EDE40D7E0969}">
      <dsp:nvSpPr>
        <dsp:cNvPr id="0" name=""/>
        <dsp:cNvSpPr/>
      </dsp:nvSpPr>
      <dsp:spPr>
        <a:xfrm>
          <a:off x="2623411" y="1013559"/>
          <a:ext cx="2146658" cy="37906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688844"/>
              <a:satOff val="-24590"/>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a:t>Students apply skills to achieve their learning goal.</a:t>
          </a:r>
        </a:p>
        <a:p>
          <a:pPr marL="228600" lvl="1" indent="-228600" algn="l" defTabSz="889000">
            <a:lnSpc>
              <a:spcPct val="90000"/>
            </a:lnSpc>
            <a:spcBef>
              <a:spcPct val="0"/>
            </a:spcBef>
            <a:spcAft>
              <a:spcPct val="15000"/>
            </a:spcAft>
            <a:buChar char="•"/>
          </a:pPr>
          <a:r>
            <a:rPr lang="en-GB" sz="2000" kern="1200"/>
            <a:t>Students apply skills to achieve their product goal.</a:t>
          </a:r>
        </a:p>
      </dsp:txBody>
      <dsp:txXfrm>
        <a:off x="2686284" y="1888706"/>
        <a:ext cx="2020912" cy="2852592"/>
      </dsp:txXfrm>
    </dsp:sp>
    <dsp:sp modelId="{3CBA9401-C901-4E4A-9FEF-DE17A29B30B3}">
      <dsp:nvSpPr>
        <dsp:cNvPr id="0" name=""/>
        <dsp:cNvSpPr/>
      </dsp:nvSpPr>
      <dsp:spPr>
        <a:xfrm>
          <a:off x="3432700" y="490157"/>
          <a:ext cx="2733340" cy="2733340"/>
        </a:xfrm>
        <a:prstGeom prst="circularArrow">
          <a:avLst>
            <a:gd name="adj1" fmla="val 1821"/>
            <a:gd name="adj2" fmla="val 217269"/>
            <a:gd name="adj3" fmla="val 20785099"/>
            <a:gd name="adj4" fmla="val 13753389"/>
            <a:gd name="adj5" fmla="val 2124"/>
          </a:avLst>
        </a:prstGeom>
        <a:solidFill>
          <a:schemeClr val="accent5">
            <a:hueOff val="5377689"/>
            <a:satOff val="-49180"/>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5E048D-0D85-44E8-A489-BEFDF5E50730}">
      <dsp:nvSpPr>
        <dsp:cNvPr id="0" name=""/>
        <dsp:cNvSpPr/>
      </dsp:nvSpPr>
      <dsp:spPr>
        <a:xfrm>
          <a:off x="2987923" y="862735"/>
          <a:ext cx="1908141" cy="758804"/>
        </a:xfrm>
        <a:prstGeom prst="roundRect">
          <a:avLst>
            <a:gd name="adj" fmla="val 10000"/>
          </a:avLst>
        </a:prstGeom>
        <a:solidFill>
          <a:schemeClr val="accent5">
            <a:hueOff val="2688844"/>
            <a:satOff val="-24590"/>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t>Applying skills</a:t>
          </a:r>
        </a:p>
      </dsp:txBody>
      <dsp:txXfrm>
        <a:off x="3010148" y="884960"/>
        <a:ext cx="1863691" cy="714354"/>
      </dsp:txXfrm>
    </dsp:sp>
    <dsp:sp modelId="{B23D2578-F00A-46B3-B902-92FCD3EAC75A}">
      <dsp:nvSpPr>
        <dsp:cNvPr id="0" name=""/>
        <dsp:cNvSpPr/>
      </dsp:nvSpPr>
      <dsp:spPr>
        <a:xfrm>
          <a:off x="5245597" y="1013559"/>
          <a:ext cx="2146658" cy="37906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5377689"/>
              <a:satOff val="-49180"/>
              <a:lumOff val="-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a:t>Students reflect on the impact of the personal project.</a:t>
          </a:r>
        </a:p>
        <a:p>
          <a:pPr marL="228600" lvl="1" indent="-228600" algn="l" defTabSz="889000">
            <a:lnSpc>
              <a:spcPct val="90000"/>
            </a:lnSpc>
            <a:spcBef>
              <a:spcPct val="0"/>
            </a:spcBef>
            <a:spcAft>
              <a:spcPct val="15000"/>
            </a:spcAft>
            <a:buChar char="•"/>
          </a:pPr>
          <a:r>
            <a:rPr lang="en-GB" sz="2000" kern="1200"/>
            <a:t>Students evaluate their product against the success criteria.</a:t>
          </a:r>
        </a:p>
      </dsp:txBody>
      <dsp:txXfrm>
        <a:off x="5308470" y="1076432"/>
        <a:ext cx="2020912" cy="2852592"/>
      </dsp:txXfrm>
    </dsp:sp>
    <dsp:sp modelId="{D64C37D7-0E4F-47A3-BC99-344AE7B5FE4B}">
      <dsp:nvSpPr>
        <dsp:cNvPr id="0" name=""/>
        <dsp:cNvSpPr/>
      </dsp:nvSpPr>
      <dsp:spPr>
        <a:xfrm>
          <a:off x="5723854" y="4277739"/>
          <a:ext cx="1908141" cy="758804"/>
        </a:xfrm>
        <a:prstGeom prst="roundRect">
          <a:avLst>
            <a:gd name="adj" fmla="val 10000"/>
          </a:avLst>
        </a:prstGeom>
        <a:solidFill>
          <a:schemeClr val="accent5">
            <a:hueOff val="5377689"/>
            <a:satOff val="-49180"/>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t>Reflecting</a:t>
          </a:r>
        </a:p>
      </dsp:txBody>
      <dsp:txXfrm>
        <a:off x="5746079" y="4299964"/>
        <a:ext cx="1863691" cy="714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178C8-C82C-4243-AF6C-C1B118087591}">
      <dsp:nvSpPr>
        <dsp:cNvPr id="0" name=""/>
        <dsp:cNvSpPr/>
      </dsp:nvSpPr>
      <dsp:spPr>
        <a:xfrm>
          <a:off x="9163" y="58532"/>
          <a:ext cx="2448162" cy="43309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Project coordinator</a:t>
          </a:r>
        </a:p>
      </dsp:txBody>
      <dsp:txXfrm>
        <a:off x="9163" y="58532"/>
        <a:ext cx="2448162" cy="433097"/>
      </dsp:txXfrm>
    </dsp:sp>
    <dsp:sp modelId="{EB2A5927-0FE6-49A9-9822-186018D2E479}">
      <dsp:nvSpPr>
        <dsp:cNvPr id="0" name=""/>
        <dsp:cNvSpPr/>
      </dsp:nvSpPr>
      <dsp:spPr>
        <a:xfrm>
          <a:off x="9163" y="472324"/>
          <a:ext cx="2448162" cy="389826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34000" lvl="1" indent="-234000" algn="l" defTabSz="889000">
            <a:lnSpc>
              <a:spcPct val="100000"/>
            </a:lnSpc>
            <a:spcBef>
              <a:spcPct val="0"/>
            </a:spcBef>
            <a:spcAft>
              <a:spcPct val="15000"/>
            </a:spcAft>
            <a:buChar char="•"/>
          </a:pPr>
          <a:r>
            <a:rPr lang="en-GB" sz="2000" kern="1200"/>
            <a:t>They support supervisors and students.</a:t>
          </a:r>
        </a:p>
        <a:p>
          <a:pPr marL="234000" lvl="1" indent="-234000" algn="l" defTabSz="889000">
            <a:lnSpc>
              <a:spcPct val="100000"/>
            </a:lnSpc>
            <a:spcBef>
              <a:spcPct val="0"/>
            </a:spcBef>
            <a:spcAft>
              <a:spcPct val="15000"/>
            </a:spcAft>
            <a:buChar char="•"/>
          </a:pPr>
          <a:r>
            <a:rPr lang="en-GB" sz="2000" kern="1200"/>
            <a:t>They communicate expectations, timelines and procedures.</a:t>
          </a:r>
        </a:p>
        <a:p>
          <a:pPr marL="234000" lvl="1" indent="-234000" algn="l" defTabSz="889000">
            <a:lnSpc>
              <a:spcPct val="100000"/>
            </a:lnSpc>
            <a:spcBef>
              <a:spcPct val="0"/>
            </a:spcBef>
            <a:spcAft>
              <a:spcPct val="15000"/>
            </a:spcAft>
            <a:buChar char="•"/>
          </a:pPr>
          <a:r>
            <a:rPr lang="en-GB" sz="2000" kern="1200"/>
            <a:t>They allocate a supervisor to each student.</a:t>
          </a:r>
        </a:p>
      </dsp:txBody>
      <dsp:txXfrm>
        <a:off x="9163" y="472324"/>
        <a:ext cx="2448162" cy="3898268"/>
      </dsp:txXfrm>
    </dsp:sp>
    <dsp:sp modelId="{1D2C5038-458D-42DC-A4CF-BDA38779984C}">
      <dsp:nvSpPr>
        <dsp:cNvPr id="0" name=""/>
        <dsp:cNvSpPr/>
      </dsp:nvSpPr>
      <dsp:spPr>
        <a:xfrm>
          <a:off x="2799734" y="68185"/>
          <a:ext cx="2445771" cy="43254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Supervisor</a:t>
          </a:r>
        </a:p>
      </dsp:txBody>
      <dsp:txXfrm>
        <a:off x="2799734" y="68185"/>
        <a:ext cx="2445771" cy="432548"/>
      </dsp:txXfrm>
    </dsp:sp>
    <dsp:sp modelId="{365BB50B-C621-4217-968C-E7539F63B727}">
      <dsp:nvSpPr>
        <dsp:cNvPr id="0" name=""/>
        <dsp:cNvSpPr/>
      </dsp:nvSpPr>
      <dsp:spPr>
        <a:xfrm>
          <a:off x="2799734" y="500733"/>
          <a:ext cx="2445771" cy="386020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34000" lvl="1" indent="-234000" algn="l" defTabSz="889000">
            <a:lnSpc>
              <a:spcPct val="100000"/>
            </a:lnSpc>
            <a:spcBef>
              <a:spcPct val="0"/>
            </a:spcBef>
            <a:spcAft>
              <a:spcPct val="15000"/>
            </a:spcAft>
            <a:buChar char="•"/>
          </a:pPr>
          <a:r>
            <a:rPr lang="en-GB" sz="2000" kern="1200"/>
            <a:t>They provide guidance to students throughout the project.</a:t>
          </a:r>
        </a:p>
        <a:p>
          <a:pPr marL="234000" lvl="1" indent="-234000" algn="l" defTabSz="889000">
            <a:lnSpc>
              <a:spcPct val="100000"/>
            </a:lnSpc>
            <a:spcBef>
              <a:spcPct val="0"/>
            </a:spcBef>
            <a:spcAft>
              <a:spcPct val="15000"/>
            </a:spcAft>
            <a:buChar char="•"/>
          </a:pPr>
          <a:r>
            <a:rPr lang="en-GB" sz="2000" kern="1200"/>
            <a:t>They verify the authenticity of the student’s work.</a:t>
          </a:r>
        </a:p>
        <a:p>
          <a:pPr marL="234000" lvl="1" indent="-234000" algn="l" defTabSz="889000">
            <a:lnSpc>
              <a:spcPct val="100000"/>
            </a:lnSpc>
            <a:spcBef>
              <a:spcPct val="0"/>
            </a:spcBef>
            <a:spcAft>
              <a:spcPct val="15000"/>
            </a:spcAft>
            <a:buChar char="•"/>
          </a:pPr>
          <a:r>
            <a:rPr lang="en-GB" sz="2000" kern="1200"/>
            <a:t>They assess the final project submission.</a:t>
          </a:r>
        </a:p>
      </dsp:txBody>
      <dsp:txXfrm>
        <a:off x="2799734" y="500733"/>
        <a:ext cx="2445771" cy="3860206"/>
      </dsp:txXfrm>
    </dsp:sp>
    <dsp:sp modelId="{31A2F48C-F338-4B37-9F59-9360C7E0134B}">
      <dsp:nvSpPr>
        <dsp:cNvPr id="0" name=""/>
        <dsp:cNvSpPr/>
      </dsp:nvSpPr>
      <dsp:spPr>
        <a:xfrm>
          <a:off x="5587914" y="68185"/>
          <a:ext cx="2445771" cy="43254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Community</a:t>
          </a:r>
        </a:p>
      </dsp:txBody>
      <dsp:txXfrm>
        <a:off x="5587914" y="68185"/>
        <a:ext cx="2445771" cy="432548"/>
      </dsp:txXfrm>
    </dsp:sp>
    <dsp:sp modelId="{6F38AC3F-3017-41EA-9C80-CF364203F1E6}">
      <dsp:nvSpPr>
        <dsp:cNvPr id="0" name=""/>
        <dsp:cNvSpPr/>
      </dsp:nvSpPr>
      <dsp:spPr>
        <a:xfrm>
          <a:off x="5587914" y="500733"/>
          <a:ext cx="2445771" cy="386020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34000" lvl="1" indent="-234000" algn="l" defTabSz="889000">
            <a:lnSpc>
              <a:spcPct val="100000"/>
            </a:lnSpc>
            <a:spcBef>
              <a:spcPct val="0"/>
            </a:spcBef>
            <a:spcAft>
              <a:spcPct val="15000"/>
            </a:spcAft>
            <a:buChar char="•"/>
          </a:pPr>
          <a:r>
            <a:rPr lang="en-GB" sz="2000" kern="1200"/>
            <a:t>The librarian or resource specialist helps students with research.</a:t>
          </a:r>
        </a:p>
        <a:p>
          <a:pPr marL="234000" lvl="1" indent="-234000" algn="l" defTabSz="889000">
            <a:lnSpc>
              <a:spcPct val="100000"/>
            </a:lnSpc>
            <a:spcBef>
              <a:spcPct val="0"/>
            </a:spcBef>
            <a:spcAft>
              <a:spcPct val="15000"/>
            </a:spcAft>
            <a:buChar char="•"/>
          </a:pPr>
          <a:r>
            <a:rPr lang="en-GB" sz="2000" kern="1200"/>
            <a:t>Students may seek advice from experts within or beyond the school community.</a:t>
          </a:r>
        </a:p>
      </dsp:txBody>
      <dsp:txXfrm>
        <a:off x="5587914" y="500733"/>
        <a:ext cx="2445771" cy="38602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firmbe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unsplash.com/photos/gcsNOsPEXfs" TargetMode="External"/><Relationship Id="rId4" Type="http://schemas.openxmlformats.org/officeDocument/2006/relationships/hyperlink" Target="https://unsplash.com/s/photos/skateboarding?utm_source=unsplash&amp;utm_medium=referral&amp;utm_content=creditCopyTex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logs.ibo.org/blog/2019/04/05/myp-projects-tackle-real-world-problem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blogs.ibo.org/blog/2019/03/17/personal-project-within-service-initiative-helps-in-problem-solving-and-creative-thinking/" TargetMode="External"/><Relationship Id="rId4" Type="http://schemas.openxmlformats.org/officeDocument/2006/relationships/hyperlink" Target="https://blogs.ibo.org/blog/2019/04/26/diving-into-the-myp-projec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sz="1200">
              <a:solidFill>
                <a:srgbClr val="111111"/>
              </a:solidFill>
              <a:highlight>
                <a:srgbClr val="F5F5F5"/>
              </a:highlight>
              <a:latin typeface="Helvetica Neue"/>
              <a:ea typeface="Helvetica Neue"/>
              <a:cs typeface="Helvetica Neue"/>
              <a:sym typeface="Helvetica Neue"/>
            </a:endParaRPr>
          </a:p>
        </p:txBody>
      </p:sp>
      <p:sp>
        <p:nvSpPr>
          <p:cNvPr id="72" name="Google Shape;7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e2d120cb6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00">
                <a:solidFill>
                  <a:schemeClr val="dk2"/>
                </a:solidFill>
                <a:latin typeface="Calibri" panose="020F0502020204030204" pitchFamily="34" charset="0"/>
                <a:ea typeface="Open Sans"/>
                <a:cs typeface="Calibri" panose="020F0502020204030204" pitchFamily="34" charset="0"/>
                <a:sym typeface="Open Sans"/>
              </a:rPr>
              <a:t>While some students might begin the goal-setting process with a product in mind, other students will begin with a learning goal from which they will decide what kind of product to pursue. The learning goal that students begin with could lead to a variety of different products, just as a product could relate to a variety of learning goals. </a:t>
            </a:r>
            <a:endParaRPr sz="1200">
              <a:latin typeface="Calibri" panose="020F0502020204030204" pitchFamily="34" charset="0"/>
              <a:cs typeface="Calibri" panose="020F0502020204030204" pitchFamily="34" charset="0"/>
            </a:endParaRPr>
          </a:p>
        </p:txBody>
      </p:sp>
      <p:sp>
        <p:nvSpPr>
          <p:cNvPr id="253" name="Google Shape;253;g7e2d120cb6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de21b1da8_0_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de21b1da8_0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panose="020F0502020204030204" pitchFamily="34" charset="0"/>
                <a:cs typeface="Calibri" panose="020F0502020204030204" pitchFamily="34" charset="0"/>
              </a:rPr>
              <a:t>Clarifications:</a:t>
            </a:r>
          </a:p>
          <a:p>
            <a:pPr marL="234000" lvl="0" indent="-234000" algn="l" rtl="0">
              <a:spcBef>
                <a:spcPts val="0"/>
              </a:spcBef>
              <a:spcAft>
                <a:spcPts val="0"/>
              </a:spcAft>
              <a:buFont typeface="Arial" panose="020B0604020202020204" pitchFamily="34" charset="0"/>
              <a:buChar char="•"/>
            </a:pPr>
            <a:r>
              <a:rPr lang="en-US" sz="1200">
                <a:latin typeface="Calibri" panose="020F0502020204030204" pitchFamily="34" charset="0"/>
                <a:cs typeface="Calibri" panose="020F0502020204030204" pitchFamily="34" charset="0"/>
              </a:rPr>
              <a:t>Students may use a process journal to document the development of their personal project, but they are not required to do so.</a:t>
            </a:r>
          </a:p>
          <a:p>
            <a:pPr marL="0" lvl="0" indent="0" algn="l" rtl="0">
              <a:spcBef>
                <a:spcPts val="0"/>
              </a:spcBef>
              <a:spcAft>
                <a:spcPts val="0"/>
              </a:spcAft>
              <a:buFont typeface="Arial" panose="020B0604020202020204" pitchFamily="34" charset="0"/>
              <a:buNone/>
            </a:pPr>
            <a:endParaRPr lang="en-US" sz="1200">
              <a:latin typeface="Calibri" panose="020F0502020204030204" pitchFamily="34" charset="0"/>
              <a:cs typeface="Calibri" panose="020F0502020204030204" pitchFamily="34" charset="0"/>
            </a:endParaRPr>
          </a:p>
          <a:p>
            <a:pPr marL="0" lvl="0" indent="0" algn="l" rtl="0">
              <a:spcBef>
                <a:spcPts val="0"/>
              </a:spcBef>
              <a:spcAft>
                <a:spcPts val="0"/>
              </a:spcAft>
              <a:buFont typeface="Arial" panose="020B0604020202020204" pitchFamily="34" charset="0"/>
              <a:buNone/>
            </a:pPr>
            <a:r>
              <a:rPr lang="en-US" sz="1200">
                <a:latin typeface="Calibri" panose="020F0502020204030204" pitchFamily="34" charset="0"/>
                <a:cs typeface="Calibri" panose="020F0502020204030204" pitchFamily="34" charset="0"/>
              </a:rPr>
              <a:t>Photo by </a:t>
            </a:r>
            <a:r>
              <a:rPr lang="en-GB" sz="1200" b="0" i="0" u="none" strike="noStrike" cap="none">
                <a:solidFill>
                  <a:schemeClr val="dk1"/>
                </a:solidFill>
                <a:effectLst/>
                <a:latin typeface="Calibri" panose="020F0502020204030204" pitchFamily="34" charset="0"/>
                <a:ea typeface="Calibri"/>
                <a:cs typeface="Calibri" panose="020F0502020204030204" pitchFamily="34" charset="0"/>
                <a:sym typeface="Calibri"/>
                <a:hlinkClick r:id="rId3"/>
              </a:rPr>
              <a:t>William Iven</a:t>
            </a:r>
            <a:r>
              <a:rPr lang="en-GB" sz="1200" b="0" i="0" u="none" strike="noStrike" cap="none">
                <a:solidFill>
                  <a:schemeClr val="dk1"/>
                </a:solidFill>
                <a:effectLst/>
                <a:latin typeface="Calibri" panose="020F0502020204030204" pitchFamily="34" charset="0"/>
                <a:ea typeface="Calibri"/>
                <a:cs typeface="Calibri" panose="020F0502020204030204" pitchFamily="34" charset="0"/>
                <a:sym typeface="Calibri"/>
              </a:rPr>
              <a:t> on </a:t>
            </a:r>
            <a:r>
              <a:rPr lang="en-US" sz="1200" u="sng">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4"/>
              </a:rPr>
              <a:t>Unsplash</a:t>
            </a:r>
            <a:r>
              <a:rPr lang="en-US" sz="1200">
                <a:latin typeface="Calibri" panose="020F0502020204030204" pitchFamily="34" charset="0"/>
                <a:cs typeface="Calibri" panose="020F0502020204030204" pitchFamily="34" charset="0"/>
              </a:rPr>
              <a:t> (</a:t>
            </a:r>
            <a:r>
              <a:rPr lang="en-US" sz="1200" b="0" u="none">
                <a:solidFill>
                  <a:schemeClr val="hlink"/>
                </a:solidFill>
                <a:latin typeface="Calibri" panose="020F0502020204030204" pitchFamily="34" charset="0"/>
                <a:ea typeface="Arial"/>
                <a:cs typeface="Calibri" panose="020F0502020204030204" pitchFamily="34" charset="0"/>
                <a:sym typeface="Arial"/>
                <a:hlinkClick r:id="rId5"/>
              </a:rPr>
              <a:t>https://unsplash.com/photos/gcsNOsPEXfs</a:t>
            </a:r>
            <a:r>
              <a:rPr lang="en-US" sz="1200" b="0" u="none">
                <a:solidFill>
                  <a:schemeClr val="hlink"/>
                </a:solidFill>
                <a:latin typeface="Calibri" panose="020F0502020204030204" pitchFamily="34" charset="0"/>
                <a:ea typeface="Arial"/>
                <a:cs typeface="Calibri" panose="020F0502020204030204" pitchFamily="34" charset="0"/>
                <a:sym typeface="Arial"/>
              </a:rPr>
              <a:t>)</a:t>
            </a:r>
          </a:p>
          <a:p>
            <a:pPr marL="0" lvl="0" indent="0" algn="l" rtl="0">
              <a:spcBef>
                <a:spcPts val="0"/>
              </a:spcBef>
              <a:spcAft>
                <a:spcPts val="0"/>
              </a:spcAft>
              <a:buNone/>
            </a:pPr>
            <a:endParaRPr sz="1200">
              <a:latin typeface="Calibri" panose="020F0502020204030204" pitchFamily="34" charset="0"/>
              <a:cs typeface="Calibri" panose="020F0502020204030204" pitchFamily="34" charset="0"/>
            </a:endParaRPr>
          </a:p>
        </p:txBody>
      </p:sp>
      <p:sp>
        <p:nvSpPr>
          <p:cNvPr id="207" name="Google Shape;207;g7de21b1da8_0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de21b1da8_0_1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de21b1da8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7de21b1da8_0_1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de21b1da8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15900" marR="215900" lvl="0" indent="0" algn="l" rtl="0">
              <a:lnSpc>
                <a:spcPct val="115000"/>
              </a:lnSpc>
              <a:spcBef>
                <a:spcPts val="0"/>
              </a:spcBef>
              <a:spcAft>
                <a:spcPts val="0"/>
              </a:spcAft>
              <a:buClr>
                <a:schemeClr val="dk1"/>
              </a:buClr>
              <a:buSzPts val="1100"/>
              <a:buFont typeface="Arial"/>
              <a:buNone/>
            </a:pPr>
            <a:endParaRPr sz="1050">
              <a:solidFill>
                <a:srgbClr val="767676"/>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144" name="Google Shape;144;g7de21b1da8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de21b1da8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7de21b1da8_0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de21b1da8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Please refer to the section “The role of staff” in the MYP </a:t>
            </a:r>
            <a:r>
              <a:rPr lang="en-GB" i="1"/>
              <a:t>Personal project guide </a:t>
            </a:r>
            <a:r>
              <a:rPr lang="en-GB"/>
              <a:t>for detailed roles and responsibilities.</a:t>
            </a:r>
            <a:endParaRPr/>
          </a:p>
        </p:txBody>
      </p:sp>
      <p:sp>
        <p:nvSpPr>
          <p:cNvPr id="159" name="Google Shape;159;g7de21b1da8_0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93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7e2d120cb6_0_3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g7e2d120cb6_0_3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de21b1da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200" b="1" i="0">
                <a:highlight>
                  <a:srgbClr val="FFFF00"/>
                </a:highlight>
              </a:rPr>
              <a:t>Agency</a:t>
            </a:r>
            <a:r>
              <a:rPr lang="en-GB" sz="1200" i="0">
                <a:highlight>
                  <a:srgbClr val="FFFF00"/>
                </a:highlight>
              </a:rPr>
              <a:t>: </a:t>
            </a:r>
            <a:r>
              <a:rPr lang="en-GB" sz="1200" i="1">
                <a:highlight>
                  <a:srgbClr val="FFFF00"/>
                </a:highlight>
              </a:rPr>
              <a:t>Students set their own goal and choose how to achieve it. Students create their own articulation of what success will look like.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a:highlight>
                  <a:srgbClr val="FFFF00"/>
                </a:highlight>
              </a:rPr>
              <a:t>Lifelong learning</a:t>
            </a:r>
            <a:r>
              <a:rPr lang="en-GB" sz="1200" i="0">
                <a:highlight>
                  <a:srgbClr val="FFFF00"/>
                </a:highlight>
              </a:rPr>
              <a:t>: </a:t>
            </a:r>
            <a:r>
              <a:rPr lang="en-GB" sz="1200" i="1">
                <a:highlight>
                  <a:srgbClr val="FFFF00"/>
                </a:highlight>
              </a:rPr>
              <a:t>Students demonstrate and develop approaches to learning (ATL) skills. Students reflect on the impact that the project has had on themselves and/or their community.</a:t>
            </a:r>
          </a:p>
        </p:txBody>
      </p:sp>
      <p:sp>
        <p:nvSpPr>
          <p:cNvPr id="81" name="Google Shape;81;g7de21b1da8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de21b1da8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200" b="1">
                <a:highlight>
                  <a:srgbClr val="F5F5F5"/>
                </a:highlight>
              </a:rPr>
              <a:t>Motivation</a:t>
            </a:r>
            <a:r>
              <a:rPr lang="en-GB" sz="1200">
                <a:highlight>
                  <a:srgbClr val="F5F5F5"/>
                </a:highlight>
              </a:rPr>
              <a:t>: </a:t>
            </a:r>
            <a:r>
              <a:rPr lang="en-GB" sz="1200" i="1">
                <a:highlight>
                  <a:srgbClr val="F5F5F5"/>
                </a:highlight>
              </a:rPr>
              <a:t>Students explore an area that motivates and interests them.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a:highlight>
                  <a:srgbClr val="F5F5F5"/>
                </a:highlight>
              </a:rPr>
              <a:t>Lifelong learning</a:t>
            </a:r>
            <a:r>
              <a:rPr lang="en-GB" sz="1200" i="0">
                <a:highlight>
                  <a:srgbClr val="F5F5F5"/>
                </a:highlight>
              </a:rPr>
              <a:t>: </a:t>
            </a:r>
            <a:r>
              <a:rPr lang="en-GB" sz="1200" i="1">
                <a:highlight>
                  <a:srgbClr val="F5F5F5"/>
                </a:highlight>
              </a:rPr>
              <a:t>Students demonstrate and develop approaches to learning (ATL) skills. Students reflect on the impact that the project has had on themselves and/or their community.</a:t>
            </a:r>
          </a:p>
          <a:p>
            <a:pPr marL="0" lvl="0" indent="0" algn="l" rtl="0">
              <a:spcBef>
                <a:spcPts val="0"/>
              </a:spcBef>
              <a:spcAft>
                <a:spcPts val="0"/>
              </a:spcAft>
              <a:buNone/>
            </a:pPr>
            <a:endParaRPr lang="en-GB" sz="1200" i="1">
              <a:highlight>
                <a:srgbClr val="F5F5F5"/>
              </a:highlight>
            </a:endParaRPr>
          </a:p>
        </p:txBody>
      </p:sp>
      <p:sp>
        <p:nvSpPr>
          <p:cNvPr id="90" name="Google Shape;90;g7de21b1da8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de21b1da8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de21b1da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a:highlight>
                  <a:srgbClr val="F5F5F5"/>
                </a:highlight>
              </a:rPr>
              <a:t>Motivation</a:t>
            </a:r>
            <a:r>
              <a:rPr lang="en-GB" sz="1200">
                <a:highlight>
                  <a:srgbClr val="F5F5F5"/>
                </a:highlight>
              </a:rPr>
              <a:t>: </a:t>
            </a:r>
            <a:r>
              <a:rPr lang="en-GB" sz="1200" i="1">
                <a:highlight>
                  <a:srgbClr val="F5F5F5"/>
                </a:highlight>
              </a:rPr>
              <a:t>Students explore an area that motivates and interests them.</a:t>
            </a:r>
            <a:endParaRPr lang="en-GB" sz="1200" b="1" i="0">
              <a:highlight>
                <a:srgbClr val="F5F5F5"/>
              </a:highlight>
            </a:endParaRPr>
          </a:p>
          <a:p>
            <a:pPr marL="0" lvl="0" indent="0" algn="l" rtl="0">
              <a:spcBef>
                <a:spcPts val="0"/>
              </a:spcBef>
              <a:spcAft>
                <a:spcPts val="0"/>
              </a:spcAft>
              <a:buNone/>
            </a:pPr>
            <a:r>
              <a:rPr lang="en-GB" sz="1200" b="1" i="0">
                <a:highlight>
                  <a:srgbClr val="F5F5F5"/>
                </a:highlight>
              </a:rPr>
              <a:t>Lifelong learning</a:t>
            </a:r>
            <a:r>
              <a:rPr lang="en-GB" sz="1200" i="0">
                <a:highlight>
                  <a:srgbClr val="F5F5F5"/>
                </a:highlight>
              </a:rPr>
              <a:t>: </a:t>
            </a:r>
            <a:r>
              <a:rPr lang="en-GB" sz="1200" i="1">
                <a:highlight>
                  <a:srgbClr val="F5F5F5"/>
                </a:highlight>
              </a:rPr>
              <a:t>Students demonstrate and develop approaches to learning (ATL) skills. Students reflect on the impact that the project has had on themselves and/or their community.</a:t>
            </a:r>
          </a:p>
          <a:p>
            <a:pPr marL="0" lvl="0" indent="0" algn="l" rtl="0">
              <a:spcBef>
                <a:spcPts val="0"/>
              </a:spcBef>
              <a:spcAft>
                <a:spcPts val="0"/>
              </a:spcAft>
              <a:buNone/>
            </a:pPr>
            <a:endParaRPr/>
          </a:p>
        </p:txBody>
      </p:sp>
      <p:sp>
        <p:nvSpPr>
          <p:cNvPr id="99" name="Google Shape;99;g7de21b1da8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de21b1da8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7de21b1da8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de21b1da8_0_2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de21b1da8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7de21b1da8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a:t>For more details about these projects, please refer to the IB blog</a:t>
            </a:r>
          </a:p>
          <a:p>
            <a:pPr marL="234000" indent="-234000">
              <a:buFont typeface="Arial" panose="020B0604020202020204" pitchFamily="34" charset="0"/>
              <a:buChar char="•"/>
            </a:pPr>
            <a:r>
              <a:rPr lang="en-GB" err="1">
                <a:hlinkClick r:id="rId3"/>
              </a:rPr>
              <a:t>Rashed’s</a:t>
            </a:r>
            <a:r>
              <a:rPr lang="en-GB">
                <a:hlinkClick r:id="rId3"/>
              </a:rPr>
              <a:t> project: https://blogs.ibo.org/blog/2019/04/05/myp-projects-tackle-real-world-problems/</a:t>
            </a:r>
            <a:endParaRPr lang="en-GB"/>
          </a:p>
          <a:p>
            <a:pPr marL="234000" indent="-234000">
              <a:buFont typeface="Arial" panose="020B0604020202020204" pitchFamily="34" charset="0"/>
              <a:buChar char="•"/>
            </a:pPr>
            <a:r>
              <a:rPr lang="en-GB">
                <a:hlinkClick r:id="rId4"/>
              </a:rPr>
              <a:t>Willow’s project: https://blogs.ibo.org/blog/2019/04/26/diving-into-the-myp-project/</a:t>
            </a:r>
            <a:endParaRPr lang="en-GB"/>
          </a:p>
          <a:p>
            <a:pPr marL="234000" indent="-234000">
              <a:buFont typeface="Arial" panose="020B0604020202020204" pitchFamily="34" charset="0"/>
              <a:buChar char="•"/>
            </a:pPr>
            <a:r>
              <a:rPr lang="en-GB">
                <a:hlinkClick r:id="rId5"/>
              </a:rPr>
              <a:t>Kamilla’s project: https://blogs.ibo.org/blog/2019/03/17/personal-project-within-service-initiative-helps-in-problem-solving-and-creative-thinking/</a:t>
            </a:r>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262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a:t>The personal project consists of three interrelated components: a </a:t>
            </a:r>
            <a:r>
              <a:rPr lang="en-GB" b="1"/>
              <a:t>process</a:t>
            </a:r>
            <a:r>
              <a:rPr lang="en-GB"/>
              <a:t> of inquiry that results in a </a:t>
            </a:r>
            <a:r>
              <a:rPr lang="en-GB" b="1"/>
              <a:t>product</a:t>
            </a:r>
            <a:r>
              <a:rPr lang="en-GB"/>
              <a:t> and a </a:t>
            </a:r>
            <a:r>
              <a:rPr lang="en-GB" b="1"/>
              <a:t>report. </a:t>
            </a:r>
            <a:r>
              <a:rPr lang="en-GB" sz="1200" b="0" i="0" u="none" strike="noStrike" cap="none">
                <a:solidFill>
                  <a:schemeClr val="dk1"/>
                </a:solidFill>
                <a:effectLst/>
                <a:latin typeface="Calibri"/>
                <a:ea typeface="Calibri"/>
                <a:cs typeface="Calibri"/>
                <a:sym typeface="Calibri"/>
              </a:rPr>
              <a:t>Collectively, these interrelated components allow students to meet the aims of the project:</a:t>
            </a:r>
          </a:p>
          <a:p>
            <a:pPr marL="234000" indent="-234000">
              <a:buFont typeface="Arial" panose="020B0604020202020204" pitchFamily="34" charset="0"/>
              <a:buChar char="•"/>
            </a:pPr>
            <a:r>
              <a:rPr lang="en-GB" sz="1200" b="0" i="0" u="none" strike="noStrike" cap="none">
                <a:solidFill>
                  <a:schemeClr val="dk1"/>
                </a:solidFill>
                <a:effectLst/>
                <a:latin typeface="Calibri"/>
                <a:ea typeface="Calibri"/>
                <a:cs typeface="Calibri"/>
                <a:sym typeface="Calibri"/>
              </a:rPr>
              <a:t>Through the </a:t>
            </a:r>
            <a:r>
              <a:rPr lang="en-GB" sz="1200" b="1" i="0" u="none" strike="noStrike" cap="none">
                <a:solidFill>
                  <a:schemeClr val="dk1"/>
                </a:solidFill>
                <a:effectLst/>
                <a:latin typeface="Calibri"/>
                <a:ea typeface="Calibri"/>
                <a:cs typeface="Calibri"/>
                <a:sym typeface="Calibri"/>
              </a:rPr>
              <a:t>process</a:t>
            </a:r>
            <a:r>
              <a:rPr lang="en-GB" sz="1200" b="0" i="0" u="none" strike="noStrike" cap="none">
                <a:solidFill>
                  <a:schemeClr val="dk1"/>
                </a:solidFill>
                <a:effectLst/>
                <a:latin typeface="Calibri"/>
                <a:ea typeface="Calibri"/>
                <a:cs typeface="Calibri"/>
                <a:sym typeface="Calibri"/>
              </a:rPr>
              <a:t> of creating a product, students explore an area that is personally meaningful, take ownership of their learning in a self-directed inquiry, and transfer and apply skills in pursuit of a learning goal and the creation of a product. </a:t>
            </a:r>
          </a:p>
          <a:p>
            <a:pPr marL="234000" indent="-234000">
              <a:buFont typeface="Arial" panose="020B0604020202020204" pitchFamily="34" charset="0"/>
              <a:buChar char="•"/>
            </a:pPr>
            <a:r>
              <a:rPr lang="en-GB" sz="1200" b="0" i="0" u="none" strike="noStrike" cap="none">
                <a:solidFill>
                  <a:schemeClr val="dk1"/>
                </a:solidFill>
                <a:effectLst/>
                <a:latin typeface="Calibri"/>
                <a:ea typeface="Calibri"/>
                <a:cs typeface="Calibri"/>
                <a:sym typeface="Calibri"/>
              </a:rPr>
              <a:t>The </a:t>
            </a:r>
            <a:r>
              <a:rPr lang="en-GB" sz="1200" b="1" i="0" u="none" strike="noStrike" cap="none">
                <a:solidFill>
                  <a:schemeClr val="dk1"/>
                </a:solidFill>
                <a:effectLst/>
                <a:latin typeface="Calibri"/>
                <a:ea typeface="Calibri"/>
                <a:cs typeface="Calibri"/>
                <a:sym typeface="Calibri"/>
              </a:rPr>
              <a:t>product</a:t>
            </a:r>
            <a:r>
              <a:rPr lang="en-GB" sz="1200" b="0" i="0" u="none" strike="noStrike" cap="none">
                <a:solidFill>
                  <a:schemeClr val="dk1"/>
                </a:solidFill>
                <a:effectLst/>
                <a:latin typeface="Calibri"/>
                <a:ea typeface="Calibri"/>
                <a:cs typeface="Calibri"/>
                <a:sym typeface="Calibri"/>
              </a:rPr>
              <a:t> provides a focus for exploring an interest that is personally meaningful, and a basis for recognizing and evidencing personal growth. </a:t>
            </a:r>
          </a:p>
          <a:p>
            <a:pPr marL="234000" indent="-234000">
              <a:buFont typeface="Arial" panose="020B0604020202020204" pitchFamily="34" charset="0"/>
              <a:buChar char="•"/>
            </a:pPr>
            <a:r>
              <a:rPr lang="en-GB" sz="1200" b="0" i="0" u="none" strike="noStrike" cap="none">
                <a:solidFill>
                  <a:schemeClr val="dk1"/>
                </a:solidFill>
                <a:effectLst/>
                <a:latin typeface="Calibri"/>
                <a:ea typeface="Calibri"/>
                <a:cs typeface="Calibri"/>
                <a:sym typeface="Calibri"/>
              </a:rPr>
              <a:t>Finally, preparing the </a:t>
            </a:r>
            <a:r>
              <a:rPr lang="en-GB" sz="1200" b="1" i="0" u="none" strike="noStrike" cap="none">
                <a:solidFill>
                  <a:schemeClr val="dk1"/>
                </a:solidFill>
                <a:effectLst/>
                <a:latin typeface="Calibri"/>
                <a:ea typeface="Calibri"/>
                <a:cs typeface="Calibri"/>
                <a:sym typeface="Calibri"/>
              </a:rPr>
              <a:t>report</a:t>
            </a:r>
            <a:r>
              <a:rPr lang="en-GB" sz="1200" b="0" i="0" u="none" strike="noStrike" cap="none">
                <a:solidFill>
                  <a:schemeClr val="dk1"/>
                </a:solidFill>
                <a:effectLst/>
                <a:latin typeface="Calibri"/>
                <a:ea typeface="Calibri"/>
                <a:cs typeface="Calibri"/>
                <a:sym typeface="Calibri"/>
              </a:rPr>
              <a:t> is an opportunity for students to engage in a structured reflection on the process and the product, allowing them to recognize and evidence their growth and development. While the report is the only component that is assessed, the report reflects both the process and the product.</a:t>
            </a:r>
            <a:endParaRPr lang="en-GB" b="1"/>
          </a:p>
          <a:p>
            <a:endParaRPr lang="en-GB" b="1"/>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038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a:t>The learning goal is what students want to learn about.</a:t>
            </a:r>
          </a:p>
          <a:p>
            <a:pPr marL="0" indent="0"/>
            <a:endParaRPr lang="en-GB"/>
          </a:p>
          <a:p>
            <a:pPr marL="0" indent="0"/>
            <a:r>
              <a:rPr lang="en-GB"/>
              <a:t>The product goal is what the students want to create.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796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B Title Slide">
  <p:cSld name="IB Title Slid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b="0" i="0" u="none" strike="noStrike" cap="none">
                <a:solidFill>
                  <a:schemeClr val="lt1"/>
                </a:solidFill>
                <a:latin typeface="Arial"/>
                <a:ea typeface="Arial"/>
                <a:cs typeface="Arial"/>
                <a:sym typeface="Arial"/>
              </a:rPr>
              <a:t>© International Baccalaureate Organization 2021 </a:t>
            </a:r>
            <a:endParaRPr/>
          </a:p>
        </p:txBody>
      </p:sp>
      <p:sp>
        <p:nvSpPr>
          <p:cNvPr id="18" name="Google Shape;18;p2"/>
          <p:cNvSpPr txBox="1"/>
          <p:nvPr/>
        </p:nvSpPr>
        <p:spPr>
          <a:xfrm>
            <a:off x="5004000" y="6660000"/>
            <a:ext cx="3849700"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b="0" i="0" u="none" strike="noStrike" cap="none">
                <a:solidFill>
                  <a:schemeClr val="lt1"/>
                </a:solidFill>
                <a:latin typeface="Arial"/>
                <a:ea typeface="Arial"/>
                <a:cs typeface="Arial"/>
                <a:sym typeface="Arial"/>
              </a:rPr>
              <a:t>International Baccalaureate</a:t>
            </a:r>
            <a:r>
              <a:rPr lang="en-US" sz="700" b="0" i="0" u="none" strike="noStrike" cap="none" baseline="30000">
                <a:solidFill>
                  <a:schemeClr val="lt1"/>
                </a:solidFill>
                <a:latin typeface="Arial"/>
                <a:ea typeface="Arial"/>
                <a:cs typeface="Arial"/>
                <a:sym typeface="Arial"/>
              </a:rPr>
              <a:t>®</a:t>
            </a:r>
            <a:r>
              <a:rPr lang="en-US" sz="700" b="0" i="0" u="none" strike="noStrike" cap="none">
                <a:solidFill>
                  <a:schemeClr val="lt1"/>
                </a:solidFill>
                <a:latin typeface="Arial"/>
                <a:ea typeface="Arial"/>
                <a:cs typeface="Arial"/>
                <a:sym typeface="Arial"/>
              </a:rPr>
              <a:t> | Baccalauréat International</a:t>
            </a:r>
            <a:r>
              <a:rPr lang="en-US" sz="700" b="0" i="0" u="none" strike="noStrike" cap="none" baseline="30000">
                <a:solidFill>
                  <a:schemeClr val="lt1"/>
                </a:solidFill>
                <a:latin typeface="Arial"/>
                <a:ea typeface="Arial"/>
                <a:cs typeface="Arial"/>
                <a:sym typeface="Arial"/>
              </a:rPr>
              <a:t>®</a:t>
            </a:r>
            <a:r>
              <a:rPr lang="en-US" sz="700" b="0" i="0" u="none" strike="noStrike" cap="none">
                <a:solidFill>
                  <a:schemeClr val="lt1"/>
                </a:solidFill>
                <a:latin typeface="Arial"/>
                <a:ea typeface="Arial"/>
                <a:cs typeface="Arial"/>
                <a:sym typeface="Arial"/>
              </a:rPr>
              <a:t> | Bachillerato Internacional</a:t>
            </a:r>
            <a:r>
              <a:rPr lang="en-US" sz="700" b="0" i="0" u="none" strike="noStrike" cap="none" baseline="30000">
                <a:solidFill>
                  <a:schemeClr val="lt1"/>
                </a:solidFill>
                <a:latin typeface="Arial"/>
                <a:ea typeface="Arial"/>
                <a:cs typeface="Arial"/>
                <a:sym typeface="Arial"/>
              </a:rPr>
              <a:t>®</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60B41-BB48-844A-A3CA-A638C46C6668}"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8BE73-CE97-A846-94BA-20F488530ABF}"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260B41-BB48-844A-A3CA-A638C46C6668}" type="datetimeFigureOut">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8BE73-CE97-A846-94BA-20F488530ABF}"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E260B41-BB48-844A-A3CA-A638C46C6668}" type="datetimeFigureOut">
              <a:rPr lang="en-US" smtClean="0"/>
              <a:pPr/>
              <a:t>6/15/2021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8BE73-CE97-A846-94BA-20F488530ABF}"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60B41-BB48-844A-A3CA-A638C46C6668}" type="datetimeFigureOut">
              <a:rPr lang="en-US" smtClean="0"/>
              <a:pPr/>
              <a:t>6/15/2021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8BE73-CE97-A846-94BA-20F488530AB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60B41-BB48-844A-A3CA-A638C46C6668}" type="datetimeFigureOut">
              <a:rPr lang="en-US" smtClean="0"/>
              <a:pPr/>
              <a:t>6/15/2021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8BE73-CE97-A846-94BA-20F488530AB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60B41-BB48-844A-A3CA-A638C46C6668}" type="datetimeFigureOut">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8BE73-CE97-A846-94BA-20F488530AB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60B41-BB48-844A-A3CA-A638C46C6668}" type="datetimeFigureOut">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8BE73-CE97-A846-94BA-20F488530AB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60B41-BB48-844A-A3CA-A638C46C6668}"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8BE73-CE97-A846-94BA-20F488530AB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60B41-BB48-844A-A3CA-A638C46C6668}"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8BE73-CE97-A846-94BA-20F488530A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Blue" type="title">
  <p:cSld name="TITLE">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756000" y="1368000"/>
            <a:ext cx="7884000" cy="20520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lt1"/>
              </a:buClr>
              <a:buSzPts val="5000"/>
              <a:buFont typeface="Open Sans"/>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755650" y="3600000"/>
            <a:ext cx="7884350" cy="165576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2"/>
              </a:buClr>
              <a:buSzPts val="2400"/>
              <a:buNone/>
              <a:defRPr sz="2400">
                <a:solidFill>
                  <a:schemeClr val="accent2"/>
                </a:solidFill>
              </a:defRPr>
            </a:lvl1pPr>
            <a:lvl2pPr lvl="1" algn="ctr">
              <a:lnSpc>
                <a:spcPct val="100000"/>
              </a:lnSpc>
              <a:spcBef>
                <a:spcPts val="0"/>
              </a:spcBef>
              <a:spcAft>
                <a:spcPts val="0"/>
              </a:spcAft>
              <a:buClr>
                <a:schemeClr val="dk2"/>
              </a:buClr>
              <a:buSzPts val="2000"/>
              <a:buNone/>
              <a:defRPr sz="2000"/>
            </a:lvl2pPr>
            <a:lvl3pPr lvl="2" algn="ctr">
              <a:lnSpc>
                <a:spcPct val="100000"/>
              </a:lnSpc>
              <a:spcBef>
                <a:spcPts val="0"/>
              </a:spcBef>
              <a:spcAft>
                <a:spcPts val="0"/>
              </a:spcAft>
              <a:buClr>
                <a:schemeClr val="dk2"/>
              </a:buClr>
              <a:buSzPts val="1800"/>
              <a:buNone/>
              <a:defRPr sz="1800"/>
            </a:lvl3pPr>
            <a:lvl4pPr lvl="3" algn="ctr">
              <a:lnSpc>
                <a:spcPct val="100000"/>
              </a:lnSpc>
              <a:spcBef>
                <a:spcPts val="0"/>
              </a:spcBef>
              <a:spcAft>
                <a:spcPts val="0"/>
              </a:spcAft>
              <a:buClr>
                <a:schemeClr val="dk2"/>
              </a:buClr>
              <a:buSzPts val="1600"/>
              <a:buNone/>
              <a:defRPr sz="1600"/>
            </a:lvl4pPr>
            <a:lvl5pPr lvl="4" algn="ctr">
              <a:lnSpc>
                <a:spcPct val="100000"/>
              </a:lnSpc>
              <a:spcBef>
                <a:spcPts val="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a:solidFill>
                  <a:schemeClr val="lt1"/>
                </a:solidFill>
                <a:latin typeface="Arial"/>
                <a:ea typeface="Arial"/>
                <a:cs typeface="Arial"/>
                <a:sym typeface="Arial"/>
              </a:rPr>
              <a:t>© International Baccalaureate Organization 2021 </a:t>
            </a:r>
            <a:endParaRPr/>
          </a:p>
        </p:txBody>
      </p:sp>
      <p:sp>
        <p:nvSpPr>
          <p:cNvPr id="23" name="Google Shape;23;p3"/>
          <p:cNvSpPr txBox="1"/>
          <p:nvPr/>
        </p:nvSpPr>
        <p:spPr>
          <a:xfrm>
            <a:off x="5004000" y="6660000"/>
            <a:ext cx="3849700"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chemeClr val="lt1"/>
                </a:solidFill>
                <a:latin typeface="Arial"/>
                <a:ea typeface="Arial"/>
                <a:cs typeface="Arial"/>
                <a:sym typeface="Arial"/>
              </a:rPr>
              <a:t>International Baccalaureate</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Baccalauréat International</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Bachillerato Internacional</a:t>
            </a:r>
            <a:r>
              <a:rPr lang="en-US" sz="700" baseline="30000">
                <a:solidFill>
                  <a:schemeClr val="lt1"/>
                </a:solidFill>
                <a:latin typeface="Arial"/>
                <a:ea typeface="Arial"/>
                <a:cs typeface="Arial"/>
                <a:sym typeface="Arial"/>
              </a:rPr>
              <a:t>®</a:t>
            </a: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4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756000" y="1367758"/>
            <a:ext cx="7884000" cy="20520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accent2"/>
              </a:buClr>
              <a:buSzPts val="5000"/>
              <a:buFont typeface="Open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755650" y="3600000"/>
            <a:ext cx="7884350" cy="165576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2400"/>
              <a:buNone/>
              <a:defRPr sz="2400"/>
            </a:lvl1pPr>
            <a:lvl2pPr lvl="1" algn="ctr">
              <a:lnSpc>
                <a:spcPct val="100000"/>
              </a:lnSpc>
              <a:spcBef>
                <a:spcPts val="0"/>
              </a:spcBef>
              <a:spcAft>
                <a:spcPts val="0"/>
              </a:spcAft>
              <a:buClr>
                <a:schemeClr val="dk2"/>
              </a:buClr>
              <a:buSzPts val="2000"/>
              <a:buNone/>
              <a:defRPr sz="2000"/>
            </a:lvl2pPr>
            <a:lvl3pPr lvl="2" algn="ctr">
              <a:lnSpc>
                <a:spcPct val="100000"/>
              </a:lnSpc>
              <a:spcBef>
                <a:spcPts val="0"/>
              </a:spcBef>
              <a:spcAft>
                <a:spcPts val="0"/>
              </a:spcAft>
              <a:buClr>
                <a:schemeClr val="dk2"/>
              </a:buClr>
              <a:buSzPts val="1800"/>
              <a:buNone/>
              <a:defRPr sz="1800"/>
            </a:lvl3pPr>
            <a:lvl4pPr lvl="3" algn="ctr">
              <a:lnSpc>
                <a:spcPct val="100000"/>
              </a:lnSpc>
              <a:spcBef>
                <a:spcPts val="0"/>
              </a:spcBef>
              <a:spcAft>
                <a:spcPts val="0"/>
              </a:spcAft>
              <a:buClr>
                <a:schemeClr val="dk2"/>
              </a:buClr>
              <a:buSzPts val="1600"/>
              <a:buNone/>
              <a:defRPr sz="1600"/>
            </a:lvl4pPr>
            <a:lvl5pPr lvl="4" algn="ctr">
              <a:lnSpc>
                <a:spcPct val="100000"/>
              </a:lnSpc>
              <a:spcBef>
                <a:spcPts val="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4"/>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a:solidFill>
                  <a:schemeClr val="lt1"/>
                </a:solidFill>
                <a:latin typeface="Arial"/>
                <a:ea typeface="Arial"/>
                <a:cs typeface="Arial"/>
                <a:sym typeface="Arial"/>
              </a:rPr>
              <a:t>© International Baccalaureate Organization 2021 </a:t>
            </a:r>
            <a:endParaRPr/>
          </a:p>
        </p:txBody>
      </p:sp>
      <p:sp>
        <p:nvSpPr>
          <p:cNvPr id="28" name="Google Shape;28;p4"/>
          <p:cNvSpPr txBox="1"/>
          <p:nvPr/>
        </p:nvSpPr>
        <p:spPr>
          <a:xfrm>
            <a:off x="5004000" y="6660000"/>
            <a:ext cx="3849700"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chemeClr val="lt1"/>
                </a:solidFill>
                <a:latin typeface="Arial"/>
                <a:ea typeface="Arial"/>
                <a:cs typeface="Arial"/>
                <a:sym typeface="Arial"/>
              </a:rPr>
              <a:t>International Baccalaureate</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Baccalauréat International</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Bachillerato Internacional</a:t>
            </a:r>
            <a:r>
              <a:rPr lang="en-US" sz="700" baseline="30000">
                <a:solidFill>
                  <a:schemeClr val="lt1"/>
                </a:solidFill>
                <a:latin typeface="Arial"/>
                <a:ea typeface="Arial"/>
                <a:cs typeface="Arial"/>
                <a:sym typeface="Arial"/>
              </a:rPr>
              <a:t>®</a:t>
            </a: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46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756000" y="1440000"/>
            <a:ext cx="7884000" cy="4464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755650" y="1440000"/>
            <a:ext cx="3816000" cy="4464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body" idx="2"/>
          </p:nvPr>
        </p:nvSpPr>
        <p:spPr>
          <a:xfrm>
            <a:off x="4824000" y="1440000"/>
            <a:ext cx="3816000" cy="4464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8"/>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6"/>
          <p:cNvSpPr>
            <a:spLocks noGrp="1"/>
          </p:cNvSpPr>
          <p:nvPr>
            <p:ph type="dt" sz="half" idx="10"/>
          </p:nvPr>
        </p:nvSpPr>
        <p:spPr/>
        <p:txBody>
          <a:bodyPr/>
          <a:lstStyle/>
          <a:p>
            <a:fld id="{DE260B41-BB48-844A-A3CA-A638C46C6668}" type="datetimeFigureOut">
              <a:rPr lang="en-US" smtClean="0"/>
              <a:pPr/>
              <a:t>6/15/2021</a:t>
            </a:fld>
            <a:endParaRPr lang="en-US"/>
          </a:p>
        </p:txBody>
      </p:sp>
      <p:sp>
        <p:nvSpPr>
          <p:cNvPr id="8" name="Slide Number Placeholder 7"/>
          <p:cNvSpPr>
            <a:spLocks noGrp="1"/>
          </p:cNvSpPr>
          <p:nvPr>
            <p:ph type="sldNum" sz="quarter" idx="11"/>
          </p:nvPr>
        </p:nvSpPr>
        <p:spPr/>
        <p:txBody>
          <a:bodyPr/>
          <a:lstStyle/>
          <a:p>
            <a:fld id="{BDF8BE73-CE97-A846-94BA-20F488530AB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60B41-BB48-844A-A3CA-A638C46C6668}"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8BE73-CE97-A846-94BA-20F488530A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accent2"/>
              </a:buClr>
              <a:buSzPts val="3400"/>
              <a:buFont typeface="Open Sans"/>
              <a:buNone/>
              <a:defRPr sz="3400" b="1" i="0" u="none" strike="noStrike" cap="none">
                <a:solidFill>
                  <a:schemeClr val="accent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56000" y="1440000"/>
            <a:ext cx="7884000" cy="4464000"/>
          </a:xfrm>
          <a:prstGeom prst="rect">
            <a:avLst/>
          </a:prstGeom>
          <a:noFill/>
          <a:ln>
            <a:noFill/>
          </a:ln>
        </p:spPr>
        <p:txBody>
          <a:bodyPr spcFirstLastPara="1" wrap="square" lIns="0" tIns="0" rIns="0" bIns="0" anchor="t" anchorCtr="0">
            <a:noAutofit/>
          </a:bodyPr>
          <a:lstStyle>
            <a:lvl1pPr marL="457200" marR="0" lvl="0"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1pPr>
            <a:lvl2pPr marL="914400" marR="0" lvl="1"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2pPr>
            <a:lvl3pPr marL="1371600" marR="0" lvl="2"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3pPr>
            <a:lvl4pPr marL="1828800" marR="0" lvl="3"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4pPr>
            <a:lvl5pPr marL="2286000" marR="0" lvl="4"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marR="0" lvl="0" algn="r" rtl="0">
              <a:lnSpc>
                <a:spcPct val="125000"/>
              </a:lnSpc>
              <a:spcBef>
                <a:spcPts val="0"/>
              </a:spcBef>
              <a:spcAft>
                <a:spcPts val="0"/>
              </a:spcAft>
              <a:buSzPts val="1400"/>
              <a:buNone/>
              <a:defRPr sz="800" b="0" i="0" u="none" strike="noStrike" cap="none">
                <a:solidFill>
                  <a:schemeClr val="dk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marR="0" lvl="0" algn="r" rtl="0">
              <a:lnSpc>
                <a:spcPct val="125000"/>
              </a:lnSpc>
              <a:spcBef>
                <a:spcPts val="0"/>
              </a:spcBef>
              <a:spcAft>
                <a:spcPts val="0"/>
              </a:spcAft>
              <a:buSzPts val="1400"/>
              <a:buNone/>
              <a:defRPr sz="800" b="0" i="0" u="none" strike="noStrike" cap="none">
                <a:solidFill>
                  <a:schemeClr val="dk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marR="0" lvl="0"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1pPr>
            <a:lvl2pPr marL="0" marR="0" lvl="1"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2pPr>
            <a:lvl3pPr marL="0" marR="0" lvl="2"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3pPr>
            <a:lvl4pPr marL="0" marR="0" lvl="3"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4pPr>
            <a:lvl5pPr marL="0" marR="0" lvl="4"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5pPr>
            <a:lvl6pPr marL="0" marR="0" lvl="5"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6pPr>
            <a:lvl7pPr marL="0" marR="0" lvl="6"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7pPr>
            <a:lvl8pPr marL="0" marR="0" lvl="7"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8pPr>
            <a:lvl9pPr marL="0" marR="0" lvl="8"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b="0" i="0" u="none" strike="noStrike" cap="none">
                <a:solidFill>
                  <a:schemeClr val="dk2"/>
                </a:solidFill>
                <a:latin typeface="Arial"/>
                <a:ea typeface="Arial"/>
                <a:cs typeface="Arial"/>
                <a:sym typeface="Arial"/>
              </a:rPr>
              <a:t>© International Baccalaureate Organization 2021 </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4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E260B41-BB48-844A-A3CA-A638C46C6668}" type="datetimeFigureOut">
              <a:rPr lang="en-US" smtClean="0"/>
              <a:pPr/>
              <a:t>6/15/2021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DF8BE73-CE97-A846-94BA-20F488530ABF}"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199" y="257577"/>
            <a:ext cx="2636691" cy="2588654"/>
          </a:xfrm>
          <a:prstGeom prst="rect">
            <a:avLst/>
          </a:prstGeom>
        </p:spPr>
      </p:pic>
      <p:sp>
        <p:nvSpPr>
          <p:cNvPr id="2" name="Title 1"/>
          <p:cNvSpPr>
            <a:spLocks noGrp="1"/>
          </p:cNvSpPr>
          <p:nvPr>
            <p:ph type="ctrTitle"/>
          </p:nvPr>
        </p:nvSpPr>
        <p:spPr>
          <a:xfrm>
            <a:off x="568050" y="1324357"/>
            <a:ext cx="7772400" cy="4267200"/>
          </a:xfrm>
        </p:spPr>
        <p:txBody>
          <a:bodyPr/>
          <a:lstStyle/>
          <a:p>
            <a:r>
              <a:rPr lang="en-US" b="1">
                <a:solidFill>
                  <a:schemeClr val="tx1"/>
                </a:solidFill>
              </a:rPr>
              <a:t>Johnston Heights  </a:t>
            </a:r>
            <a:br>
              <a:rPr lang="en-US" b="1">
                <a:solidFill>
                  <a:schemeClr val="tx1"/>
                </a:solidFill>
              </a:rPr>
            </a:br>
            <a:r>
              <a:rPr lang="en-US" b="1">
                <a:solidFill>
                  <a:schemeClr val="tx1"/>
                </a:solidFill>
              </a:rPr>
              <a:t>Personal Project</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01" y="189635"/>
            <a:ext cx="3065217" cy="2269443"/>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a:extLst>
              <a:ext uri="{FF2B5EF4-FFF2-40B4-BE49-F238E27FC236}">
                <a16:creationId xmlns:a16="http://schemas.microsoft.com/office/drawing/2014/main" id="{EA6C5741-4DCB-4524-98F3-7F887D08B0A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057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756000" y="324000"/>
            <a:ext cx="7884000" cy="5326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t>Imagine you were going to do a personal project.</a:t>
            </a:r>
            <a:endParaRPr/>
          </a:p>
          <a:p>
            <a:pPr marL="0" lvl="0" indent="0" algn="ctr" rtl="0">
              <a:spcBef>
                <a:spcPts val="0"/>
              </a:spcBef>
              <a:spcAft>
                <a:spcPts val="0"/>
              </a:spcAft>
              <a:buNone/>
            </a:pPr>
            <a:endParaRPr/>
          </a:p>
          <a:p>
            <a:pPr marL="0" lvl="0" indent="0" algn="ctr" rtl="0">
              <a:spcBef>
                <a:spcPts val="0"/>
              </a:spcBef>
              <a:spcAft>
                <a:spcPts val="0"/>
              </a:spcAft>
              <a:buNone/>
            </a:pPr>
            <a:r>
              <a:rPr lang="en-US"/>
              <a:t> What would it be about? Why?</a:t>
            </a:r>
            <a:endParaRPr/>
          </a:p>
          <a:p>
            <a:pPr marL="0" lvl="0" indent="0" algn="ctr" rtl="0">
              <a:spcBef>
                <a:spcPts val="0"/>
              </a:spcBef>
              <a:spcAft>
                <a:spcPts val="0"/>
              </a:spcAft>
              <a:buNone/>
            </a:pPr>
            <a:endParaRPr/>
          </a:p>
        </p:txBody>
      </p:sp>
      <p:sp>
        <p:nvSpPr>
          <p:cNvPr id="156" name="Google Shape;156;p20"/>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86B330-C422-4A3E-8FD7-2F6E8CE6F1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5" name="TextBox 4">
            <a:extLst>
              <a:ext uri="{FF2B5EF4-FFF2-40B4-BE49-F238E27FC236}">
                <a16:creationId xmlns:a16="http://schemas.microsoft.com/office/drawing/2014/main" id="{8C13F487-BECA-48D5-9AE7-1E9D8F513D2F}"/>
              </a:ext>
            </a:extLst>
          </p:cNvPr>
          <p:cNvSpPr txBox="1"/>
          <p:nvPr/>
        </p:nvSpPr>
        <p:spPr>
          <a:xfrm>
            <a:off x="3384725" y="731534"/>
            <a:ext cx="2571750" cy="2246769"/>
          </a:xfrm>
          <a:prstGeom prst="rect">
            <a:avLst/>
          </a:prstGeom>
          <a:noFill/>
        </p:spPr>
        <p:txBody>
          <a:bodyPr wrap="square" lIns="91440" tIns="45720" rIns="91440" bIns="45720" rtlCol="0" anchor="t">
            <a:spAutoFit/>
          </a:bodyPr>
          <a:lstStyle/>
          <a:p>
            <a:r>
              <a:rPr lang="en-GB"/>
              <a:t>MYP student Kamilla Mazenhova chose to pursue a service-oriented personal project emphasizing the application of “maker-centred” learning to action. She collaborated with blind students at № 10 School in Astana to create a new year drama.</a:t>
            </a:r>
          </a:p>
        </p:txBody>
      </p:sp>
      <p:pic>
        <p:nvPicPr>
          <p:cNvPr id="6" name="Picture 5">
            <a:extLst>
              <a:ext uri="{FF2B5EF4-FFF2-40B4-BE49-F238E27FC236}">
                <a16:creationId xmlns:a16="http://schemas.microsoft.com/office/drawing/2014/main" id="{3593251E-943A-492C-AC70-09893564B715}"/>
              </a:ext>
            </a:extLst>
          </p:cNvPr>
          <p:cNvPicPr>
            <a:picLocks noChangeAspect="1"/>
          </p:cNvPicPr>
          <p:nvPr/>
        </p:nvPicPr>
        <p:blipFill>
          <a:blip r:embed="rId3"/>
          <a:stretch>
            <a:fillRect/>
          </a:stretch>
        </p:blipFill>
        <p:spPr>
          <a:xfrm>
            <a:off x="6199602" y="469597"/>
            <a:ext cx="2571750" cy="2628900"/>
          </a:xfrm>
          <a:prstGeom prst="rect">
            <a:avLst/>
          </a:prstGeom>
        </p:spPr>
      </p:pic>
      <p:sp>
        <p:nvSpPr>
          <p:cNvPr id="8" name="TextBox 7">
            <a:extLst>
              <a:ext uri="{FF2B5EF4-FFF2-40B4-BE49-F238E27FC236}">
                <a16:creationId xmlns:a16="http://schemas.microsoft.com/office/drawing/2014/main" id="{E877F1BF-05CB-42BD-88B4-D2673081D434}"/>
              </a:ext>
            </a:extLst>
          </p:cNvPr>
          <p:cNvSpPr txBox="1"/>
          <p:nvPr/>
        </p:nvSpPr>
        <p:spPr>
          <a:xfrm>
            <a:off x="461550" y="3935843"/>
            <a:ext cx="2482850" cy="1815882"/>
          </a:xfrm>
          <a:prstGeom prst="rect">
            <a:avLst/>
          </a:prstGeom>
          <a:noFill/>
        </p:spPr>
        <p:txBody>
          <a:bodyPr wrap="square" rtlCol="0">
            <a:spAutoFit/>
          </a:bodyPr>
          <a:lstStyle/>
          <a:p>
            <a:r>
              <a:rPr lang="en-GB"/>
              <a:t>Willow discusses her MYP personal project at Atlantic Community High School. She focused her project on swimming to develop her skills and share her passion for the water with other students.</a:t>
            </a:r>
          </a:p>
        </p:txBody>
      </p:sp>
      <p:pic>
        <p:nvPicPr>
          <p:cNvPr id="1026" name="Picture 2" descr="https://blogs.ibo.org/files/2019/04/IMG_5298-Rashed-1024x683.jpg">
            <a:extLst>
              <a:ext uri="{FF2B5EF4-FFF2-40B4-BE49-F238E27FC236}">
                <a16:creationId xmlns:a16="http://schemas.microsoft.com/office/drawing/2014/main" id="{407E5141-E0E4-452A-859F-DF5E44C70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612709"/>
            <a:ext cx="3691350" cy="24621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AB0655B-DD02-4EAA-BC8D-67906E96D8B3}"/>
              </a:ext>
            </a:extLst>
          </p:cNvPr>
          <p:cNvPicPr>
            <a:picLocks noChangeAspect="1"/>
          </p:cNvPicPr>
          <p:nvPr/>
        </p:nvPicPr>
        <p:blipFill>
          <a:blip r:embed="rId5"/>
          <a:stretch>
            <a:fillRect/>
          </a:stretch>
        </p:blipFill>
        <p:spPr>
          <a:xfrm>
            <a:off x="461550" y="663981"/>
            <a:ext cx="2482850" cy="3103563"/>
          </a:xfrm>
          <a:prstGeom prst="rect">
            <a:avLst/>
          </a:prstGeom>
        </p:spPr>
      </p:pic>
      <p:sp>
        <p:nvSpPr>
          <p:cNvPr id="10" name="TextBox 9">
            <a:extLst>
              <a:ext uri="{FF2B5EF4-FFF2-40B4-BE49-F238E27FC236}">
                <a16:creationId xmlns:a16="http://schemas.microsoft.com/office/drawing/2014/main" id="{EDCA5BB0-51AC-4D1E-9D52-DA42D2E05367}"/>
              </a:ext>
            </a:extLst>
          </p:cNvPr>
          <p:cNvSpPr txBox="1"/>
          <p:nvPr/>
        </p:nvSpPr>
        <p:spPr>
          <a:xfrm>
            <a:off x="3314701" y="3612678"/>
            <a:ext cx="1879600" cy="2677656"/>
          </a:xfrm>
          <a:prstGeom prst="rect">
            <a:avLst/>
          </a:prstGeom>
          <a:noFill/>
        </p:spPr>
        <p:txBody>
          <a:bodyPr wrap="square" rtlCol="0">
            <a:spAutoFit/>
          </a:bodyPr>
          <a:lstStyle/>
          <a:p>
            <a:r>
              <a:rPr lang="en-GB" err="1"/>
              <a:t>Rashed’s</a:t>
            </a:r>
            <a:r>
              <a:rPr lang="en-GB"/>
              <a:t> personal project provides plans for a foldable system of housing that provides a better alternative to current shelters. The rigid and anchored structures are more sustainable, safer and better temporary solutions.</a:t>
            </a:r>
          </a:p>
        </p:txBody>
      </p:sp>
      <p:sp>
        <p:nvSpPr>
          <p:cNvPr id="11" name="Rectangle: Rounded Corners 10">
            <a:extLst>
              <a:ext uri="{FF2B5EF4-FFF2-40B4-BE49-F238E27FC236}">
                <a16:creationId xmlns:a16="http://schemas.microsoft.com/office/drawing/2014/main" id="{C4094580-E8F2-424A-B8CE-33CCBB4F420B}"/>
              </a:ext>
            </a:extLst>
          </p:cNvPr>
          <p:cNvSpPr/>
          <p:nvPr/>
        </p:nvSpPr>
        <p:spPr>
          <a:xfrm>
            <a:off x="372648" y="469597"/>
            <a:ext cx="2698926" cy="52821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922308B0-A652-4C88-91A4-68431F6D9B5A}"/>
              </a:ext>
            </a:extLst>
          </p:cNvPr>
          <p:cNvSpPr/>
          <p:nvPr/>
        </p:nvSpPr>
        <p:spPr>
          <a:xfrm>
            <a:off x="3198748" y="469597"/>
            <a:ext cx="5818252" cy="28026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453D9C80-692C-494B-8BF4-BBFB8F8635E7}"/>
              </a:ext>
            </a:extLst>
          </p:cNvPr>
          <p:cNvSpPr/>
          <p:nvPr/>
        </p:nvSpPr>
        <p:spPr>
          <a:xfrm>
            <a:off x="3198748" y="3360434"/>
            <a:ext cx="5818252" cy="29539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746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35EA-830F-4B63-91EB-A27058B66A8D}"/>
              </a:ext>
            </a:extLst>
          </p:cNvPr>
          <p:cNvSpPr>
            <a:spLocks noGrp="1"/>
          </p:cNvSpPr>
          <p:nvPr>
            <p:ph type="ctrTitle"/>
          </p:nvPr>
        </p:nvSpPr>
        <p:spPr/>
        <p:txBody>
          <a:bodyPr/>
          <a:lstStyle/>
          <a:p>
            <a:r>
              <a:rPr lang="en-GB"/>
              <a:t>What</a:t>
            </a:r>
          </a:p>
        </p:txBody>
      </p:sp>
      <p:sp>
        <p:nvSpPr>
          <p:cNvPr id="3" name="Subtitle 2">
            <a:extLst>
              <a:ext uri="{FF2B5EF4-FFF2-40B4-BE49-F238E27FC236}">
                <a16:creationId xmlns:a16="http://schemas.microsoft.com/office/drawing/2014/main" id="{3395A928-FEBE-44D6-8BA0-59EBF02B77E0}"/>
              </a:ext>
            </a:extLst>
          </p:cNvPr>
          <p:cNvSpPr>
            <a:spLocks noGrp="1"/>
          </p:cNvSpPr>
          <p:nvPr>
            <p:ph type="subTitle" idx="1"/>
          </p:nvPr>
        </p:nvSpPr>
        <p:spPr/>
        <p:txBody>
          <a:bodyPr/>
          <a:lstStyle/>
          <a:p>
            <a:r>
              <a:rPr lang="en-GB"/>
              <a:t>What is the personal project?</a:t>
            </a:r>
          </a:p>
        </p:txBody>
      </p:sp>
    </p:spTree>
    <p:extLst>
      <p:ext uri="{BB962C8B-B14F-4D97-AF65-F5344CB8AC3E}">
        <p14:creationId xmlns:p14="http://schemas.microsoft.com/office/powerpoint/2010/main" val="325465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57D4-20D0-487B-94D5-2BAE4A570198}"/>
              </a:ext>
            </a:extLst>
          </p:cNvPr>
          <p:cNvSpPr>
            <a:spLocks noGrp="1"/>
          </p:cNvSpPr>
          <p:nvPr>
            <p:ph type="title"/>
          </p:nvPr>
        </p:nvSpPr>
        <p:spPr/>
        <p:txBody>
          <a:bodyPr/>
          <a:lstStyle/>
          <a:p>
            <a:r>
              <a:rPr lang="en-GB"/>
              <a:t>The personal project</a:t>
            </a:r>
          </a:p>
        </p:txBody>
      </p:sp>
      <p:sp>
        <p:nvSpPr>
          <p:cNvPr id="3" name="Slide Number Placeholder 2">
            <a:extLst>
              <a:ext uri="{FF2B5EF4-FFF2-40B4-BE49-F238E27FC236}">
                <a16:creationId xmlns:a16="http://schemas.microsoft.com/office/drawing/2014/main" id="{B0465C00-FD56-4727-9C52-4DC486BA5C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grpSp>
        <p:nvGrpSpPr>
          <p:cNvPr id="4" name="Group 3">
            <a:extLst>
              <a:ext uri="{FF2B5EF4-FFF2-40B4-BE49-F238E27FC236}">
                <a16:creationId xmlns:a16="http://schemas.microsoft.com/office/drawing/2014/main" id="{DAF39BC9-E98B-431B-BE76-FD57C0CC0AEF}"/>
              </a:ext>
            </a:extLst>
          </p:cNvPr>
          <p:cNvGrpSpPr/>
          <p:nvPr/>
        </p:nvGrpSpPr>
        <p:grpSpPr>
          <a:xfrm>
            <a:off x="630000" y="1553228"/>
            <a:ext cx="7884000" cy="4528708"/>
            <a:chOff x="0" y="0"/>
            <a:chExt cx="3917315" cy="3044581"/>
          </a:xfrm>
        </p:grpSpPr>
        <p:graphicFrame>
          <p:nvGraphicFramePr>
            <p:cNvPr id="5" name="Diagram 4">
              <a:extLst>
                <a:ext uri="{FF2B5EF4-FFF2-40B4-BE49-F238E27FC236}">
                  <a16:creationId xmlns:a16="http://schemas.microsoft.com/office/drawing/2014/main" id="{0FA6704F-D076-4887-9B96-0F946A7D56B8}"/>
                </a:ext>
              </a:extLst>
            </p:cNvPr>
            <p:cNvGraphicFramePr/>
            <p:nvPr>
              <p:extLst>
                <p:ext uri="{D42A27DB-BD31-4B8C-83A1-F6EECF244321}">
                  <p14:modId xmlns:p14="http://schemas.microsoft.com/office/powerpoint/2010/main" val="1688516789"/>
                </p:ext>
              </p:extLst>
            </p:nvPr>
          </p:nvGraphicFramePr>
          <p:xfrm>
            <a:off x="0" y="620786"/>
            <a:ext cx="3917315" cy="2423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7BAB8DF1-4D23-46CC-9F80-B322D2801EE4}"/>
                </a:ext>
              </a:extLst>
            </p:cNvPr>
            <p:cNvGraphicFramePr/>
            <p:nvPr>
              <p:extLst>
                <p:ext uri="{D42A27DB-BD31-4B8C-83A1-F6EECF244321}">
                  <p14:modId xmlns:p14="http://schemas.microsoft.com/office/powerpoint/2010/main" val="3191132910"/>
                </p:ext>
              </p:extLst>
            </p:nvPr>
          </p:nvGraphicFramePr>
          <p:xfrm>
            <a:off x="461395" y="0"/>
            <a:ext cx="2960370" cy="19792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extLst>
      <p:ext uri="{BB962C8B-B14F-4D97-AF65-F5344CB8AC3E}">
        <p14:creationId xmlns:p14="http://schemas.microsoft.com/office/powerpoint/2010/main" val="53239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57D4-20D0-487B-94D5-2BAE4A570198}"/>
              </a:ext>
            </a:extLst>
          </p:cNvPr>
          <p:cNvSpPr>
            <a:spLocks noGrp="1"/>
          </p:cNvSpPr>
          <p:nvPr>
            <p:ph type="title"/>
          </p:nvPr>
        </p:nvSpPr>
        <p:spPr/>
        <p:txBody>
          <a:bodyPr/>
          <a:lstStyle/>
          <a:p>
            <a:r>
              <a:rPr lang="en-GB"/>
              <a:t>The stages of the personal project</a:t>
            </a:r>
          </a:p>
        </p:txBody>
      </p:sp>
      <p:sp>
        <p:nvSpPr>
          <p:cNvPr id="3" name="Slide Number Placeholder 2">
            <a:extLst>
              <a:ext uri="{FF2B5EF4-FFF2-40B4-BE49-F238E27FC236}">
                <a16:creationId xmlns:a16="http://schemas.microsoft.com/office/drawing/2014/main" id="{B0465C00-FD56-4727-9C52-4DC486BA5C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graphicFrame>
        <p:nvGraphicFramePr>
          <p:cNvPr id="4" name="Diagram 3">
            <a:extLst>
              <a:ext uri="{FF2B5EF4-FFF2-40B4-BE49-F238E27FC236}">
                <a16:creationId xmlns:a16="http://schemas.microsoft.com/office/drawing/2014/main" id="{F516BBD9-12D6-4CC4-8716-599EAE2BCDA6}"/>
              </a:ext>
            </a:extLst>
          </p:cNvPr>
          <p:cNvGraphicFramePr/>
          <p:nvPr>
            <p:extLst>
              <p:ext uri="{D42A27DB-BD31-4B8C-83A1-F6EECF244321}">
                <p14:modId xmlns:p14="http://schemas.microsoft.com/office/powerpoint/2010/main" val="65155864"/>
              </p:ext>
            </p:extLst>
          </p:nvPr>
        </p:nvGraphicFramePr>
        <p:xfrm>
          <a:off x="756000" y="770269"/>
          <a:ext cx="7632000" cy="5817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10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xfrm>
            <a:off x="630000" y="226979"/>
            <a:ext cx="7884000" cy="925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3400"/>
              <a:buFont typeface="Open Sans"/>
              <a:buNone/>
            </a:pPr>
            <a:r>
              <a:rPr lang="en-US"/>
              <a:t>The goal</a:t>
            </a:r>
            <a:endParaRPr/>
          </a:p>
        </p:txBody>
      </p:sp>
      <p:sp>
        <p:nvSpPr>
          <p:cNvPr id="256" name="Google Shape;256;p33"/>
          <p:cNvSpPr txBox="1">
            <a:spLocks noGrp="1"/>
          </p:cNvSpPr>
          <p:nvPr>
            <p:ph type="body" idx="1"/>
          </p:nvPr>
        </p:nvSpPr>
        <p:spPr>
          <a:xfrm>
            <a:off x="630000" y="1260833"/>
            <a:ext cx="7884000" cy="1816141"/>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None/>
            </a:pPr>
            <a:r>
              <a:rPr lang="en-US" sz="2200"/>
              <a:t>The goal consists of two interrelated components: </a:t>
            </a:r>
          </a:p>
          <a:p>
            <a:pPr marL="0" lvl="0" indent="0" rtl="0">
              <a:spcBef>
                <a:spcPts val="0"/>
              </a:spcBef>
              <a:spcAft>
                <a:spcPts val="0"/>
              </a:spcAft>
              <a:buClr>
                <a:schemeClr val="dk1"/>
              </a:buClr>
              <a:buSzPts val="1100"/>
              <a:buNone/>
            </a:pPr>
            <a:r>
              <a:rPr lang="en-US" sz="2200" b="1"/>
              <a:t>a learning goal </a:t>
            </a:r>
            <a:r>
              <a:rPr lang="en-US" sz="2200"/>
              <a:t>and </a:t>
            </a:r>
            <a:r>
              <a:rPr lang="en-US" sz="2200" b="1"/>
              <a:t>a product</a:t>
            </a:r>
            <a:r>
              <a:rPr lang="en-US" sz="2200"/>
              <a:t>.</a:t>
            </a:r>
            <a:br>
              <a:rPr lang="en-US" sz="2200"/>
            </a:br>
            <a:br>
              <a:rPr lang="en-US" sz="2200"/>
            </a:br>
            <a:r>
              <a:rPr lang="en-US" sz="2200"/>
              <a:t>The product is what you will </a:t>
            </a:r>
            <a:r>
              <a:rPr lang="en-US" sz="2200" b="1"/>
              <a:t>create</a:t>
            </a:r>
            <a:r>
              <a:rPr lang="en-US" sz="2200"/>
              <a:t> and the learning goal is what you want to </a:t>
            </a:r>
            <a:r>
              <a:rPr lang="en-US" sz="2200" b="1"/>
              <a:t>learn</a:t>
            </a:r>
            <a:r>
              <a:rPr lang="en-US" sz="2200"/>
              <a:t>.</a:t>
            </a:r>
            <a:endParaRPr sz="2200"/>
          </a:p>
        </p:txBody>
      </p:sp>
      <p:sp>
        <p:nvSpPr>
          <p:cNvPr id="258" name="Google Shape;258;p33"/>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6" name="Picture 5">
            <a:extLst>
              <a:ext uri="{FF2B5EF4-FFF2-40B4-BE49-F238E27FC236}">
                <a16:creationId xmlns:a16="http://schemas.microsoft.com/office/drawing/2014/main" id="{F17FF648-CCE6-2744-866E-A8D2989259D0}"/>
              </a:ext>
            </a:extLst>
          </p:cNvPr>
          <p:cNvPicPr/>
          <p:nvPr/>
        </p:nvPicPr>
        <p:blipFill>
          <a:blip r:embed="rId3">
            <a:extLst>
              <a:ext uri="{28A0092B-C50C-407E-A947-70E740481C1C}">
                <a14:useLocalDpi xmlns:a14="http://schemas.microsoft.com/office/drawing/2010/main" val="0"/>
              </a:ext>
            </a:extLst>
          </a:blip>
          <a:stretch>
            <a:fillRect/>
          </a:stretch>
        </p:blipFill>
        <p:spPr>
          <a:xfrm>
            <a:off x="630000" y="3037748"/>
            <a:ext cx="7758000" cy="31303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369400" y="278400"/>
            <a:ext cx="8455200" cy="810171"/>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US"/>
              <a:t>The process </a:t>
            </a:r>
            <a:endParaRPr/>
          </a:p>
        </p:txBody>
      </p:sp>
      <p:sp>
        <p:nvSpPr>
          <p:cNvPr id="210" name="Google Shape;210;p27"/>
          <p:cNvSpPr txBox="1">
            <a:spLocks noGrp="1"/>
          </p:cNvSpPr>
          <p:nvPr>
            <p:ph type="body" idx="1"/>
          </p:nvPr>
        </p:nvSpPr>
        <p:spPr>
          <a:xfrm>
            <a:off x="401343" y="1262743"/>
            <a:ext cx="4947858" cy="458288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200"/>
              <a:t>Students are expected to </a:t>
            </a:r>
            <a:r>
              <a:rPr lang="en-US" sz="2200" b="1"/>
              <a:t>document their process.</a:t>
            </a:r>
            <a:r>
              <a:rPr lang="en-US" sz="2200"/>
              <a:t> In this way, students </a:t>
            </a:r>
            <a:br>
              <a:rPr lang="en-US" sz="2200"/>
            </a:br>
            <a:r>
              <a:rPr lang="en-US" sz="2200"/>
              <a:t>demonstrate their working behaviours and academic honesty. </a:t>
            </a:r>
            <a:endParaRPr sz="2200"/>
          </a:p>
          <a:p>
            <a:pPr marL="0" lvl="0" indent="0" algn="l" rtl="0">
              <a:spcBef>
                <a:spcPts val="0"/>
              </a:spcBef>
              <a:spcAft>
                <a:spcPts val="0"/>
              </a:spcAft>
              <a:buNone/>
            </a:pPr>
            <a:r>
              <a:rPr lang="en-US" sz="2200"/>
              <a:t>If students have documented their process throughout, this should help them to write their reflective report at the end of the process.</a:t>
            </a:r>
            <a:endParaRPr sz="2200"/>
          </a:p>
        </p:txBody>
      </p:sp>
      <p:sp>
        <p:nvSpPr>
          <p:cNvPr id="211" name="Google Shape;211;p27"/>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212" name="Google Shape;212;p27"/>
          <p:cNvPicPr preferRelativeResize="0"/>
          <p:nvPr/>
        </p:nvPicPr>
        <p:blipFill rotWithShape="1">
          <a:blip r:embed="rId3">
            <a:alphaModFix/>
          </a:blip>
          <a:srcRect l="7791"/>
          <a:stretch/>
        </p:blipFill>
        <p:spPr>
          <a:xfrm>
            <a:off x="5349201" y="2302473"/>
            <a:ext cx="3475399" cy="25034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373900" y="206350"/>
            <a:ext cx="7884000" cy="925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The report</a:t>
            </a:r>
            <a:endParaRPr/>
          </a:p>
        </p:txBody>
      </p:sp>
      <p:sp>
        <p:nvSpPr>
          <p:cNvPr id="345" name="Google Shape;345;p44"/>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347" name="Google Shape;347;p44"/>
          <p:cNvSpPr txBox="1"/>
          <p:nvPr/>
        </p:nvSpPr>
        <p:spPr>
          <a:xfrm>
            <a:off x="319350" y="1256844"/>
            <a:ext cx="8505300" cy="14818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2"/>
                </a:solidFill>
                <a:latin typeface="Open Sans"/>
                <a:ea typeface="Open Sans"/>
                <a:cs typeface="Open Sans"/>
                <a:sym typeface="Open Sans"/>
              </a:rPr>
              <a:t>At the end of the process students document their learning in the personal project report. Here they reflect on their learning goal, the product, the skills developed as well as the impact and achievement of the project.</a:t>
            </a:r>
            <a:endParaRPr sz="2200">
              <a:solidFill>
                <a:schemeClr val="dk2"/>
              </a:solidFill>
              <a:latin typeface="Open Sans"/>
              <a:ea typeface="Open Sans"/>
              <a:cs typeface="Open Sans"/>
              <a:sym typeface="Open Sans"/>
            </a:endParaRPr>
          </a:p>
        </p:txBody>
      </p:sp>
      <p:graphicFrame>
        <p:nvGraphicFramePr>
          <p:cNvPr id="3" name="Table 2">
            <a:extLst>
              <a:ext uri="{FF2B5EF4-FFF2-40B4-BE49-F238E27FC236}">
                <a16:creationId xmlns:a16="http://schemas.microsoft.com/office/drawing/2014/main" id="{D4E0B429-2585-4E9D-A411-E71E82E62966}"/>
              </a:ext>
            </a:extLst>
          </p:cNvPr>
          <p:cNvGraphicFramePr>
            <a:graphicFrameLocks noGrp="1"/>
          </p:cNvGraphicFramePr>
          <p:nvPr>
            <p:extLst>
              <p:ext uri="{D42A27DB-BD31-4B8C-83A1-F6EECF244321}">
                <p14:modId xmlns:p14="http://schemas.microsoft.com/office/powerpoint/2010/main" val="1022142905"/>
              </p:ext>
            </p:extLst>
          </p:nvPr>
        </p:nvGraphicFramePr>
        <p:xfrm>
          <a:off x="438951" y="2918757"/>
          <a:ext cx="8266098" cy="2976247"/>
        </p:xfrm>
        <a:graphic>
          <a:graphicData uri="http://schemas.openxmlformats.org/drawingml/2006/table">
            <a:tbl>
              <a:tblPr bandRow="1">
                <a:tableStyleId>{BC89EF96-8CEA-46FF-86C4-4CE0E7609802}</a:tableStyleId>
              </a:tblPr>
              <a:tblGrid>
                <a:gridCol w="2755366">
                  <a:extLst>
                    <a:ext uri="{9D8B030D-6E8A-4147-A177-3AD203B41FA5}">
                      <a16:colId xmlns:a16="http://schemas.microsoft.com/office/drawing/2014/main" val="528033558"/>
                    </a:ext>
                  </a:extLst>
                </a:gridCol>
                <a:gridCol w="2755366">
                  <a:extLst>
                    <a:ext uri="{9D8B030D-6E8A-4147-A177-3AD203B41FA5}">
                      <a16:colId xmlns:a16="http://schemas.microsoft.com/office/drawing/2014/main" val="4228750088"/>
                    </a:ext>
                  </a:extLst>
                </a:gridCol>
                <a:gridCol w="2755366">
                  <a:extLst>
                    <a:ext uri="{9D8B030D-6E8A-4147-A177-3AD203B41FA5}">
                      <a16:colId xmlns:a16="http://schemas.microsoft.com/office/drawing/2014/main" val="2723075862"/>
                    </a:ext>
                  </a:extLst>
                </a:gridCol>
              </a:tblGrid>
              <a:tr h="715968">
                <a:tc>
                  <a:txBody>
                    <a:bodyPr/>
                    <a:lstStyle/>
                    <a:p>
                      <a:pPr algn="ctr">
                        <a:lnSpc>
                          <a:spcPct val="107000"/>
                        </a:lnSpc>
                        <a:spcAft>
                          <a:spcPts val="600"/>
                        </a:spcAft>
                        <a:tabLst>
                          <a:tab pos="288290" algn="l"/>
                          <a:tab pos="575945" algn="l"/>
                          <a:tab pos="864235" algn="l"/>
                          <a:tab pos="1151890" algn="l"/>
                        </a:tabLst>
                      </a:pPr>
                      <a:r>
                        <a:rPr lang="en-GB" sz="2000" b="1">
                          <a:solidFill>
                            <a:srgbClr val="002060"/>
                          </a:solidFill>
                          <a:effectLst/>
                        </a:rPr>
                        <a:t>Planning</a:t>
                      </a:r>
                      <a:endParaRPr lang="en-GB" sz="20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411" marR="59411" marT="0" marB="0" anchor="ctr"/>
                </a:tc>
                <a:tc>
                  <a:txBody>
                    <a:bodyPr/>
                    <a:lstStyle/>
                    <a:p>
                      <a:pPr algn="ctr">
                        <a:lnSpc>
                          <a:spcPct val="107000"/>
                        </a:lnSpc>
                        <a:spcAft>
                          <a:spcPts val="600"/>
                        </a:spcAft>
                        <a:tabLst>
                          <a:tab pos="288290" algn="l"/>
                          <a:tab pos="575945" algn="l"/>
                          <a:tab pos="864235" algn="l"/>
                          <a:tab pos="1151890" algn="l"/>
                        </a:tabLst>
                      </a:pPr>
                      <a:r>
                        <a:rPr lang="en-GB" sz="2000" b="1">
                          <a:solidFill>
                            <a:srgbClr val="002060"/>
                          </a:solidFill>
                          <a:effectLst/>
                        </a:rPr>
                        <a:t>Applying skills</a:t>
                      </a:r>
                      <a:endParaRPr lang="en-GB" sz="20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411" marR="59411" marT="0" marB="0" anchor="ctr"/>
                </a:tc>
                <a:tc>
                  <a:txBody>
                    <a:bodyPr/>
                    <a:lstStyle/>
                    <a:p>
                      <a:pPr algn="ctr">
                        <a:lnSpc>
                          <a:spcPct val="107000"/>
                        </a:lnSpc>
                        <a:spcAft>
                          <a:spcPts val="600"/>
                        </a:spcAft>
                        <a:tabLst>
                          <a:tab pos="288290" algn="l"/>
                          <a:tab pos="575945" algn="l"/>
                          <a:tab pos="864235" algn="l"/>
                          <a:tab pos="1151890" algn="l"/>
                        </a:tabLst>
                      </a:pPr>
                      <a:r>
                        <a:rPr lang="en-GB" sz="2000" b="1">
                          <a:solidFill>
                            <a:srgbClr val="002060"/>
                          </a:solidFill>
                          <a:effectLst/>
                        </a:rPr>
                        <a:t>Reflecting</a:t>
                      </a:r>
                      <a:endParaRPr lang="en-GB" sz="20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411" marR="59411" marT="0" marB="0" anchor="ctr"/>
                </a:tc>
                <a:extLst>
                  <a:ext uri="{0D108BD9-81ED-4DB2-BD59-A6C34878D82A}">
                    <a16:rowId xmlns:a16="http://schemas.microsoft.com/office/drawing/2014/main" val="2477764407"/>
                  </a:ext>
                </a:extLst>
              </a:tr>
              <a:tr h="2260279">
                <a:tc>
                  <a:txBody>
                    <a:bodyPr/>
                    <a:lstStyle/>
                    <a:p>
                      <a:pPr>
                        <a:lnSpc>
                          <a:spcPct val="107000"/>
                        </a:lnSpc>
                        <a:spcAft>
                          <a:spcPts val="600"/>
                        </a:spcAft>
                        <a:tabLst>
                          <a:tab pos="288290" algn="l"/>
                          <a:tab pos="575945" algn="l"/>
                          <a:tab pos="864235" algn="l"/>
                          <a:tab pos="1151890" algn="l"/>
                        </a:tabLst>
                      </a:pPr>
                      <a:r>
                        <a:rPr lang="en-GB" sz="2000">
                          <a:solidFill>
                            <a:srgbClr val="002060"/>
                          </a:solidFill>
                          <a:effectLst/>
                        </a:rPr>
                        <a:t>Students discuss </a:t>
                      </a:r>
                      <a:r>
                        <a:rPr lang="en-GB" sz="2000" b="1">
                          <a:solidFill>
                            <a:srgbClr val="002060"/>
                          </a:solidFill>
                          <a:effectLst/>
                        </a:rPr>
                        <a:t>what</a:t>
                      </a:r>
                      <a:r>
                        <a:rPr lang="en-GB" sz="2000">
                          <a:solidFill>
                            <a:srgbClr val="002060"/>
                          </a:solidFill>
                          <a:effectLst/>
                        </a:rPr>
                        <a:t> they did in their project.</a:t>
                      </a:r>
                      <a:endParaRPr lang="en-GB" sz="2000">
                        <a:solidFill>
                          <a:srgbClr val="002060"/>
                        </a:solidFill>
                        <a:effectLst/>
                        <a:latin typeface="Arial" panose="020B0604020202020204" pitchFamily="34" charset="0"/>
                        <a:ea typeface="Open Sans"/>
                        <a:cs typeface="Times New Roman" panose="02020603050405020304" pitchFamily="18" charset="0"/>
                      </a:endParaRPr>
                    </a:p>
                  </a:txBody>
                  <a:tcPr marL="59411" marR="59411" marT="0" marB="0"/>
                </a:tc>
                <a:tc>
                  <a:txBody>
                    <a:bodyPr/>
                    <a:lstStyle/>
                    <a:p>
                      <a:pPr>
                        <a:lnSpc>
                          <a:spcPct val="107000"/>
                        </a:lnSpc>
                        <a:spcAft>
                          <a:spcPts val="600"/>
                        </a:spcAft>
                        <a:tabLst>
                          <a:tab pos="288290" algn="l"/>
                          <a:tab pos="575945" algn="l"/>
                          <a:tab pos="864235" algn="l"/>
                          <a:tab pos="1151890" algn="l"/>
                        </a:tabLst>
                      </a:pPr>
                      <a:r>
                        <a:rPr lang="en-GB" sz="2000">
                          <a:solidFill>
                            <a:srgbClr val="002060"/>
                          </a:solidFill>
                          <a:effectLst/>
                        </a:rPr>
                        <a:t>Students show </a:t>
                      </a:r>
                      <a:r>
                        <a:rPr lang="en-GB" sz="2000" b="1">
                          <a:solidFill>
                            <a:srgbClr val="002060"/>
                          </a:solidFill>
                          <a:effectLst/>
                        </a:rPr>
                        <a:t>how</a:t>
                      </a:r>
                      <a:r>
                        <a:rPr lang="en-GB" sz="2000">
                          <a:solidFill>
                            <a:srgbClr val="002060"/>
                          </a:solidFill>
                          <a:effectLst/>
                        </a:rPr>
                        <a:t> ATL skills contributed to the learning goal and product.</a:t>
                      </a:r>
                      <a:endParaRPr lang="en-GB" sz="20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411" marR="59411" marT="0" marB="0"/>
                </a:tc>
                <a:tc>
                  <a:txBody>
                    <a:bodyPr/>
                    <a:lstStyle/>
                    <a:p>
                      <a:pPr>
                        <a:lnSpc>
                          <a:spcPct val="107000"/>
                        </a:lnSpc>
                        <a:spcAft>
                          <a:spcPts val="600"/>
                        </a:spcAft>
                        <a:tabLst>
                          <a:tab pos="288290" algn="l"/>
                          <a:tab pos="575945" algn="l"/>
                          <a:tab pos="864235" algn="l"/>
                          <a:tab pos="1151890" algn="l"/>
                        </a:tabLst>
                      </a:pPr>
                      <a:r>
                        <a:rPr lang="en-GB" sz="2000">
                          <a:solidFill>
                            <a:srgbClr val="002060"/>
                          </a:solidFill>
                          <a:effectLst/>
                        </a:rPr>
                        <a:t>Students report on </a:t>
                      </a:r>
                      <a:r>
                        <a:rPr lang="en-GB" sz="2000" b="1">
                          <a:solidFill>
                            <a:srgbClr val="002060"/>
                          </a:solidFill>
                          <a:effectLst/>
                        </a:rPr>
                        <a:t>why</a:t>
                      </a:r>
                      <a:r>
                        <a:rPr lang="en-GB" sz="2000">
                          <a:solidFill>
                            <a:srgbClr val="002060"/>
                          </a:solidFill>
                          <a:effectLst/>
                        </a:rPr>
                        <a:t> they did their project.</a:t>
                      </a:r>
                      <a:endParaRPr lang="en-GB" sz="20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411" marR="59411" marT="0" marB="0"/>
                </a:tc>
                <a:extLst>
                  <a:ext uri="{0D108BD9-81ED-4DB2-BD59-A6C34878D82A}">
                    <a16:rowId xmlns:a16="http://schemas.microsoft.com/office/drawing/2014/main" val="131271224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501332" y="364360"/>
            <a:ext cx="8099700" cy="925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3400"/>
              <a:buFont typeface="Open Sans"/>
              <a:buNone/>
            </a:pPr>
            <a:r>
              <a:rPr lang="en-US"/>
              <a:t>Assessment</a:t>
            </a:r>
            <a:endParaRPr/>
          </a:p>
        </p:txBody>
      </p:sp>
      <p:sp>
        <p:nvSpPr>
          <p:cNvPr id="147" name="Google Shape;147;p19"/>
          <p:cNvSpPr txBox="1">
            <a:spLocks noGrp="1"/>
          </p:cNvSpPr>
          <p:nvPr>
            <p:ph type="body" idx="1"/>
          </p:nvPr>
        </p:nvSpPr>
        <p:spPr>
          <a:xfrm>
            <a:off x="501332" y="1290162"/>
            <a:ext cx="3495632" cy="427767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2"/>
              </a:buClr>
              <a:buSzPts val="2600"/>
              <a:buNone/>
            </a:pPr>
            <a:r>
              <a:rPr lang="en-US" sz="2200"/>
              <a:t>The personal project is assessed by the school and verified by the IB. Students who complete the project get an IB-validated course result as evidence that they have met the objectives of the project.</a:t>
            </a:r>
            <a:endParaRPr sz="2200"/>
          </a:p>
        </p:txBody>
      </p:sp>
      <p:sp>
        <p:nvSpPr>
          <p:cNvPr id="149" name="Google Shape;149;p19"/>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p>
            <a:pPr marL="0" lvl="0" indent="0" algn="r" rtl="0">
              <a:lnSpc>
                <a:spcPct val="125000"/>
              </a:lnSpc>
              <a:spcBef>
                <a:spcPts val="0"/>
              </a:spcBef>
              <a:spcAft>
                <a:spcPts val="0"/>
              </a:spcAft>
              <a:buNone/>
            </a:pPr>
            <a:fld id="{00000000-1234-1234-1234-123412341234}" type="slidenum">
              <a:rPr lang="en-US"/>
              <a:t>18</a:t>
            </a:fld>
            <a:endParaRPr/>
          </a:p>
        </p:txBody>
      </p:sp>
      <p:pic>
        <p:nvPicPr>
          <p:cNvPr id="3" name="Picture 2">
            <a:extLst>
              <a:ext uri="{FF2B5EF4-FFF2-40B4-BE49-F238E27FC236}">
                <a16:creationId xmlns:a16="http://schemas.microsoft.com/office/drawing/2014/main" id="{791166B1-E618-4627-BA30-766EB799462E}"/>
              </a:ext>
            </a:extLst>
          </p:cNvPr>
          <p:cNvPicPr>
            <a:picLocks noChangeAspect="1"/>
          </p:cNvPicPr>
          <p:nvPr/>
        </p:nvPicPr>
        <p:blipFill>
          <a:blip r:embed="rId3"/>
          <a:stretch>
            <a:fillRect/>
          </a:stretch>
        </p:blipFill>
        <p:spPr>
          <a:xfrm>
            <a:off x="4072732" y="1047307"/>
            <a:ext cx="4970490" cy="476338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35EA-830F-4B63-91EB-A27058B66A8D}"/>
              </a:ext>
            </a:extLst>
          </p:cNvPr>
          <p:cNvSpPr>
            <a:spLocks noGrp="1"/>
          </p:cNvSpPr>
          <p:nvPr>
            <p:ph type="ctrTitle"/>
          </p:nvPr>
        </p:nvSpPr>
        <p:spPr/>
        <p:txBody>
          <a:bodyPr/>
          <a:lstStyle/>
          <a:p>
            <a:r>
              <a:rPr lang="en-GB"/>
              <a:t>How</a:t>
            </a:r>
          </a:p>
        </p:txBody>
      </p:sp>
      <p:sp>
        <p:nvSpPr>
          <p:cNvPr id="3" name="Subtitle 2">
            <a:extLst>
              <a:ext uri="{FF2B5EF4-FFF2-40B4-BE49-F238E27FC236}">
                <a16:creationId xmlns:a16="http://schemas.microsoft.com/office/drawing/2014/main" id="{3395A928-FEBE-44D6-8BA0-59EBF02B77E0}"/>
              </a:ext>
            </a:extLst>
          </p:cNvPr>
          <p:cNvSpPr>
            <a:spLocks noGrp="1"/>
          </p:cNvSpPr>
          <p:nvPr>
            <p:ph type="subTitle" idx="1"/>
          </p:nvPr>
        </p:nvSpPr>
        <p:spPr/>
        <p:txBody>
          <a:bodyPr/>
          <a:lstStyle/>
          <a:p>
            <a:r>
              <a:rPr lang="en-GB"/>
              <a:t>How is the personal project implemented?</a:t>
            </a:r>
          </a:p>
        </p:txBody>
      </p:sp>
    </p:spTree>
    <p:extLst>
      <p:ext uri="{BB962C8B-B14F-4D97-AF65-F5344CB8AC3E}">
        <p14:creationId xmlns:p14="http://schemas.microsoft.com/office/powerpoint/2010/main" val="260835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At Johnston Heights…</a:t>
            </a:r>
          </a:p>
        </p:txBody>
      </p:sp>
      <p:sp>
        <p:nvSpPr>
          <p:cNvPr id="3" name="Content Placeholder 2"/>
          <p:cNvSpPr>
            <a:spLocks noGrp="1"/>
          </p:cNvSpPr>
          <p:nvPr>
            <p:ph idx="1"/>
          </p:nvPr>
        </p:nvSpPr>
        <p:spPr>
          <a:xfrm>
            <a:off x="457200" y="1600200"/>
            <a:ext cx="8229600" cy="4989786"/>
          </a:xfrm>
        </p:spPr>
        <p:txBody>
          <a:bodyPr vert="horz" lIns="91440" tIns="45720" rIns="91440" bIns="45720" rtlCol="0" anchor="t">
            <a:normAutofit/>
          </a:bodyPr>
          <a:lstStyle/>
          <a:p>
            <a:r>
              <a:rPr lang="en-CA" sz="2800"/>
              <a:t>Your Personal Project is worth </a:t>
            </a:r>
            <a:r>
              <a:rPr lang="en-CA" sz="2800" b="1"/>
              <a:t>two credits </a:t>
            </a:r>
            <a:r>
              <a:rPr lang="en-CA" sz="2800"/>
              <a:t>towards graduation</a:t>
            </a:r>
          </a:p>
          <a:p>
            <a:endParaRPr lang="en-CA" sz="2800"/>
          </a:p>
          <a:p>
            <a:r>
              <a:rPr lang="en-CA" sz="2800"/>
              <a:t>The majority of the project is SELF DIRECTED</a:t>
            </a:r>
          </a:p>
          <a:p>
            <a:endParaRPr lang="en-CA" sz="2800"/>
          </a:p>
          <a:p>
            <a:r>
              <a:rPr lang="en-CA" sz="2800"/>
              <a:t>You will receive some instructions and feedback through your Careers 10 teacher, who is your Personal Project Supervisor</a:t>
            </a:r>
          </a:p>
          <a:p>
            <a:endParaRPr lang="en-CA" sz="2800"/>
          </a:p>
          <a:p>
            <a:endParaRPr lang="en-CA" sz="2800"/>
          </a:p>
          <a:p>
            <a:endParaRPr lang="en-CA"/>
          </a:p>
        </p:txBody>
      </p:sp>
    </p:spTree>
    <p:extLst>
      <p:ext uri="{BB962C8B-B14F-4D97-AF65-F5344CB8AC3E}">
        <p14:creationId xmlns:p14="http://schemas.microsoft.com/office/powerpoint/2010/main" val="65471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345150" y="324000"/>
            <a:ext cx="8294700" cy="126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3400"/>
              <a:buFont typeface="Open Sans"/>
              <a:buNone/>
            </a:pPr>
            <a:r>
              <a:rPr lang="en-US"/>
              <a:t>The learning community supports the personal project</a:t>
            </a:r>
            <a:endParaRPr/>
          </a:p>
        </p:txBody>
      </p:sp>
      <p:sp>
        <p:nvSpPr>
          <p:cNvPr id="162" name="Google Shape;162;p21"/>
          <p:cNvSpPr txBox="1">
            <a:spLocks noGrp="1"/>
          </p:cNvSpPr>
          <p:nvPr>
            <p:ph type="body" idx="1"/>
          </p:nvPr>
        </p:nvSpPr>
        <p:spPr>
          <a:xfrm>
            <a:off x="345150" y="2507535"/>
            <a:ext cx="4586475" cy="1993727"/>
          </a:xfrm>
          <a:prstGeom prst="rect">
            <a:avLst/>
          </a:prstGeom>
          <a:noFill/>
          <a:ln>
            <a:noFill/>
          </a:ln>
        </p:spPr>
        <p:txBody>
          <a:bodyPr spcFirstLastPara="1" wrap="square" lIns="0" tIns="0" rIns="0" bIns="0" anchor="t" anchorCtr="0">
            <a:noAutofit/>
          </a:bodyPr>
          <a:lstStyle/>
          <a:p>
            <a:pPr marL="450000" indent="-450000">
              <a:lnSpc>
                <a:spcPct val="115000"/>
              </a:lnSpc>
              <a:buClr>
                <a:schemeClr val="dk1"/>
              </a:buClr>
              <a:buSzPct val="100000"/>
              <a:buFont typeface="Arial" panose="020B0604020202020204" pitchFamily="34" charset="0"/>
              <a:buChar char="•"/>
            </a:pPr>
            <a:r>
              <a:rPr lang="en-US" sz="2200"/>
              <a:t>Personal project coordinator</a:t>
            </a:r>
          </a:p>
          <a:p>
            <a:pPr marL="450000" indent="-450000">
              <a:lnSpc>
                <a:spcPct val="115000"/>
              </a:lnSpc>
              <a:buClr>
                <a:schemeClr val="dk1"/>
              </a:buClr>
              <a:buSzPct val="100000"/>
              <a:buFont typeface="Arial" panose="020B0604020202020204" pitchFamily="34" charset="0"/>
              <a:buChar char="•"/>
            </a:pPr>
            <a:r>
              <a:rPr lang="en-US" sz="2200"/>
              <a:t>Supervisor</a:t>
            </a:r>
            <a:endParaRPr sz="2200"/>
          </a:p>
          <a:p>
            <a:pPr marL="450000" indent="-450000">
              <a:lnSpc>
                <a:spcPct val="115000"/>
              </a:lnSpc>
              <a:spcBef>
                <a:spcPts val="100"/>
              </a:spcBef>
              <a:buClr>
                <a:schemeClr val="dk1"/>
              </a:buClr>
              <a:buSzPct val="100000"/>
              <a:buFont typeface="Arial" panose="020B0604020202020204" pitchFamily="34" charset="0"/>
              <a:buChar char="•"/>
            </a:pPr>
            <a:r>
              <a:rPr lang="en-US" sz="2200"/>
              <a:t>The community, including parents</a:t>
            </a:r>
            <a:endParaRPr sz="2200"/>
          </a:p>
        </p:txBody>
      </p:sp>
      <p:sp>
        <p:nvSpPr>
          <p:cNvPr id="164" name="Google Shape;164;p21"/>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p>
            <a:pPr marL="0" lvl="0" indent="0" algn="r" rtl="0">
              <a:lnSpc>
                <a:spcPct val="125000"/>
              </a:lnSpc>
              <a:spcBef>
                <a:spcPts val="0"/>
              </a:spcBef>
              <a:spcAft>
                <a:spcPts val="0"/>
              </a:spcAft>
              <a:buNone/>
            </a:pPr>
            <a:fld id="{00000000-1234-1234-1234-123412341234}" type="slidenum">
              <a:rPr lang="en-US"/>
              <a:t>20</a:t>
            </a:fld>
            <a:endParaRPr/>
          </a:p>
        </p:txBody>
      </p:sp>
      <p:pic>
        <p:nvPicPr>
          <p:cNvPr id="7" name="Picture 6">
            <a:extLst>
              <a:ext uri="{FF2B5EF4-FFF2-40B4-BE49-F238E27FC236}">
                <a16:creationId xmlns:a16="http://schemas.microsoft.com/office/drawing/2014/main" id="{2295A295-ED39-E141-A964-F660FDC4C30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48200" y="1584000"/>
            <a:ext cx="3871278" cy="38407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345150" y="138256"/>
            <a:ext cx="8294700" cy="126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3400"/>
              <a:buFont typeface="Open Sans"/>
              <a:buNone/>
            </a:pPr>
            <a:r>
              <a:rPr lang="en-US"/>
              <a:t>The learning community supports the personal project</a:t>
            </a:r>
            <a:endParaRPr/>
          </a:p>
        </p:txBody>
      </p:sp>
      <p:sp>
        <p:nvSpPr>
          <p:cNvPr id="164" name="Google Shape;164;p21"/>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p>
            <a:pPr marL="0" lvl="0" indent="0" algn="r" rtl="0">
              <a:lnSpc>
                <a:spcPct val="125000"/>
              </a:lnSpc>
              <a:spcBef>
                <a:spcPts val="0"/>
              </a:spcBef>
              <a:spcAft>
                <a:spcPts val="0"/>
              </a:spcAft>
              <a:buNone/>
            </a:pPr>
            <a:fld id="{00000000-1234-1234-1234-123412341234}" type="slidenum">
              <a:rPr lang="en-US"/>
              <a:t>21</a:t>
            </a:fld>
            <a:endParaRPr/>
          </a:p>
        </p:txBody>
      </p:sp>
      <p:graphicFrame>
        <p:nvGraphicFramePr>
          <p:cNvPr id="4" name="Diagram 3">
            <a:extLst>
              <a:ext uri="{FF2B5EF4-FFF2-40B4-BE49-F238E27FC236}">
                <a16:creationId xmlns:a16="http://schemas.microsoft.com/office/drawing/2014/main" id="{1345CA9B-9BEF-4DC1-99D5-1B84B8FF5915}"/>
              </a:ext>
            </a:extLst>
          </p:cNvPr>
          <p:cNvGraphicFramePr>
            <a:graphicFrameLocks/>
          </p:cNvGraphicFramePr>
          <p:nvPr>
            <p:extLst>
              <p:ext uri="{D42A27DB-BD31-4B8C-83A1-F6EECF244321}">
                <p14:modId xmlns:p14="http://schemas.microsoft.com/office/powerpoint/2010/main" val="367943580"/>
              </p:ext>
            </p:extLst>
          </p:nvPr>
        </p:nvGraphicFramePr>
        <p:xfrm>
          <a:off x="345150" y="1500188"/>
          <a:ext cx="8042850" cy="4429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231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Guidelines</a:t>
            </a:r>
          </a:p>
        </p:txBody>
      </p:sp>
      <p:sp>
        <p:nvSpPr>
          <p:cNvPr id="3" name="Content Placeholder 2"/>
          <p:cNvSpPr>
            <a:spLocks noGrp="1"/>
          </p:cNvSpPr>
          <p:nvPr>
            <p:ph idx="1"/>
          </p:nvPr>
        </p:nvSpPr>
        <p:spPr/>
        <p:txBody>
          <a:bodyPr vert="horz" lIns="91440" tIns="45720" rIns="91440" bIns="45720" rtlCol="0" anchor="t">
            <a:normAutofit/>
          </a:bodyPr>
          <a:lstStyle/>
          <a:p>
            <a:r>
              <a:rPr lang="en-CA" b="1"/>
              <a:t>A minimum of 25 hours outside of school time </a:t>
            </a:r>
            <a:r>
              <a:rPr lang="en-CA"/>
              <a:t>is expected for a successful project</a:t>
            </a:r>
          </a:p>
          <a:p>
            <a:pPr marL="0" indent="0">
              <a:buNone/>
            </a:pPr>
            <a:endParaRPr lang="en-CA"/>
          </a:p>
          <a:p>
            <a:r>
              <a:rPr lang="en-CA"/>
              <a:t>The IB Organization is very clear that students are expected to be self directed and practice their time management skills throughout the project</a:t>
            </a:r>
          </a:p>
          <a:p>
            <a:pPr marL="0" indent="0">
              <a:buNone/>
            </a:pPr>
            <a:endParaRPr lang="en-CA"/>
          </a:p>
          <a:p>
            <a:endParaRPr lang="en-CA"/>
          </a:p>
          <a:p>
            <a:endParaRPr lang="en-CA"/>
          </a:p>
          <a:p>
            <a:endParaRPr lang="en-CA"/>
          </a:p>
          <a:p>
            <a:endParaRPr lang="en-CA"/>
          </a:p>
        </p:txBody>
      </p:sp>
    </p:spTree>
    <p:extLst>
      <p:ext uri="{BB962C8B-B14F-4D97-AF65-F5344CB8AC3E}">
        <p14:creationId xmlns:p14="http://schemas.microsoft.com/office/powerpoint/2010/main" val="777923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Your Projects will be marked on 3 Objectives</a:t>
            </a:r>
          </a:p>
        </p:txBody>
      </p:sp>
      <p:sp>
        <p:nvSpPr>
          <p:cNvPr id="3" name="Content Placeholder 2"/>
          <p:cNvSpPr>
            <a:spLocks noGrp="1"/>
          </p:cNvSpPr>
          <p:nvPr>
            <p:ph idx="1"/>
          </p:nvPr>
        </p:nvSpPr>
        <p:spPr/>
        <p:txBody>
          <a:bodyPr vert="horz" lIns="91440" tIns="45720" rIns="91440" bIns="45720" rtlCol="0" anchor="t">
            <a:normAutofit/>
          </a:bodyPr>
          <a:lstStyle/>
          <a:p>
            <a:endParaRPr lang="en-CA"/>
          </a:p>
          <a:p>
            <a:r>
              <a:rPr lang="en-CA" sz="4000"/>
              <a:t>Criterion A: Planning</a:t>
            </a:r>
          </a:p>
          <a:p>
            <a:r>
              <a:rPr lang="en-CA" sz="4000"/>
              <a:t>Criterion B: Applying skills</a:t>
            </a:r>
          </a:p>
          <a:p>
            <a:r>
              <a:rPr lang="en-CA" sz="4000"/>
              <a:t>Criterion C: Reflecting</a:t>
            </a:r>
          </a:p>
          <a:p>
            <a:endParaRPr lang="en-CA" sz="4000"/>
          </a:p>
        </p:txBody>
      </p:sp>
    </p:spTree>
    <p:extLst>
      <p:ext uri="{BB962C8B-B14F-4D97-AF65-F5344CB8AC3E}">
        <p14:creationId xmlns:p14="http://schemas.microsoft.com/office/powerpoint/2010/main" val="3630487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What will you create?</a:t>
            </a:r>
          </a:p>
        </p:txBody>
      </p:sp>
      <p:sp>
        <p:nvSpPr>
          <p:cNvPr id="3" name="Content Placeholder 2"/>
          <p:cNvSpPr>
            <a:spLocks noGrp="1"/>
          </p:cNvSpPr>
          <p:nvPr>
            <p:ph idx="1"/>
          </p:nvPr>
        </p:nvSpPr>
        <p:spPr/>
        <p:txBody>
          <a:bodyPr vert="horz" lIns="91440" tIns="45720" rIns="91440" bIns="45720" rtlCol="0" anchor="t">
            <a:normAutofit/>
          </a:bodyPr>
          <a:lstStyle/>
          <a:p>
            <a:endParaRPr lang="en-CA"/>
          </a:p>
          <a:p>
            <a:endParaRPr lang="en-CA" sz="4000"/>
          </a:p>
          <a:p>
            <a:endParaRPr lang="en-CA" sz="4000"/>
          </a:p>
        </p:txBody>
      </p:sp>
      <p:sp>
        <p:nvSpPr>
          <p:cNvPr id="4" name="TextBox 3">
            <a:extLst>
              <a:ext uri="{FF2B5EF4-FFF2-40B4-BE49-F238E27FC236}">
                <a16:creationId xmlns:a16="http://schemas.microsoft.com/office/drawing/2014/main" id="{46C718D1-3892-482D-B565-0F2C49311445}"/>
              </a:ext>
            </a:extLst>
          </p:cNvPr>
          <p:cNvSpPr txBox="1"/>
          <p:nvPr/>
        </p:nvSpPr>
        <p:spPr>
          <a:xfrm>
            <a:off x="747131" y="1828801"/>
            <a:ext cx="764973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3200">
                <a:latin typeface="Century Gothic"/>
              </a:rPr>
              <a:t>Learning goal</a:t>
            </a:r>
          </a:p>
          <a:p>
            <a:pPr marL="342900" indent="-342900">
              <a:buAutoNum type="arabicPeriod"/>
            </a:pPr>
            <a:r>
              <a:rPr lang="en-US" sz="3200">
                <a:latin typeface="Century Gothic"/>
              </a:rPr>
              <a:t>Action plan </a:t>
            </a:r>
          </a:p>
          <a:p>
            <a:pPr marL="342900" indent="-342900">
              <a:buAutoNum type="arabicPeriod"/>
            </a:pPr>
            <a:r>
              <a:rPr lang="en-US" sz="3200">
                <a:latin typeface="Century Gothic"/>
              </a:rPr>
              <a:t>Process Journal</a:t>
            </a:r>
          </a:p>
          <a:p>
            <a:pPr marL="342900" indent="-342900">
              <a:buAutoNum type="arabicPeriod"/>
            </a:pPr>
            <a:r>
              <a:rPr lang="en-US" sz="3200">
                <a:latin typeface="Century Gothic"/>
              </a:rPr>
              <a:t>Product</a:t>
            </a:r>
          </a:p>
          <a:p>
            <a:pPr marL="342900" indent="-342900">
              <a:buAutoNum type="arabicPeriod"/>
            </a:pPr>
            <a:r>
              <a:rPr lang="en-US" sz="3200">
                <a:latin typeface="Century Gothic"/>
              </a:rPr>
              <a:t>Written report</a:t>
            </a:r>
          </a:p>
          <a:p>
            <a:pPr marL="342900" indent="-342900">
              <a:buAutoNum type="arabicPeriod"/>
            </a:pPr>
            <a:r>
              <a:rPr lang="en-US" sz="3200">
                <a:latin typeface="Century Gothic"/>
              </a:rPr>
              <a:t>Oral reflection (recorded)</a:t>
            </a:r>
          </a:p>
          <a:p>
            <a:pPr marL="342900" indent="-342900">
              <a:buAutoNum type="arabicPeriod"/>
            </a:pPr>
            <a:r>
              <a:rPr lang="en-US" sz="3200">
                <a:latin typeface="Century Gothic"/>
              </a:rPr>
              <a:t>Showcase</a:t>
            </a:r>
          </a:p>
        </p:txBody>
      </p:sp>
    </p:spTree>
    <p:extLst>
      <p:ext uri="{BB962C8B-B14F-4D97-AF65-F5344CB8AC3E}">
        <p14:creationId xmlns:p14="http://schemas.microsoft.com/office/powerpoint/2010/main" val="138025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6"/>
          <p:cNvSpPr txBox="1">
            <a:spLocks noGrp="1"/>
          </p:cNvSpPr>
          <p:nvPr>
            <p:ph type="ctrTitle"/>
          </p:nvPr>
        </p:nvSpPr>
        <p:spPr>
          <a:xfrm>
            <a:off x="756000" y="1367758"/>
            <a:ext cx="7884000" cy="20520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chemeClr val="accent2"/>
              </a:buClr>
              <a:buSzPts val="5000"/>
              <a:buFont typeface="Open Sans"/>
              <a:buNone/>
            </a:pPr>
            <a:r>
              <a:rPr lang="en-US"/>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35EA-830F-4B63-91EB-A27058B66A8D}"/>
              </a:ext>
            </a:extLst>
          </p:cNvPr>
          <p:cNvSpPr>
            <a:spLocks noGrp="1"/>
          </p:cNvSpPr>
          <p:nvPr>
            <p:ph type="ctrTitle"/>
          </p:nvPr>
        </p:nvSpPr>
        <p:spPr/>
        <p:txBody>
          <a:bodyPr/>
          <a:lstStyle/>
          <a:p>
            <a:r>
              <a:rPr lang="en-GB"/>
              <a:t>Why</a:t>
            </a:r>
          </a:p>
        </p:txBody>
      </p:sp>
      <p:sp>
        <p:nvSpPr>
          <p:cNvPr id="3" name="Subtitle 2">
            <a:extLst>
              <a:ext uri="{FF2B5EF4-FFF2-40B4-BE49-F238E27FC236}">
                <a16:creationId xmlns:a16="http://schemas.microsoft.com/office/drawing/2014/main" id="{3395A928-FEBE-44D6-8BA0-59EBF02B77E0}"/>
              </a:ext>
            </a:extLst>
          </p:cNvPr>
          <p:cNvSpPr>
            <a:spLocks noGrp="1"/>
          </p:cNvSpPr>
          <p:nvPr>
            <p:ph type="subTitle" idx="1"/>
          </p:nvPr>
        </p:nvSpPr>
        <p:spPr/>
        <p:txBody>
          <a:bodyPr/>
          <a:lstStyle/>
          <a:p>
            <a:r>
              <a:rPr lang="en-GB"/>
              <a:t>Why is the personal project important?</a:t>
            </a:r>
          </a:p>
        </p:txBody>
      </p:sp>
    </p:spTree>
    <p:extLst>
      <p:ext uri="{BB962C8B-B14F-4D97-AF65-F5344CB8AC3E}">
        <p14:creationId xmlns:p14="http://schemas.microsoft.com/office/powerpoint/2010/main" val="411561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185100" y="365361"/>
            <a:ext cx="8202900" cy="9258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chemeClr val="accent2"/>
              </a:buClr>
              <a:buSzPts val="3400"/>
              <a:buFont typeface="Open Sans"/>
              <a:buNone/>
            </a:pPr>
            <a:r>
              <a:rPr lang="en-US"/>
              <a:t>The nature of the personal project</a:t>
            </a:r>
            <a:endParaRPr/>
          </a:p>
        </p:txBody>
      </p:sp>
      <p:sp>
        <p:nvSpPr>
          <p:cNvPr id="75" name="Google Shape;75;p12"/>
          <p:cNvSpPr txBox="1">
            <a:spLocks noGrp="1"/>
          </p:cNvSpPr>
          <p:nvPr>
            <p:ph type="body" idx="1"/>
          </p:nvPr>
        </p:nvSpPr>
        <p:spPr>
          <a:xfrm>
            <a:off x="620832" y="1616490"/>
            <a:ext cx="7767168" cy="1998073"/>
          </a:xfrm>
          <a:prstGeom prst="rect">
            <a:avLst/>
          </a:prstGeom>
          <a:noFill/>
          <a:ln>
            <a:noFill/>
          </a:ln>
        </p:spPr>
        <p:txBody>
          <a:bodyPr spcFirstLastPara="1" wrap="square" lIns="0" tIns="0" rIns="0" bIns="0" anchor="t" anchorCtr="0">
            <a:noAutofit/>
          </a:bodyPr>
          <a:lstStyle/>
          <a:p>
            <a:pPr marL="0" lvl="0" indent="0" rtl="0">
              <a:lnSpc>
                <a:spcPct val="100000"/>
              </a:lnSpc>
              <a:spcBef>
                <a:spcPts val="0"/>
              </a:spcBef>
              <a:spcAft>
                <a:spcPts val="0"/>
              </a:spcAft>
              <a:buClr>
                <a:schemeClr val="dk2"/>
              </a:buClr>
              <a:buSzPts val="2600"/>
              <a:buNone/>
            </a:pPr>
            <a:r>
              <a:rPr lang="en-US" sz="2200"/>
              <a:t>As today’s MYP students mature, they will be increasingly called on to shape the world that they inhabit. To prepare students for this responsibility, middle level education must cultivate students’ </a:t>
            </a:r>
            <a:r>
              <a:rPr lang="en-US" sz="2200" b="1"/>
              <a:t>motivation</a:t>
            </a:r>
            <a:r>
              <a:rPr lang="en-US" sz="2200"/>
              <a:t>, </a:t>
            </a:r>
            <a:r>
              <a:rPr lang="en-US" sz="2200" b="1"/>
              <a:t>agency</a:t>
            </a:r>
            <a:r>
              <a:rPr lang="en-US" sz="2200"/>
              <a:t> and capacity for </a:t>
            </a:r>
            <a:r>
              <a:rPr lang="en-US" sz="2200" b="1"/>
              <a:t>lifelong learning</a:t>
            </a:r>
            <a:r>
              <a:rPr lang="en-US" sz="2200"/>
              <a:t>.</a:t>
            </a:r>
            <a:endParaRPr sz="2200"/>
          </a:p>
        </p:txBody>
      </p:sp>
      <p:sp>
        <p:nvSpPr>
          <p:cNvPr id="77" name="Google Shape;77;p12"/>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p>
            <a:pPr marL="0" lvl="0" indent="0" algn="r" rtl="0">
              <a:lnSpc>
                <a:spcPct val="125000"/>
              </a:lnSpc>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Personal Project Combines all of MYP</a:t>
            </a:r>
          </a:p>
        </p:txBody>
      </p:sp>
      <p:pic>
        <p:nvPicPr>
          <p:cNvPr id="4" name="Content Placeholder 3" descr="Unknown.jpg"/>
          <p:cNvPicPr>
            <a:picLocks noGrp="1" noChangeAspect="1"/>
          </p:cNvPicPr>
          <p:nvPr>
            <p:ph idx="1"/>
          </p:nvPr>
        </p:nvPicPr>
        <p:blipFill rotWithShape="1">
          <a:blip r:embed="rId2" cstate="print"/>
          <a:srcRect/>
          <a:stretch/>
        </p:blipFill>
        <p:spPr>
          <a:prstGeom prst="rect">
            <a:avLst/>
          </a:prstGeom>
        </p:spPr>
      </p:pic>
    </p:spTree>
    <p:extLst>
      <p:ext uri="{BB962C8B-B14F-4D97-AF65-F5344CB8AC3E}">
        <p14:creationId xmlns:p14="http://schemas.microsoft.com/office/powerpoint/2010/main" val="73849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275700" y="128000"/>
            <a:ext cx="7884000" cy="925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3400"/>
              <a:buFont typeface="Open Sans"/>
              <a:buNone/>
            </a:pPr>
            <a:r>
              <a:rPr lang="en-US"/>
              <a:t>The nature of the personal project</a:t>
            </a:r>
            <a:endParaRPr/>
          </a:p>
        </p:txBody>
      </p:sp>
      <p:sp>
        <p:nvSpPr>
          <p:cNvPr id="84" name="Google Shape;84;p13"/>
          <p:cNvSpPr txBox="1">
            <a:spLocks noGrp="1"/>
          </p:cNvSpPr>
          <p:nvPr>
            <p:ph type="body" idx="1"/>
          </p:nvPr>
        </p:nvSpPr>
        <p:spPr>
          <a:xfrm>
            <a:off x="275700" y="1233055"/>
            <a:ext cx="4296300" cy="470631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600"/>
              <a:buNone/>
            </a:pPr>
            <a:r>
              <a:rPr lang="en-US" sz="2200"/>
              <a:t>The personal project provides an opportunity for students to undertake an independent and age-appropriate exploration into an area of personal interest.</a:t>
            </a:r>
          </a:p>
          <a:p>
            <a:pPr marL="0" lvl="0" indent="0" algn="l" rtl="0">
              <a:lnSpc>
                <a:spcPct val="100000"/>
              </a:lnSpc>
              <a:spcBef>
                <a:spcPts val="0"/>
              </a:spcBef>
              <a:spcAft>
                <a:spcPts val="0"/>
              </a:spcAft>
              <a:buClr>
                <a:schemeClr val="dk2"/>
              </a:buClr>
              <a:buSzPts val="2600"/>
              <a:buNone/>
            </a:pPr>
            <a:endParaRPr lang="en-US" sz="2200"/>
          </a:p>
          <a:p>
            <a:pPr marL="0" lvl="0" indent="0" algn="l" rtl="0">
              <a:lnSpc>
                <a:spcPct val="100000"/>
              </a:lnSpc>
              <a:spcBef>
                <a:spcPts val="0"/>
              </a:spcBef>
              <a:spcAft>
                <a:spcPts val="0"/>
              </a:spcAft>
              <a:buClr>
                <a:schemeClr val="dk2"/>
              </a:buClr>
              <a:buSzPts val="2600"/>
              <a:buNone/>
            </a:pPr>
            <a:r>
              <a:rPr lang="en-US" sz="2200"/>
              <a:t>Through the process of </a:t>
            </a:r>
            <a:r>
              <a:rPr lang="en-US" sz="2200" b="1"/>
              <a:t>inquiry</a:t>
            </a:r>
            <a:r>
              <a:rPr lang="en-US" sz="2200"/>
              <a:t>, </a:t>
            </a:r>
            <a:r>
              <a:rPr lang="en-US" sz="2200" b="1"/>
              <a:t>action</a:t>
            </a:r>
            <a:r>
              <a:rPr lang="en-US" sz="2200"/>
              <a:t> and </a:t>
            </a:r>
            <a:r>
              <a:rPr lang="en-US" sz="2200" b="1"/>
              <a:t>reflection</a:t>
            </a:r>
            <a:r>
              <a:rPr lang="en-US" sz="2200"/>
              <a:t>, students are encouraged to demonstrate and strengthen their approaches to learning (ATL) skills.</a:t>
            </a:r>
            <a:endParaRPr sz="2200"/>
          </a:p>
        </p:txBody>
      </p:sp>
      <p:sp>
        <p:nvSpPr>
          <p:cNvPr id="86" name="Google Shape;86;p13"/>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p>
            <a:pPr marL="0" lvl="0" indent="0" algn="r" rtl="0">
              <a:lnSpc>
                <a:spcPct val="125000"/>
              </a:lnSpc>
              <a:spcBef>
                <a:spcPts val="0"/>
              </a:spcBef>
              <a:spcAft>
                <a:spcPts val="0"/>
              </a:spcAft>
              <a:buNone/>
            </a:pPr>
            <a:fld id="{00000000-1234-1234-1234-123412341234}" type="slidenum">
              <a:rPr lang="en-US"/>
              <a:t>6</a:t>
            </a:fld>
            <a:endParaRPr/>
          </a:p>
        </p:txBody>
      </p:sp>
      <p:pic>
        <p:nvPicPr>
          <p:cNvPr id="8" name="Picture 7">
            <a:extLst>
              <a:ext uri="{FF2B5EF4-FFF2-40B4-BE49-F238E27FC236}">
                <a16:creationId xmlns:a16="http://schemas.microsoft.com/office/drawing/2014/main" id="{65025AFF-9F6F-2549-9BAF-1ECE2785B7D0}"/>
              </a:ext>
            </a:extLst>
          </p:cNvPr>
          <p:cNvPicPr/>
          <p:nvPr/>
        </p:nvPicPr>
        <p:blipFill>
          <a:blip r:embed="rId3">
            <a:extLst>
              <a:ext uri="{28A0092B-C50C-407E-A947-70E740481C1C}">
                <a14:useLocalDpi xmlns:a14="http://schemas.microsoft.com/office/drawing/2010/main" val="0"/>
              </a:ext>
            </a:extLst>
          </a:blip>
          <a:stretch>
            <a:fillRect/>
          </a:stretch>
        </p:blipFill>
        <p:spPr>
          <a:xfrm>
            <a:off x="4677716" y="1290507"/>
            <a:ext cx="4296300" cy="42769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37025" y="330390"/>
            <a:ext cx="8202900" cy="925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3400"/>
              <a:buFont typeface="Open Sans"/>
              <a:buNone/>
            </a:pPr>
            <a:r>
              <a:rPr lang="en-US"/>
              <a:t>The nature of the personal project</a:t>
            </a:r>
            <a:endParaRPr/>
          </a:p>
        </p:txBody>
      </p:sp>
      <p:sp>
        <p:nvSpPr>
          <p:cNvPr id="93" name="Google Shape;93;p14"/>
          <p:cNvSpPr txBox="1">
            <a:spLocks noGrp="1"/>
          </p:cNvSpPr>
          <p:nvPr>
            <p:ph type="body" idx="1"/>
          </p:nvPr>
        </p:nvSpPr>
        <p:spPr>
          <a:xfrm>
            <a:off x="437025" y="1330900"/>
            <a:ext cx="4438925" cy="420542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2"/>
              </a:buClr>
              <a:buSzPts val="2600"/>
              <a:buNone/>
            </a:pPr>
            <a:r>
              <a:rPr lang="en-US" sz="2200"/>
              <a:t>The </a:t>
            </a:r>
            <a:r>
              <a:rPr lang="en-US" sz="2200" b="1"/>
              <a:t>personal</a:t>
            </a:r>
            <a:r>
              <a:rPr lang="en-US" sz="2200"/>
              <a:t> nature of the project is important; the project allows students to explore an area that motivates and interests them.</a:t>
            </a:r>
          </a:p>
          <a:p>
            <a:pPr marL="228600" lvl="0" indent="-63500" algn="l" rtl="0">
              <a:lnSpc>
                <a:spcPct val="100000"/>
              </a:lnSpc>
              <a:spcBef>
                <a:spcPts val="0"/>
              </a:spcBef>
              <a:spcAft>
                <a:spcPts val="0"/>
              </a:spcAft>
              <a:buClr>
                <a:schemeClr val="dk2"/>
              </a:buClr>
              <a:buSzPts val="2600"/>
              <a:buNone/>
            </a:pPr>
            <a:endParaRPr lang="en-US" sz="2200"/>
          </a:p>
        </p:txBody>
      </p:sp>
      <p:sp>
        <p:nvSpPr>
          <p:cNvPr id="95" name="Google Shape;95;p14"/>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p>
            <a:pPr marL="0" lvl="0" indent="0" algn="r" rtl="0">
              <a:lnSpc>
                <a:spcPct val="125000"/>
              </a:lnSpc>
              <a:spcBef>
                <a:spcPts val="0"/>
              </a:spcBef>
              <a:spcAft>
                <a:spcPts val="0"/>
              </a:spcAft>
              <a:buNone/>
            </a:pPr>
            <a:fld id="{00000000-1234-1234-1234-123412341234}" type="slidenum">
              <a:rPr lang="en-US"/>
              <a:t>7</a:t>
            </a:fld>
            <a:endParaRPr/>
          </a:p>
        </p:txBody>
      </p:sp>
      <p:graphicFrame>
        <p:nvGraphicFramePr>
          <p:cNvPr id="2" name="Diagram 1">
            <a:extLst>
              <a:ext uri="{FF2B5EF4-FFF2-40B4-BE49-F238E27FC236}">
                <a16:creationId xmlns:a16="http://schemas.microsoft.com/office/drawing/2014/main" id="{6DFC18CA-02C5-46F5-98D7-DF158E9A4106}"/>
              </a:ext>
            </a:extLst>
          </p:cNvPr>
          <p:cNvGraphicFramePr/>
          <p:nvPr>
            <p:extLst>
              <p:ext uri="{D42A27DB-BD31-4B8C-83A1-F6EECF244321}">
                <p14:modId xmlns:p14="http://schemas.microsoft.com/office/powerpoint/2010/main" val="1771529158"/>
              </p:ext>
            </p:extLst>
          </p:nvPr>
        </p:nvGraphicFramePr>
        <p:xfrm>
          <a:off x="3638825" y="1330900"/>
          <a:ext cx="6096000" cy="495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4" name="Google Shape;104;p15"/>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114" name="Google Shape;114;p15"/>
          <p:cNvSpPr txBox="1"/>
          <p:nvPr/>
        </p:nvSpPr>
        <p:spPr>
          <a:xfrm>
            <a:off x="372000" y="4171246"/>
            <a:ext cx="8400000" cy="1394338"/>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2200">
                <a:solidFill>
                  <a:schemeClr val="accent1"/>
                </a:solidFill>
                <a:latin typeface="Open Sans"/>
                <a:ea typeface="Open Sans"/>
                <a:cs typeface="Open Sans"/>
                <a:sym typeface="Open Sans"/>
              </a:rPr>
              <a:t>The independent nature of the project prepares students to pursue meaningful goals in life, education and the workplace.</a:t>
            </a:r>
            <a:endParaRPr sz="2200">
              <a:solidFill>
                <a:schemeClr val="accent1"/>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F2BA2388-C83B-456E-A5FF-4656B4CAD3E3}"/>
              </a:ext>
            </a:extLst>
          </p:cNvPr>
          <p:cNvPicPr>
            <a:picLocks noChangeAspect="1"/>
          </p:cNvPicPr>
          <p:nvPr/>
        </p:nvPicPr>
        <p:blipFill>
          <a:blip r:embed="rId3"/>
          <a:stretch>
            <a:fillRect/>
          </a:stretch>
        </p:blipFill>
        <p:spPr>
          <a:xfrm>
            <a:off x="822346" y="1497191"/>
            <a:ext cx="7499308" cy="2383184"/>
          </a:xfrm>
          <a:prstGeom prst="rect">
            <a:avLst/>
          </a:prstGeom>
        </p:spPr>
      </p:pic>
      <p:sp>
        <p:nvSpPr>
          <p:cNvPr id="6" name="Google Shape;74;p12">
            <a:extLst>
              <a:ext uri="{FF2B5EF4-FFF2-40B4-BE49-F238E27FC236}">
                <a16:creationId xmlns:a16="http://schemas.microsoft.com/office/drawing/2014/main" id="{426F0F79-E82E-004F-A66F-4035EBE90D50}"/>
              </a:ext>
            </a:extLst>
          </p:cNvPr>
          <p:cNvSpPr txBox="1">
            <a:spLocks/>
          </p:cNvSpPr>
          <p:nvPr/>
        </p:nvSpPr>
        <p:spPr>
          <a:xfrm>
            <a:off x="0" y="338907"/>
            <a:ext cx="8202900" cy="925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2"/>
              </a:buClr>
              <a:buSzPts val="3400"/>
              <a:buFont typeface="Open Sans"/>
              <a:buNone/>
            </a:pPr>
            <a:r>
              <a:rPr lang="en-US" sz="3400" b="1">
                <a:solidFill>
                  <a:schemeClr val="accent2"/>
                </a:solidFill>
                <a:latin typeface="Open Sans"/>
                <a:ea typeface="Open Sans"/>
                <a:cs typeface="Open Sans"/>
                <a:sym typeface="Open Sans"/>
              </a:rPr>
              <a:t>The nature of the personal project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409574" y="189525"/>
            <a:ext cx="7842525" cy="925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3400"/>
              <a:buFont typeface="Open Sans"/>
              <a:buNone/>
            </a:pPr>
            <a:r>
              <a:rPr lang="en-US"/>
              <a:t>In the IB continuum</a:t>
            </a:r>
            <a:endParaRPr/>
          </a:p>
        </p:txBody>
      </p:sp>
      <p:sp>
        <p:nvSpPr>
          <p:cNvPr id="122" name="Google Shape;122;p16"/>
          <p:cNvSpPr txBox="1">
            <a:spLocks noGrp="1"/>
          </p:cNvSpPr>
          <p:nvPr>
            <p:ph type="body" idx="1"/>
          </p:nvPr>
        </p:nvSpPr>
        <p:spPr>
          <a:xfrm>
            <a:off x="4847174" y="1260499"/>
            <a:ext cx="4162425" cy="4337000"/>
          </a:xfrm>
          <a:prstGeom prst="rect">
            <a:avLst/>
          </a:prstGeom>
          <a:noFill/>
          <a:ln>
            <a:noFill/>
          </a:ln>
        </p:spPr>
        <p:txBody>
          <a:bodyPr spcFirstLastPara="1" wrap="square" lIns="0" tIns="0" rIns="0" bIns="0" anchor="ctr" anchorCtr="0">
            <a:noAutofit/>
          </a:bodyPr>
          <a:lstStyle/>
          <a:p>
            <a:pPr marL="0" indent="0">
              <a:buSzPts val="2600"/>
              <a:buNone/>
            </a:pPr>
            <a:r>
              <a:rPr lang="en-US" sz="2200"/>
              <a:t>Like the PYP exhibition and the DP and CP cores, </a:t>
            </a:r>
            <a:r>
              <a:rPr lang="en-GB" sz="2200"/>
              <a:t>the personal project provides an excellent opportunity for students to demonstrate a consolidation of their learning in the MYP.</a:t>
            </a:r>
          </a:p>
        </p:txBody>
      </p:sp>
      <p:sp>
        <p:nvSpPr>
          <p:cNvPr id="124" name="Google Shape;124;p16"/>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p>
            <a:pPr marL="0" lvl="0" indent="0" algn="r" rtl="0">
              <a:lnSpc>
                <a:spcPct val="125000"/>
              </a:lnSpc>
              <a:spcBef>
                <a:spcPts val="0"/>
              </a:spcBef>
              <a:spcAft>
                <a:spcPts val="0"/>
              </a:spcAft>
              <a:buNone/>
            </a:pPr>
            <a:fld id="{00000000-1234-1234-1234-123412341234}" type="slidenum">
              <a:rPr lang="en-US"/>
              <a:t>9</a:t>
            </a:fld>
            <a:endParaRPr/>
          </a:p>
        </p:txBody>
      </p:sp>
      <p:pic>
        <p:nvPicPr>
          <p:cNvPr id="9" name="image3.png">
            <a:extLst>
              <a:ext uri="{FF2B5EF4-FFF2-40B4-BE49-F238E27FC236}">
                <a16:creationId xmlns:a16="http://schemas.microsoft.com/office/drawing/2014/main" id="{D33D11AA-5F30-419F-98CE-B815164DF9F4}"/>
              </a:ext>
            </a:extLst>
          </p:cNvPr>
          <p:cNvPicPr/>
          <p:nvPr/>
        </p:nvPicPr>
        <p:blipFill>
          <a:blip r:embed="rId3"/>
          <a:srcRect/>
          <a:stretch>
            <a:fillRect/>
          </a:stretch>
        </p:blipFill>
        <p:spPr>
          <a:xfrm>
            <a:off x="409575" y="1566227"/>
            <a:ext cx="4162425" cy="3725545"/>
          </a:xfrm>
          <a:prstGeom prst="rect">
            <a:avLst/>
          </a:prstGeom>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IB_Colors_2015">
      <a:dk1>
        <a:srgbClr val="000000"/>
      </a:dk1>
      <a:lt1>
        <a:srgbClr val="FFFFFF"/>
      </a:lt1>
      <a:dk2>
        <a:srgbClr val="004B8D"/>
      </a:dk2>
      <a:lt2>
        <a:srgbClr val="E7E6E6"/>
      </a:lt2>
      <a:accent1>
        <a:srgbClr val="004B8D"/>
      </a:accent1>
      <a:accent2>
        <a:srgbClr val="1AB7EA"/>
      </a:accent2>
      <a:accent3>
        <a:srgbClr val="FFCC00"/>
      </a:accent3>
      <a:accent4>
        <a:srgbClr val="F05033"/>
      </a:accent4>
      <a:accent5>
        <a:srgbClr val="00B5CB"/>
      </a:accent5>
      <a:accent6>
        <a:srgbClr val="652D8A"/>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0b25d7c-73d9-44ef-ab57-c7a4562d3153">
      <UserInfo>
        <DisplayName>Daniela Cauduro</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791D438076484691624FC5DA46011A" ma:contentTypeVersion="8" ma:contentTypeDescription="Create a new document." ma:contentTypeScope="" ma:versionID="b1c89d5516e25cea290daa61949699aa">
  <xsd:schema xmlns:xsd="http://www.w3.org/2001/XMLSchema" xmlns:xs="http://www.w3.org/2001/XMLSchema" xmlns:p="http://schemas.microsoft.com/office/2006/metadata/properties" xmlns:ns2="5d17bdd0-a954-4291-b046-7de446ccbc3f" xmlns:ns3="70b25d7c-73d9-44ef-ab57-c7a4562d3153" targetNamespace="http://schemas.microsoft.com/office/2006/metadata/properties" ma:root="true" ma:fieldsID="7c6f8a37a234b8ff375338ac23183fb5" ns2:_="" ns3:_="">
    <xsd:import namespace="5d17bdd0-a954-4291-b046-7de446ccbc3f"/>
    <xsd:import namespace="70b25d7c-73d9-44ef-ab57-c7a4562d31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17bdd0-a954-4291-b046-7de446ccb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b25d7c-73d9-44ef-ab57-c7a4562d315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D693C1-6128-4173-A90A-496E6E26473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DD07936-D574-46CA-A797-8968311BE9CC}"/>
</file>

<file path=customXml/itemProps3.xml><?xml version="1.0" encoding="utf-8"?>
<ds:datastoreItem xmlns:ds="http://schemas.openxmlformats.org/officeDocument/2006/customXml" ds:itemID="{4B25BEB4-9111-4FB0-A046-A1AE4D06BE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25</Slides>
  <Notes>16</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Executive</vt:lpstr>
      <vt:lpstr>Johnston Heights   Personal Project</vt:lpstr>
      <vt:lpstr>At Johnston Heights…</vt:lpstr>
      <vt:lpstr>Why</vt:lpstr>
      <vt:lpstr>The nature of the personal project</vt:lpstr>
      <vt:lpstr>Personal Project Combines all of MYP</vt:lpstr>
      <vt:lpstr>The nature of the personal project</vt:lpstr>
      <vt:lpstr>The nature of the personal project</vt:lpstr>
      <vt:lpstr>PowerPoint Presentation</vt:lpstr>
      <vt:lpstr>In the IB continuum</vt:lpstr>
      <vt:lpstr>Imagine you were going to do a personal project.   What would it be about? Why? </vt:lpstr>
      <vt:lpstr>PowerPoint Presentation</vt:lpstr>
      <vt:lpstr>What</vt:lpstr>
      <vt:lpstr>The personal project</vt:lpstr>
      <vt:lpstr>The stages of the personal project</vt:lpstr>
      <vt:lpstr>The goal</vt:lpstr>
      <vt:lpstr>The process </vt:lpstr>
      <vt:lpstr>The report</vt:lpstr>
      <vt:lpstr>Assessment</vt:lpstr>
      <vt:lpstr>How</vt:lpstr>
      <vt:lpstr>The learning community supports the personal project</vt:lpstr>
      <vt:lpstr>The learning community supports the personal project</vt:lpstr>
      <vt:lpstr>Guidelines</vt:lpstr>
      <vt:lpstr>Your Projects will be marked on 3 Objectives</vt:lpstr>
      <vt:lpstr>What will you create?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Phillips</dc:creator>
  <cp:revision>1</cp:revision>
  <dcterms:modified xsi:type="dcterms:W3CDTF">2021-06-15T16:34:41Z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0x01010008791D438076484691624FC5DA46011A</vt:lpwstr>
  </property>
</Properties>
</file>