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61B9-BD8F-4D1B-A371-DA8670B5A2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36570-18E8-4799-B14C-41FE80FA06A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This is nzhu title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Subtitle for nzhu PowerPoint.</a:t>
            </a:r>
            <a:endParaRPr lang="en-US" altLang="zh-CN" dirty="0"/>
          </a:p>
          <a:p>
            <a:r>
              <a:rPr lang="en-US" altLang="zh-CN" dirty="0"/>
              <a:t>Test for attachment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WPS 演示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Office Theme</vt:lpstr>
      <vt:lpstr>This is nzhu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nzhu title</dc:title>
  <dc:creator>Nick Zhu</dc:creator>
  <cp:lastModifiedBy>刘一泓</cp:lastModifiedBy>
  <cp:revision>2</cp:revision>
  <dcterms:created xsi:type="dcterms:W3CDTF">2019-01-09T16:19:00Z</dcterms:created>
  <dcterms:modified xsi:type="dcterms:W3CDTF">2020-12-16T03:27:41Z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