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Lst>
  <p:notesMasterIdLst>
    <p:notesMasterId r:id="rId29"/>
  </p:notesMasterIdLst>
  <p:sldIdLst>
    <p:sldId id="257" r:id="rId5"/>
    <p:sldId id="281" r:id="rId6"/>
    <p:sldId id="258" r:id="rId7"/>
    <p:sldId id="259" r:id="rId8"/>
    <p:sldId id="260" r:id="rId9"/>
    <p:sldId id="261" r:id="rId10"/>
    <p:sldId id="262" r:id="rId11"/>
    <p:sldId id="287" r:id="rId12"/>
    <p:sldId id="282" r:id="rId13"/>
    <p:sldId id="266" r:id="rId14"/>
    <p:sldId id="267" r:id="rId15"/>
    <p:sldId id="268" r:id="rId16"/>
    <p:sldId id="269" r:id="rId17"/>
    <p:sldId id="270" r:id="rId18"/>
    <p:sldId id="271" r:id="rId19"/>
    <p:sldId id="285" r:id="rId20"/>
    <p:sldId id="276" r:id="rId21"/>
    <p:sldId id="288" r:id="rId22"/>
    <p:sldId id="273" r:id="rId23"/>
    <p:sldId id="274" r:id="rId24"/>
    <p:sldId id="289" r:id="rId25"/>
    <p:sldId id="286" r:id="rId26"/>
    <p:sldId id="275" r:id="rId27"/>
    <p:sldId id="280" r:id="rId28"/>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Source Sans Pro" panose="020B05030304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hillips" initials="SP" lastIdx="3" clrIdx="0">
    <p:extLst>
      <p:ext uri="{19B8F6BF-5375-455C-9EA6-DF929625EA0E}">
        <p15:presenceInfo xmlns:p15="http://schemas.microsoft.com/office/powerpoint/2012/main" userId="S-1-5-21-703635130-1065615494-3046667154-33676" providerId="AD"/>
      </p:ext>
    </p:extLst>
  </p:cmAuthor>
  <p:cmAuthor id="2" name="Marjy Delwarde" initials="MD" lastIdx="4" clrIdx="1">
    <p:extLst>
      <p:ext uri="{19B8F6BF-5375-455C-9EA6-DF929625EA0E}">
        <p15:presenceInfo xmlns:p15="http://schemas.microsoft.com/office/powerpoint/2012/main" userId="f9e553ecea1b5146" providerId="Windows Live"/>
      </p:ext>
    </p:extLst>
  </p:cmAuthor>
  <p:cmAuthor id="3" name="CDE-DB" initials="CDE-DB" lastIdx="1" clrIdx="2">
    <p:extLst>
      <p:ext uri="{19B8F6BF-5375-455C-9EA6-DF929625EA0E}">
        <p15:presenceInfo xmlns:p15="http://schemas.microsoft.com/office/powerpoint/2012/main" userId="CDE-D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6ECBF-515B-44F6-8EE7-1A1CDD923176}" v="1" dt="2021-06-15T16:29:17.470"/>
    <p1510:client id="{0FA21204-DAE0-49DA-B553-26F68D9E0B2C}" v="16" dt="2020-11-02T10:21:14.302"/>
    <p1510:client id="{8117FCC9-64D5-4837-A71E-E0C932805243}" v="69" dt="2021-06-15T17:02:17.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96C29-7B85-4E9A-ADB7-9206491D1A9B}"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GB"/>
        </a:p>
      </dgm:t>
    </dgm:pt>
    <dgm:pt modelId="{D9449544-7B7D-49A3-B505-A1A0F0531A74}">
      <dgm:prSet phldrT="[Text]"/>
      <dgm:spPr/>
      <dgm:t>
        <a:bodyPr/>
        <a:lstStyle/>
        <a:p>
          <a:r>
            <a:rPr lang="en-GB"/>
            <a:t>In this stage of the project you will …</a:t>
          </a:r>
        </a:p>
      </dgm:t>
    </dgm:pt>
    <dgm:pt modelId="{081AB278-F9D0-4FDD-A215-09DE82F7C9DC}" type="parTrans" cxnId="{7171A0ED-0854-4E46-891E-96A556AB4DD1}">
      <dgm:prSet/>
      <dgm:spPr/>
      <dgm:t>
        <a:bodyPr/>
        <a:lstStyle/>
        <a:p>
          <a:endParaRPr lang="en-GB"/>
        </a:p>
      </dgm:t>
    </dgm:pt>
    <dgm:pt modelId="{8248D794-F8AB-4EB3-8920-A488FDFC889A}" type="sibTrans" cxnId="{7171A0ED-0854-4E46-891E-96A556AB4DD1}">
      <dgm:prSet/>
      <dgm:spPr/>
      <dgm:t>
        <a:bodyPr/>
        <a:lstStyle/>
        <a:p>
          <a:endParaRPr lang="en-GB"/>
        </a:p>
      </dgm:t>
    </dgm:pt>
    <dgm:pt modelId="{3CF14FD2-F1A1-4406-854A-E229F0373B9F}">
      <dgm:prSet phldrT="[Text]" custT="1"/>
      <dgm:spPr/>
      <dgm:t>
        <a:bodyPr/>
        <a:lstStyle/>
        <a:p>
          <a:r>
            <a:rPr lang="en-GB" sz="1800"/>
            <a:t>Set a learning goal based on a personal interest</a:t>
          </a:r>
        </a:p>
      </dgm:t>
    </dgm:pt>
    <dgm:pt modelId="{AA99B0FB-E68F-4E71-B6C8-49A89DB8003B}" type="parTrans" cxnId="{39FADDF3-A563-4F6D-A1CD-AFB1FC00A07D}">
      <dgm:prSet/>
      <dgm:spPr/>
      <dgm:t>
        <a:bodyPr/>
        <a:lstStyle/>
        <a:p>
          <a:endParaRPr lang="en-GB"/>
        </a:p>
      </dgm:t>
    </dgm:pt>
    <dgm:pt modelId="{35B972D4-C800-45D7-8FA9-B7C9CD6835C1}" type="sibTrans" cxnId="{39FADDF3-A563-4F6D-A1CD-AFB1FC00A07D}">
      <dgm:prSet/>
      <dgm:spPr/>
      <dgm:t>
        <a:bodyPr/>
        <a:lstStyle/>
        <a:p>
          <a:endParaRPr lang="en-GB"/>
        </a:p>
      </dgm:t>
    </dgm:pt>
    <dgm:pt modelId="{975AA20D-5574-4E7C-85DC-9213B4D1908C}">
      <dgm:prSet phldrT="[Text]" custT="1"/>
      <dgm:spPr/>
      <dgm:t>
        <a:bodyPr/>
        <a:lstStyle/>
        <a:p>
          <a:r>
            <a:rPr lang="en-GB" sz="1800"/>
            <a:t>State a product goal</a:t>
          </a:r>
        </a:p>
      </dgm:t>
    </dgm:pt>
    <dgm:pt modelId="{69124993-64D6-4134-9774-ED32790795C8}" type="parTrans" cxnId="{6C3257A6-F893-4057-91DF-0F7A360C9287}">
      <dgm:prSet/>
      <dgm:spPr/>
      <dgm:t>
        <a:bodyPr/>
        <a:lstStyle/>
        <a:p>
          <a:endParaRPr lang="en-GB"/>
        </a:p>
      </dgm:t>
    </dgm:pt>
    <dgm:pt modelId="{F3924AC7-5CC8-49DE-8DEF-966E0E25C31F}" type="sibTrans" cxnId="{6C3257A6-F893-4057-91DF-0F7A360C9287}">
      <dgm:prSet/>
      <dgm:spPr/>
      <dgm:t>
        <a:bodyPr/>
        <a:lstStyle/>
        <a:p>
          <a:endParaRPr lang="en-GB"/>
        </a:p>
      </dgm:t>
    </dgm:pt>
    <dgm:pt modelId="{9F6382B9-95A3-4B6B-A2D6-05997AF43780}">
      <dgm:prSet phldrT="[Text]" custT="1"/>
      <dgm:spPr/>
      <dgm:t>
        <a:bodyPr/>
        <a:lstStyle/>
        <a:p>
          <a:r>
            <a:rPr lang="en-GB" sz="1800"/>
            <a:t>Develop success criteria for your product</a:t>
          </a:r>
        </a:p>
      </dgm:t>
    </dgm:pt>
    <dgm:pt modelId="{2DDB9D88-B6F7-4140-8085-F05DAF1771AE}" type="parTrans" cxnId="{5E44BA41-DC44-403F-82BE-D492CEA7826D}">
      <dgm:prSet/>
      <dgm:spPr/>
      <dgm:t>
        <a:bodyPr/>
        <a:lstStyle/>
        <a:p>
          <a:endParaRPr lang="en-GB"/>
        </a:p>
      </dgm:t>
    </dgm:pt>
    <dgm:pt modelId="{3F1F2E0E-5490-4F0B-B384-AC6A040EEE7D}" type="sibTrans" cxnId="{5E44BA41-DC44-403F-82BE-D492CEA7826D}">
      <dgm:prSet/>
      <dgm:spPr/>
      <dgm:t>
        <a:bodyPr/>
        <a:lstStyle/>
        <a:p>
          <a:endParaRPr lang="en-GB"/>
        </a:p>
      </dgm:t>
    </dgm:pt>
    <dgm:pt modelId="{20087917-7E2E-4452-8C84-87A4679FC88A}">
      <dgm:prSet phldrT="[Text]"/>
      <dgm:spPr/>
      <dgm:t>
        <a:bodyPr/>
        <a:lstStyle/>
        <a:p>
          <a:endParaRPr lang="en-GB"/>
        </a:p>
      </dgm:t>
    </dgm:pt>
    <dgm:pt modelId="{3D97B79B-0C79-4EF5-BB2F-079D713DA911}" type="parTrans" cxnId="{4FD8705D-0291-4D61-9EF8-17490519FE81}">
      <dgm:prSet/>
      <dgm:spPr/>
      <dgm:t>
        <a:bodyPr/>
        <a:lstStyle/>
        <a:p>
          <a:endParaRPr lang="en-GB"/>
        </a:p>
      </dgm:t>
    </dgm:pt>
    <dgm:pt modelId="{741D7323-77BD-4191-A654-CE4884A8ADB3}" type="sibTrans" cxnId="{4FD8705D-0291-4D61-9EF8-17490519FE81}">
      <dgm:prSet/>
      <dgm:spPr/>
      <dgm:t>
        <a:bodyPr/>
        <a:lstStyle/>
        <a:p>
          <a:endParaRPr lang="en-GB"/>
        </a:p>
      </dgm:t>
    </dgm:pt>
    <dgm:pt modelId="{73A52C14-CA93-4ED8-AFAD-50A53920A291}">
      <dgm:prSet phldrT="[Text]" custT="1"/>
      <dgm:spPr/>
      <dgm:t>
        <a:bodyPr/>
        <a:lstStyle/>
        <a:p>
          <a:r>
            <a:rPr lang="en-GB" sz="1800"/>
            <a:t>Make a plan to achieve the product goal</a:t>
          </a:r>
        </a:p>
      </dgm:t>
    </dgm:pt>
    <dgm:pt modelId="{9DF6F460-7CCF-4347-BA78-C847EB21F1E6}" type="parTrans" cxnId="{0534116C-42C6-4D90-8EE0-9587B6C51030}">
      <dgm:prSet/>
      <dgm:spPr/>
      <dgm:t>
        <a:bodyPr/>
        <a:lstStyle/>
        <a:p>
          <a:endParaRPr lang="en-GB"/>
        </a:p>
      </dgm:t>
    </dgm:pt>
    <dgm:pt modelId="{B914EEBD-01EE-4D6A-8813-4228148A4C2D}" type="sibTrans" cxnId="{0534116C-42C6-4D90-8EE0-9587B6C51030}">
      <dgm:prSet/>
      <dgm:spPr/>
      <dgm:t>
        <a:bodyPr/>
        <a:lstStyle/>
        <a:p>
          <a:endParaRPr lang="en-GB"/>
        </a:p>
      </dgm:t>
    </dgm:pt>
    <dgm:pt modelId="{2C4E7E08-A5BC-439D-AC80-9D6A97E50D4F}" type="pres">
      <dgm:prSet presAssocID="{60396C29-7B85-4E9A-ADB7-9206491D1A9B}" presName="Name0" presStyleCnt="0">
        <dgm:presLayoutVars>
          <dgm:chMax val="1"/>
          <dgm:dir/>
          <dgm:animLvl val="ctr"/>
          <dgm:resizeHandles val="exact"/>
        </dgm:presLayoutVars>
      </dgm:prSet>
      <dgm:spPr/>
    </dgm:pt>
    <dgm:pt modelId="{D673E07D-C9D8-4236-A2A8-E9EFF77B6B9E}" type="pres">
      <dgm:prSet presAssocID="{D9449544-7B7D-49A3-B505-A1A0F0531A74}" presName="centerShape" presStyleLbl="node0" presStyleIdx="0" presStyleCnt="1"/>
      <dgm:spPr/>
    </dgm:pt>
    <dgm:pt modelId="{E8894E05-F6F1-4C69-BA69-34315A53F4B7}" type="pres">
      <dgm:prSet presAssocID="{AA99B0FB-E68F-4E71-B6C8-49A89DB8003B}" presName="parTrans" presStyleLbl="sibTrans2D1" presStyleIdx="0" presStyleCnt="4"/>
      <dgm:spPr/>
    </dgm:pt>
    <dgm:pt modelId="{40D7E4E2-3C24-4D31-A9E0-E3ADB32FC6C9}" type="pres">
      <dgm:prSet presAssocID="{AA99B0FB-E68F-4E71-B6C8-49A89DB8003B}" presName="connectorText" presStyleLbl="sibTrans2D1" presStyleIdx="0" presStyleCnt="4"/>
      <dgm:spPr/>
    </dgm:pt>
    <dgm:pt modelId="{FAC1672A-59CD-4585-A7C4-FBD840780E7B}" type="pres">
      <dgm:prSet presAssocID="{3CF14FD2-F1A1-4406-854A-E229F0373B9F}" presName="node" presStyleLbl="node1" presStyleIdx="0" presStyleCnt="4" custScaleX="136173" custScaleY="130670">
        <dgm:presLayoutVars>
          <dgm:bulletEnabled val="1"/>
        </dgm:presLayoutVars>
      </dgm:prSet>
      <dgm:spPr/>
    </dgm:pt>
    <dgm:pt modelId="{21A52812-C30F-493C-8325-FEA7748F8603}" type="pres">
      <dgm:prSet presAssocID="{69124993-64D6-4134-9774-ED32790795C8}" presName="parTrans" presStyleLbl="sibTrans2D1" presStyleIdx="1" presStyleCnt="4"/>
      <dgm:spPr/>
    </dgm:pt>
    <dgm:pt modelId="{3105B8BE-FA90-4FF8-A13C-F69F6F3FE49D}" type="pres">
      <dgm:prSet presAssocID="{69124993-64D6-4134-9774-ED32790795C8}" presName="connectorText" presStyleLbl="sibTrans2D1" presStyleIdx="1" presStyleCnt="4"/>
      <dgm:spPr/>
    </dgm:pt>
    <dgm:pt modelId="{0F8AB88C-B654-46C0-9F79-FC6B31E41710}" type="pres">
      <dgm:prSet presAssocID="{975AA20D-5574-4E7C-85DC-9213B4D1908C}" presName="node" presStyleLbl="node1" presStyleIdx="1" presStyleCnt="4" custScaleX="136173" custScaleY="130670">
        <dgm:presLayoutVars>
          <dgm:bulletEnabled val="1"/>
        </dgm:presLayoutVars>
      </dgm:prSet>
      <dgm:spPr/>
    </dgm:pt>
    <dgm:pt modelId="{BCAA532C-1533-4347-B891-370B238CBCD7}" type="pres">
      <dgm:prSet presAssocID="{2DDB9D88-B6F7-4140-8085-F05DAF1771AE}" presName="parTrans" presStyleLbl="sibTrans2D1" presStyleIdx="2" presStyleCnt="4"/>
      <dgm:spPr/>
    </dgm:pt>
    <dgm:pt modelId="{1CAC817D-19AB-4459-A5E2-2610A396BB2A}" type="pres">
      <dgm:prSet presAssocID="{2DDB9D88-B6F7-4140-8085-F05DAF1771AE}" presName="connectorText" presStyleLbl="sibTrans2D1" presStyleIdx="2" presStyleCnt="4"/>
      <dgm:spPr/>
    </dgm:pt>
    <dgm:pt modelId="{3C4ADDC9-A322-4992-AD55-640DCFB0DA5D}" type="pres">
      <dgm:prSet presAssocID="{9F6382B9-95A3-4B6B-A2D6-05997AF43780}" presName="node" presStyleLbl="node1" presStyleIdx="2" presStyleCnt="4" custScaleX="136173" custScaleY="130670">
        <dgm:presLayoutVars>
          <dgm:bulletEnabled val="1"/>
        </dgm:presLayoutVars>
      </dgm:prSet>
      <dgm:spPr/>
    </dgm:pt>
    <dgm:pt modelId="{FA1942FC-B030-40E3-BEE5-E09CA74940C3}" type="pres">
      <dgm:prSet presAssocID="{9DF6F460-7CCF-4347-BA78-C847EB21F1E6}" presName="parTrans" presStyleLbl="sibTrans2D1" presStyleIdx="3" presStyleCnt="4"/>
      <dgm:spPr/>
    </dgm:pt>
    <dgm:pt modelId="{88C15827-4871-4791-9C07-B3210429F3DA}" type="pres">
      <dgm:prSet presAssocID="{9DF6F460-7CCF-4347-BA78-C847EB21F1E6}" presName="connectorText" presStyleLbl="sibTrans2D1" presStyleIdx="3" presStyleCnt="4"/>
      <dgm:spPr/>
    </dgm:pt>
    <dgm:pt modelId="{F00887B8-989A-4610-A176-BAF5ACE493FF}" type="pres">
      <dgm:prSet presAssocID="{73A52C14-CA93-4ED8-AFAD-50A53920A291}" presName="node" presStyleLbl="node1" presStyleIdx="3" presStyleCnt="4" custScaleX="136173" custScaleY="130670">
        <dgm:presLayoutVars>
          <dgm:bulletEnabled val="1"/>
        </dgm:presLayoutVars>
      </dgm:prSet>
      <dgm:spPr/>
    </dgm:pt>
  </dgm:ptLst>
  <dgm:cxnLst>
    <dgm:cxn modelId="{F8F41B01-E0A9-4AF7-A001-A94D7CB081C4}" type="presOf" srcId="{73A52C14-CA93-4ED8-AFAD-50A53920A291}" destId="{F00887B8-989A-4610-A176-BAF5ACE493FF}" srcOrd="0" destOrd="0" presId="urn:microsoft.com/office/officeart/2005/8/layout/radial5"/>
    <dgm:cxn modelId="{A376AC19-BB50-4883-B03D-1C98174EE773}" type="presOf" srcId="{D9449544-7B7D-49A3-B505-A1A0F0531A74}" destId="{D673E07D-C9D8-4236-A2A8-E9EFF77B6B9E}" srcOrd="0" destOrd="0" presId="urn:microsoft.com/office/officeart/2005/8/layout/radial5"/>
    <dgm:cxn modelId="{4FD8705D-0291-4D61-9EF8-17490519FE81}" srcId="{60396C29-7B85-4E9A-ADB7-9206491D1A9B}" destId="{20087917-7E2E-4452-8C84-87A4679FC88A}" srcOrd="1" destOrd="0" parTransId="{3D97B79B-0C79-4EF5-BB2F-079D713DA911}" sibTransId="{741D7323-77BD-4191-A654-CE4884A8ADB3}"/>
    <dgm:cxn modelId="{5E44BA41-DC44-403F-82BE-D492CEA7826D}" srcId="{D9449544-7B7D-49A3-B505-A1A0F0531A74}" destId="{9F6382B9-95A3-4B6B-A2D6-05997AF43780}" srcOrd="2" destOrd="0" parTransId="{2DDB9D88-B6F7-4140-8085-F05DAF1771AE}" sibTransId="{3F1F2E0E-5490-4F0B-B384-AC6A040EEE7D}"/>
    <dgm:cxn modelId="{74DBBE43-E944-4D3E-8822-7DFD783087D6}" type="presOf" srcId="{69124993-64D6-4134-9774-ED32790795C8}" destId="{3105B8BE-FA90-4FF8-A13C-F69F6F3FE49D}" srcOrd="1" destOrd="0" presId="urn:microsoft.com/office/officeart/2005/8/layout/radial5"/>
    <dgm:cxn modelId="{30349367-0F3B-49CC-9FCF-C6E3A4E07AE6}" type="presOf" srcId="{AA99B0FB-E68F-4E71-B6C8-49A89DB8003B}" destId="{40D7E4E2-3C24-4D31-A9E0-E3ADB32FC6C9}" srcOrd="1" destOrd="0" presId="urn:microsoft.com/office/officeart/2005/8/layout/radial5"/>
    <dgm:cxn modelId="{6B66176B-1E38-4CEA-A213-F793CD71FA4A}" type="presOf" srcId="{69124993-64D6-4134-9774-ED32790795C8}" destId="{21A52812-C30F-493C-8325-FEA7748F8603}" srcOrd="0" destOrd="0" presId="urn:microsoft.com/office/officeart/2005/8/layout/radial5"/>
    <dgm:cxn modelId="{0534116C-42C6-4D90-8EE0-9587B6C51030}" srcId="{D9449544-7B7D-49A3-B505-A1A0F0531A74}" destId="{73A52C14-CA93-4ED8-AFAD-50A53920A291}" srcOrd="3" destOrd="0" parTransId="{9DF6F460-7CCF-4347-BA78-C847EB21F1E6}" sibTransId="{B914EEBD-01EE-4D6A-8813-4228148A4C2D}"/>
    <dgm:cxn modelId="{9821C973-9757-4B5E-8841-B3071551BD03}" type="presOf" srcId="{60396C29-7B85-4E9A-ADB7-9206491D1A9B}" destId="{2C4E7E08-A5BC-439D-AC80-9D6A97E50D4F}" srcOrd="0" destOrd="0" presId="urn:microsoft.com/office/officeart/2005/8/layout/radial5"/>
    <dgm:cxn modelId="{79C0DD58-C476-4AA2-8CA5-AF11F510C6EF}" type="presOf" srcId="{975AA20D-5574-4E7C-85DC-9213B4D1908C}" destId="{0F8AB88C-B654-46C0-9F79-FC6B31E41710}" srcOrd="0" destOrd="0" presId="urn:microsoft.com/office/officeart/2005/8/layout/radial5"/>
    <dgm:cxn modelId="{5159A08D-7CD8-494C-8A70-D26D4FEF69E1}" type="presOf" srcId="{3CF14FD2-F1A1-4406-854A-E229F0373B9F}" destId="{FAC1672A-59CD-4585-A7C4-FBD840780E7B}" srcOrd="0" destOrd="0" presId="urn:microsoft.com/office/officeart/2005/8/layout/radial5"/>
    <dgm:cxn modelId="{55799890-29A9-4F0C-8084-A690D22D7317}" type="presOf" srcId="{9DF6F460-7CCF-4347-BA78-C847EB21F1E6}" destId="{88C15827-4871-4791-9C07-B3210429F3DA}" srcOrd="1" destOrd="0" presId="urn:microsoft.com/office/officeart/2005/8/layout/radial5"/>
    <dgm:cxn modelId="{6C3257A6-F893-4057-91DF-0F7A360C9287}" srcId="{D9449544-7B7D-49A3-B505-A1A0F0531A74}" destId="{975AA20D-5574-4E7C-85DC-9213B4D1908C}" srcOrd="1" destOrd="0" parTransId="{69124993-64D6-4134-9774-ED32790795C8}" sibTransId="{F3924AC7-5CC8-49DE-8DEF-966E0E25C31F}"/>
    <dgm:cxn modelId="{6EA492AE-8E55-4FC5-BD8F-F2A57E2B87BD}" type="presOf" srcId="{AA99B0FB-E68F-4E71-B6C8-49A89DB8003B}" destId="{E8894E05-F6F1-4C69-BA69-34315A53F4B7}" srcOrd="0" destOrd="0" presId="urn:microsoft.com/office/officeart/2005/8/layout/radial5"/>
    <dgm:cxn modelId="{C8E15DBE-505F-4B89-A6D7-7C57DE67C062}" type="presOf" srcId="{9F6382B9-95A3-4B6B-A2D6-05997AF43780}" destId="{3C4ADDC9-A322-4992-AD55-640DCFB0DA5D}" srcOrd="0" destOrd="0" presId="urn:microsoft.com/office/officeart/2005/8/layout/radial5"/>
    <dgm:cxn modelId="{149BE0CA-7424-4846-933C-CED40B2292E8}" type="presOf" srcId="{9DF6F460-7CCF-4347-BA78-C847EB21F1E6}" destId="{FA1942FC-B030-40E3-BEE5-E09CA74940C3}" srcOrd="0" destOrd="0" presId="urn:microsoft.com/office/officeart/2005/8/layout/radial5"/>
    <dgm:cxn modelId="{BB9FEAD2-755C-4BFD-97B5-7905E5CE923D}" type="presOf" srcId="{2DDB9D88-B6F7-4140-8085-F05DAF1771AE}" destId="{1CAC817D-19AB-4459-A5E2-2610A396BB2A}" srcOrd="1" destOrd="0" presId="urn:microsoft.com/office/officeart/2005/8/layout/radial5"/>
    <dgm:cxn modelId="{D8BC2EE6-D663-42E5-B1D7-6C1B68B25052}" type="presOf" srcId="{2DDB9D88-B6F7-4140-8085-F05DAF1771AE}" destId="{BCAA532C-1533-4347-B891-370B238CBCD7}" srcOrd="0" destOrd="0" presId="urn:microsoft.com/office/officeart/2005/8/layout/radial5"/>
    <dgm:cxn modelId="{7171A0ED-0854-4E46-891E-96A556AB4DD1}" srcId="{60396C29-7B85-4E9A-ADB7-9206491D1A9B}" destId="{D9449544-7B7D-49A3-B505-A1A0F0531A74}" srcOrd="0" destOrd="0" parTransId="{081AB278-F9D0-4FDD-A215-09DE82F7C9DC}" sibTransId="{8248D794-F8AB-4EB3-8920-A488FDFC889A}"/>
    <dgm:cxn modelId="{39FADDF3-A563-4F6D-A1CD-AFB1FC00A07D}" srcId="{D9449544-7B7D-49A3-B505-A1A0F0531A74}" destId="{3CF14FD2-F1A1-4406-854A-E229F0373B9F}" srcOrd="0" destOrd="0" parTransId="{AA99B0FB-E68F-4E71-B6C8-49A89DB8003B}" sibTransId="{35B972D4-C800-45D7-8FA9-B7C9CD6835C1}"/>
    <dgm:cxn modelId="{16C84E94-8AC3-4E31-B58C-042503D233D3}" type="presParOf" srcId="{2C4E7E08-A5BC-439D-AC80-9D6A97E50D4F}" destId="{D673E07D-C9D8-4236-A2A8-E9EFF77B6B9E}" srcOrd="0" destOrd="0" presId="urn:microsoft.com/office/officeart/2005/8/layout/radial5"/>
    <dgm:cxn modelId="{B3EF17E4-7016-4C90-B731-D6C777C94BB8}" type="presParOf" srcId="{2C4E7E08-A5BC-439D-AC80-9D6A97E50D4F}" destId="{E8894E05-F6F1-4C69-BA69-34315A53F4B7}" srcOrd="1" destOrd="0" presId="urn:microsoft.com/office/officeart/2005/8/layout/radial5"/>
    <dgm:cxn modelId="{3DB92DC3-B4FC-46CB-862D-CB4B7A61EA22}" type="presParOf" srcId="{E8894E05-F6F1-4C69-BA69-34315A53F4B7}" destId="{40D7E4E2-3C24-4D31-A9E0-E3ADB32FC6C9}" srcOrd="0" destOrd="0" presId="urn:microsoft.com/office/officeart/2005/8/layout/radial5"/>
    <dgm:cxn modelId="{8DEF576E-659D-4026-A37B-62ADFD134096}" type="presParOf" srcId="{2C4E7E08-A5BC-439D-AC80-9D6A97E50D4F}" destId="{FAC1672A-59CD-4585-A7C4-FBD840780E7B}" srcOrd="2" destOrd="0" presId="urn:microsoft.com/office/officeart/2005/8/layout/radial5"/>
    <dgm:cxn modelId="{1BFF4AE7-F37B-409F-9CC7-6C25BB56B01A}" type="presParOf" srcId="{2C4E7E08-A5BC-439D-AC80-9D6A97E50D4F}" destId="{21A52812-C30F-493C-8325-FEA7748F8603}" srcOrd="3" destOrd="0" presId="urn:microsoft.com/office/officeart/2005/8/layout/radial5"/>
    <dgm:cxn modelId="{C6445F84-03AF-4BFA-B279-6A7BBD8F1089}" type="presParOf" srcId="{21A52812-C30F-493C-8325-FEA7748F8603}" destId="{3105B8BE-FA90-4FF8-A13C-F69F6F3FE49D}" srcOrd="0" destOrd="0" presId="urn:microsoft.com/office/officeart/2005/8/layout/radial5"/>
    <dgm:cxn modelId="{47120C61-6488-498F-BBC6-4781B610A95C}" type="presParOf" srcId="{2C4E7E08-A5BC-439D-AC80-9D6A97E50D4F}" destId="{0F8AB88C-B654-46C0-9F79-FC6B31E41710}" srcOrd="4" destOrd="0" presId="urn:microsoft.com/office/officeart/2005/8/layout/radial5"/>
    <dgm:cxn modelId="{AD77CC64-3B99-4B05-8DA6-F78869E2B87D}" type="presParOf" srcId="{2C4E7E08-A5BC-439D-AC80-9D6A97E50D4F}" destId="{BCAA532C-1533-4347-B891-370B238CBCD7}" srcOrd="5" destOrd="0" presId="urn:microsoft.com/office/officeart/2005/8/layout/radial5"/>
    <dgm:cxn modelId="{F7D9943A-BAEA-4A34-8E8D-BB0FB6F4D644}" type="presParOf" srcId="{BCAA532C-1533-4347-B891-370B238CBCD7}" destId="{1CAC817D-19AB-4459-A5E2-2610A396BB2A}" srcOrd="0" destOrd="0" presId="urn:microsoft.com/office/officeart/2005/8/layout/radial5"/>
    <dgm:cxn modelId="{5ADDD92A-EEDD-4979-94C8-1E718A390A8F}" type="presParOf" srcId="{2C4E7E08-A5BC-439D-AC80-9D6A97E50D4F}" destId="{3C4ADDC9-A322-4992-AD55-640DCFB0DA5D}" srcOrd="6" destOrd="0" presId="urn:microsoft.com/office/officeart/2005/8/layout/radial5"/>
    <dgm:cxn modelId="{44552814-3A92-4991-B08C-721A8290EB8A}" type="presParOf" srcId="{2C4E7E08-A5BC-439D-AC80-9D6A97E50D4F}" destId="{FA1942FC-B030-40E3-BEE5-E09CA74940C3}" srcOrd="7" destOrd="0" presId="urn:microsoft.com/office/officeart/2005/8/layout/radial5"/>
    <dgm:cxn modelId="{0D11834E-B635-468C-8EE6-FC24E9084E81}" type="presParOf" srcId="{FA1942FC-B030-40E3-BEE5-E09CA74940C3}" destId="{88C15827-4871-4791-9C07-B3210429F3DA}" srcOrd="0" destOrd="0" presId="urn:microsoft.com/office/officeart/2005/8/layout/radial5"/>
    <dgm:cxn modelId="{B989FB4E-6734-43DB-9889-8F4C2C11914B}" type="presParOf" srcId="{2C4E7E08-A5BC-439D-AC80-9D6A97E50D4F}" destId="{F00887B8-989A-4610-A176-BAF5ACE493FF}"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26167-2C6F-4AAF-A48D-C5D72F1FB35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GB"/>
        </a:p>
      </dgm:t>
    </dgm:pt>
    <dgm:pt modelId="{FCC132B5-EB40-4A96-803B-0074F3538A76}">
      <dgm:prSet phldrT="[Text]" custT="1"/>
      <dgm:spPr/>
      <dgm:t>
        <a:bodyPr/>
        <a:lstStyle/>
        <a:p>
          <a:r>
            <a:rPr lang="en-US" sz="2000"/>
            <a:t>The goal consists of </a:t>
          </a:r>
          <a:r>
            <a:rPr lang="en-US" sz="2000" b="1"/>
            <a:t>two interrelated components.</a:t>
          </a:r>
          <a:endParaRPr lang="en-GB" sz="2000" b="1"/>
        </a:p>
      </dgm:t>
    </dgm:pt>
    <dgm:pt modelId="{CDF56948-E6E6-426C-8FEE-738D5E664D12}" type="parTrans" cxnId="{ED2CCBC3-36FD-478D-8937-4DB56DAFC5A7}">
      <dgm:prSet/>
      <dgm:spPr/>
      <dgm:t>
        <a:bodyPr/>
        <a:lstStyle/>
        <a:p>
          <a:endParaRPr lang="en-GB"/>
        </a:p>
      </dgm:t>
    </dgm:pt>
    <dgm:pt modelId="{EFFFA204-5716-4C44-A446-208DBE6D6602}" type="sibTrans" cxnId="{ED2CCBC3-36FD-478D-8937-4DB56DAFC5A7}">
      <dgm:prSet/>
      <dgm:spPr/>
      <dgm:t>
        <a:bodyPr/>
        <a:lstStyle/>
        <a:p>
          <a:endParaRPr lang="en-GB"/>
        </a:p>
      </dgm:t>
    </dgm:pt>
    <dgm:pt modelId="{03AB1940-537B-4E99-AC89-581BE860174B}">
      <dgm:prSet phldrT="[Text]" custT="1"/>
      <dgm:spPr/>
      <dgm:t>
        <a:bodyPr/>
        <a:lstStyle/>
        <a:p>
          <a:r>
            <a:rPr lang="en-US" sz="2000" b="1"/>
            <a:t>Learning goal </a:t>
          </a:r>
          <a:endParaRPr lang="en-GB" sz="2000"/>
        </a:p>
      </dgm:t>
    </dgm:pt>
    <dgm:pt modelId="{18B63FBB-5F0E-49D6-A8F9-984F58819476}" type="parTrans" cxnId="{232A358C-B76A-4450-B70D-3EAFA24F92EE}">
      <dgm:prSet/>
      <dgm:spPr/>
      <dgm:t>
        <a:bodyPr/>
        <a:lstStyle/>
        <a:p>
          <a:endParaRPr lang="en-GB"/>
        </a:p>
      </dgm:t>
    </dgm:pt>
    <dgm:pt modelId="{361DB0BB-EA9B-4AC7-8092-03D7C51DE150}" type="sibTrans" cxnId="{232A358C-B76A-4450-B70D-3EAFA24F92EE}">
      <dgm:prSet/>
      <dgm:spPr/>
      <dgm:t>
        <a:bodyPr/>
        <a:lstStyle/>
        <a:p>
          <a:endParaRPr lang="en-GB"/>
        </a:p>
      </dgm:t>
    </dgm:pt>
    <dgm:pt modelId="{5621CB80-4C23-4472-98B3-AF3FAD5366D6}">
      <dgm:prSet phldrT="[Text]" custT="1"/>
      <dgm:spPr/>
      <dgm:t>
        <a:bodyPr/>
        <a:lstStyle/>
        <a:p>
          <a:r>
            <a:rPr lang="en-GB" sz="2000" i="1"/>
            <a:t>What do you want to learn about?</a:t>
          </a:r>
        </a:p>
      </dgm:t>
    </dgm:pt>
    <dgm:pt modelId="{0AC4445D-3C6B-4A2C-9691-8E9A31E9E70D}" type="parTrans" cxnId="{54ED6BE2-DFDA-44F1-911E-12487A064CEE}">
      <dgm:prSet/>
      <dgm:spPr/>
      <dgm:t>
        <a:bodyPr/>
        <a:lstStyle/>
        <a:p>
          <a:endParaRPr lang="en-GB"/>
        </a:p>
      </dgm:t>
    </dgm:pt>
    <dgm:pt modelId="{DD54CF80-4ABD-4973-9FB5-86A5B4B1AFB0}" type="sibTrans" cxnId="{54ED6BE2-DFDA-44F1-911E-12487A064CEE}">
      <dgm:prSet/>
      <dgm:spPr/>
      <dgm:t>
        <a:bodyPr/>
        <a:lstStyle/>
        <a:p>
          <a:endParaRPr lang="en-GB"/>
        </a:p>
      </dgm:t>
    </dgm:pt>
    <dgm:pt modelId="{F89E1FEB-F3B5-4B89-9DFA-68CA4A883B6C}">
      <dgm:prSet phldrT="[Text]" custT="1"/>
      <dgm:spPr/>
      <dgm:t>
        <a:bodyPr/>
        <a:lstStyle/>
        <a:p>
          <a:r>
            <a:rPr lang="en-GB" sz="2000" b="1"/>
            <a:t>Product goal</a:t>
          </a:r>
        </a:p>
      </dgm:t>
    </dgm:pt>
    <dgm:pt modelId="{7548B7B0-D458-4608-AD75-E0B77A4914DD}" type="parTrans" cxnId="{F0341951-A805-4CB4-9FEC-2D871A63447C}">
      <dgm:prSet/>
      <dgm:spPr/>
      <dgm:t>
        <a:bodyPr/>
        <a:lstStyle/>
        <a:p>
          <a:endParaRPr lang="en-GB"/>
        </a:p>
      </dgm:t>
    </dgm:pt>
    <dgm:pt modelId="{B304F967-706F-4595-981F-9832D480F40A}" type="sibTrans" cxnId="{F0341951-A805-4CB4-9FEC-2D871A63447C}">
      <dgm:prSet/>
      <dgm:spPr/>
      <dgm:t>
        <a:bodyPr/>
        <a:lstStyle/>
        <a:p>
          <a:endParaRPr lang="en-GB"/>
        </a:p>
      </dgm:t>
    </dgm:pt>
    <dgm:pt modelId="{8C425B46-C8F7-4690-8192-9040FD3CBC4F}">
      <dgm:prSet phldrT="[Text]" custT="1"/>
      <dgm:spPr/>
      <dgm:t>
        <a:bodyPr/>
        <a:lstStyle/>
        <a:p>
          <a:r>
            <a:rPr lang="en-GB" sz="2000" i="1"/>
            <a:t>What do you want to create?</a:t>
          </a:r>
        </a:p>
      </dgm:t>
    </dgm:pt>
    <dgm:pt modelId="{3A2635ED-5EF4-4410-B9AB-06FC518FB30C}" type="parTrans" cxnId="{81ED96EE-F718-4BFF-AEB5-A49C80C0331F}">
      <dgm:prSet/>
      <dgm:spPr/>
      <dgm:t>
        <a:bodyPr/>
        <a:lstStyle/>
        <a:p>
          <a:endParaRPr lang="en-GB"/>
        </a:p>
      </dgm:t>
    </dgm:pt>
    <dgm:pt modelId="{078DCA7E-6B45-46E1-9C13-0C13EA7DA904}" type="sibTrans" cxnId="{81ED96EE-F718-4BFF-AEB5-A49C80C0331F}">
      <dgm:prSet/>
      <dgm:spPr/>
      <dgm:t>
        <a:bodyPr/>
        <a:lstStyle/>
        <a:p>
          <a:endParaRPr lang="en-GB"/>
        </a:p>
      </dgm:t>
    </dgm:pt>
    <dgm:pt modelId="{C9E8BE23-24DD-47C8-8C2F-A9DEA520DA38}" type="pres">
      <dgm:prSet presAssocID="{8A326167-2C6F-4AAF-A48D-C5D72F1FB359}" presName="diagram" presStyleCnt="0">
        <dgm:presLayoutVars>
          <dgm:chPref val="1"/>
          <dgm:dir/>
          <dgm:animOne val="branch"/>
          <dgm:animLvl val="lvl"/>
          <dgm:resizeHandles val="exact"/>
        </dgm:presLayoutVars>
      </dgm:prSet>
      <dgm:spPr/>
    </dgm:pt>
    <dgm:pt modelId="{E3FA86EA-E3BA-45D5-8AD7-322A075EBE54}" type="pres">
      <dgm:prSet presAssocID="{FCC132B5-EB40-4A96-803B-0074F3538A76}" presName="root1" presStyleCnt="0"/>
      <dgm:spPr/>
    </dgm:pt>
    <dgm:pt modelId="{97C4B50A-68DE-4E9F-B72B-EB04F5F4A67D}" type="pres">
      <dgm:prSet presAssocID="{FCC132B5-EB40-4A96-803B-0074F3538A76}" presName="LevelOneTextNode" presStyleLbl="node0" presStyleIdx="0" presStyleCnt="1" custScaleY="143044">
        <dgm:presLayoutVars>
          <dgm:chPref val="3"/>
        </dgm:presLayoutVars>
      </dgm:prSet>
      <dgm:spPr/>
    </dgm:pt>
    <dgm:pt modelId="{623AD528-7458-4F9D-88A0-C38F07AC8760}" type="pres">
      <dgm:prSet presAssocID="{FCC132B5-EB40-4A96-803B-0074F3538A76}" presName="level2hierChild" presStyleCnt="0"/>
      <dgm:spPr/>
    </dgm:pt>
    <dgm:pt modelId="{D25E1DE7-B123-4B0D-B37F-1F6FD36B6007}" type="pres">
      <dgm:prSet presAssocID="{18B63FBB-5F0E-49D6-A8F9-984F58819476}" presName="conn2-1" presStyleLbl="parChTrans1D2" presStyleIdx="0" presStyleCnt="2"/>
      <dgm:spPr/>
    </dgm:pt>
    <dgm:pt modelId="{B91287A6-BC69-44E0-B8EB-DF6C483F0436}" type="pres">
      <dgm:prSet presAssocID="{18B63FBB-5F0E-49D6-A8F9-984F58819476}" presName="connTx" presStyleLbl="parChTrans1D2" presStyleIdx="0" presStyleCnt="2"/>
      <dgm:spPr/>
    </dgm:pt>
    <dgm:pt modelId="{39145828-CFBD-49DE-88DC-F91E09C512EA}" type="pres">
      <dgm:prSet presAssocID="{03AB1940-537B-4E99-AC89-581BE860174B}" presName="root2" presStyleCnt="0"/>
      <dgm:spPr/>
    </dgm:pt>
    <dgm:pt modelId="{C4D5A15E-B325-43EF-9B5F-A64B8D36BAD0}" type="pres">
      <dgm:prSet presAssocID="{03AB1940-537B-4E99-AC89-581BE860174B}" presName="LevelTwoTextNode" presStyleLbl="node2" presStyleIdx="0" presStyleCnt="2">
        <dgm:presLayoutVars>
          <dgm:chPref val="3"/>
        </dgm:presLayoutVars>
      </dgm:prSet>
      <dgm:spPr/>
    </dgm:pt>
    <dgm:pt modelId="{58769965-DDFF-4D3E-9E64-013B5C0B55A6}" type="pres">
      <dgm:prSet presAssocID="{03AB1940-537B-4E99-AC89-581BE860174B}" presName="level3hierChild" presStyleCnt="0"/>
      <dgm:spPr/>
    </dgm:pt>
    <dgm:pt modelId="{A519C2C3-851F-405A-95E1-C1FBD5934C44}" type="pres">
      <dgm:prSet presAssocID="{0AC4445D-3C6B-4A2C-9691-8E9A31E9E70D}" presName="conn2-1" presStyleLbl="parChTrans1D3" presStyleIdx="0" presStyleCnt="2"/>
      <dgm:spPr/>
    </dgm:pt>
    <dgm:pt modelId="{151F52B6-1DD2-4C73-B066-2FE5F49D6FE2}" type="pres">
      <dgm:prSet presAssocID="{0AC4445D-3C6B-4A2C-9691-8E9A31E9E70D}" presName="connTx" presStyleLbl="parChTrans1D3" presStyleIdx="0" presStyleCnt="2"/>
      <dgm:spPr/>
    </dgm:pt>
    <dgm:pt modelId="{906BBBCA-7465-4951-B7BB-05DB75C37651}" type="pres">
      <dgm:prSet presAssocID="{5621CB80-4C23-4472-98B3-AF3FAD5366D6}" presName="root2" presStyleCnt="0"/>
      <dgm:spPr/>
    </dgm:pt>
    <dgm:pt modelId="{F1EF4D73-49E0-44FC-BA13-7D00850E878E}" type="pres">
      <dgm:prSet presAssocID="{5621CB80-4C23-4472-98B3-AF3FAD5366D6}" presName="LevelTwoTextNode" presStyleLbl="node3" presStyleIdx="0" presStyleCnt="2">
        <dgm:presLayoutVars>
          <dgm:chPref val="3"/>
        </dgm:presLayoutVars>
      </dgm:prSet>
      <dgm:spPr/>
    </dgm:pt>
    <dgm:pt modelId="{6F00DA26-2B29-4B58-98A1-9AED27585A3D}" type="pres">
      <dgm:prSet presAssocID="{5621CB80-4C23-4472-98B3-AF3FAD5366D6}" presName="level3hierChild" presStyleCnt="0"/>
      <dgm:spPr/>
    </dgm:pt>
    <dgm:pt modelId="{5D9F0957-AB7D-4B0D-9BE5-59E369FC4FC3}" type="pres">
      <dgm:prSet presAssocID="{7548B7B0-D458-4608-AD75-E0B77A4914DD}" presName="conn2-1" presStyleLbl="parChTrans1D2" presStyleIdx="1" presStyleCnt="2"/>
      <dgm:spPr/>
    </dgm:pt>
    <dgm:pt modelId="{A723EC09-00D7-49F8-8E7C-17561FF40D7D}" type="pres">
      <dgm:prSet presAssocID="{7548B7B0-D458-4608-AD75-E0B77A4914DD}" presName="connTx" presStyleLbl="parChTrans1D2" presStyleIdx="1" presStyleCnt="2"/>
      <dgm:spPr/>
    </dgm:pt>
    <dgm:pt modelId="{34852CA4-B39C-4F4C-912E-B7430106D3AB}" type="pres">
      <dgm:prSet presAssocID="{F89E1FEB-F3B5-4B89-9DFA-68CA4A883B6C}" presName="root2" presStyleCnt="0"/>
      <dgm:spPr/>
    </dgm:pt>
    <dgm:pt modelId="{298080E5-FDAB-4D42-AB03-A24BF3C03901}" type="pres">
      <dgm:prSet presAssocID="{F89E1FEB-F3B5-4B89-9DFA-68CA4A883B6C}" presName="LevelTwoTextNode" presStyleLbl="node2" presStyleIdx="1" presStyleCnt="2">
        <dgm:presLayoutVars>
          <dgm:chPref val="3"/>
        </dgm:presLayoutVars>
      </dgm:prSet>
      <dgm:spPr/>
    </dgm:pt>
    <dgm:pt modelId="{90F11A11-E283-4BC3-8041-DC877C766499}" type="pres">
      <dgm:prSet presAssocID="{F89E1FEB-F3B5-4B89-9DFA-68CA4A883B6C}" presName="level3hierChild" presStyleCnt="0"/>
      <dgm:spPr/>
    </dgm:pt>
    <dgm:pt modelId="{E8A98F24-E40E-437B-8295-6410582D137F}" type="pres">
      <dgm:prSet presAssocID="{3A2635ED-5EF4-4410-B9AB-06FC518FB30C}" presName="conn2-1" presStyleLbl="parChTrans1D3" presStyleIdx="1" presStyleCnt="2"/>
      <dgm:spPr/>
    </dgm:pt>
    <dgm:pt modelId="{E35E6933-1275-4A79-95AC-0F4DA65316F6}" type="pres">
      <dgm:prSet presAssocID="{3A2635ED-5EF4-4410-B9AB-06FC518FB30C}" presName="connTx" presStyleLbl="parChTrans1D3" presStyleIdx="1" presStyleCnt="2"/>
      <dgm:spPr/>
    </dgm:pt>
    <dgm:pt modelId="{689C4C41-BE08-4030-9540-DED36640A6F2}" type="pres">
      <dgm:prSet presAssocID="{8C425B46-C8F7-4690-8192-9040FD3CBC4F}" presName="root2" presStyleCnt="0"/>
      <dgm:spPr/>
    </dgm:pt>
    <dgm:pt modelId="{6D46B717-76FD-43C2-A87B-33804554805C}" type="pres">
      <dgm:prSet presAssocID="{8C425B46-C8F7-4690-8192-9040FD3CBC4F}" presName="LevelTwoTextNode" presStyleLbl="node3" presStyleIdx="1" presStyleCnt="2">
        <dgm:presLayoutVars>
          <dgm:chPref val="3"/>
        </dgm:presLayoutVars>
      </dgm:prSet>
      <dgm:spPr/>
    </dgm:pt>
    <dgm:pt modelId="{C58BD289-3EFB-4DD1-8C4A-A84D80F4AB56}" type="pres">
      <dgm:prSet presAssocID="{8C425B46-C8F7-4690-8192-9040FD3CBC4F}" presName="level3hierChild" presStyleCnt="0"/>
      <dgm:spPr/>
    </dgm:pt>
  </dgm:ptLst>
  <dgm:cxnLst>
    <dgm:cxn modelId="{FF91392A-568C-4B26-8927-5C2D05C9B19C}" type="presOf" srcId="{18B63FBB-5F0E-49D6-A8F9-984F58819476}" destId="{D25E1DE7-B123-4B0D-B37F-1F6FD36B6007}" srcOrd="0" destOrd="0" presId="urn:microsoft.com/office/officeart/2005/8/layout/hierarchy2"/>
    <dgm:cxn modelId="{E3BD2A30-1033-492D-95A3-A79FCC9882A3}" type="presOf" srcId="{3A2635ED-5EF4-4410-B9AB-06FC518FB30C}" destId="{E8A98F24-E40E-437B-8295-6410582D137F}" srcOrd="0" destOrd="0" presId="urn:microsoft.com/office/officeart/2005/8/layout/hierarchy2"/>
    <dgm:cxn modelId="{C210D648-9DC8-4F29-876A-76DBFD73EB7D}" type="presOf" srcId="{3A2635ED-5EF4-4410-B9AB-06FC518FB30C}" destId="{E35E6933-1275-4A79-95AC-0F4DA65316F6}" srcOrd="1" destOrd="0" presId="urn:microsoft.com/office/officeart/2005/8/layout/hierarchy2"/>
    <dgm:cxn modelId="{35DBAE49-0836-4A75-85D6-6E90B0B870CD}" type="presOf" srcId="{F89E1FEB-F3B5-4B89-9DFA-68CA4A883B6C}" destId="{298080E5-FDAB-4D42-AB03-A24BF3C03901}" srcOrd="0" destOrd="0" presId="urn:microsoft.com/office/officeart/2005/8/layout/hierarchy2"/>
    <dgm:cxn modelId="{4EEF826A-DE9B-43FB-9B38-72088B58CE0D}" type="presOf" srcId="{5621CB80-4C23-4472-98B3-AF3FAD5366D6}" destId="{F1EF4D73-49E0-44FC-BA13-7D00850E878E}" srcOrd="0" destOrd="0" presId="urn:microsoft.com/office/officeart/2005/8/layout/hierarchy2"/>
    <dgm:cxn modelId="{F0341951-A805-4CB4-9FEC-2D871A63447C}" srcId="{FCC132B5-EB40-4A96-803B-0074F3538A76}" destId="{F89E1FEB-F3B5-4B89-9DFA-68CA4A883B6C}" srcOrd="1" destOrd="0" parTransId="{7548B7B0-D458-4608-AD75-E0B77A4914DD}" sibTransId="{B304F967-706F-4595-981F-9832D480F40A}"/>
    <dgm:cxn modelId="{EDD7AF58-4A62-4588-B3A3-A1245E1B47BC}" type="presOf" srcId="{18B63FBB-5F0E-49D6-A8F9-984F58819476}" destId="{B91287A6-BC69-44E0-B8EB-DF6C483F0436}" srcOrd="1" destOrd="0" presId="urn:microsoft.com/office/officeart/2005/8/layout/hierarchy2"/>
    <dgm:cxn modelId="{AFD0917F-E4B5-4035-80CC-A520F8C14DE5}" type="presOf" srcId="{0AC4445D-3C6B-4A2C-9691-8E9A31E9E70D}" destId="{A519C2C3-851F-405A-95E1-C1FBD5934C44}" srcOrd="0" destOrd="0" presId="urn:microsoft.com/office/officeart/2005/8/layout/hierarchy2"/>
    <dgm:cxn modelId="{B0C4B47F-87B4-41CB-ABBA-ED01C1181810}" type="presOf" srcId="{0AC4445D-3C6B-4A2C-9691-8E9A31E9E70D}" destId="{151F52B6-1DD2-4C73-B066-2FE5F49D6FE2}" srcOrd="1" destOrd="0" presId="urn:microsoft.com/office/officeart/2005/8/layout/hierarchy2"/>
    <dgm:cxn modelId="{E981C482-DDE0-4BBF-B40E-9700F189A250}" type="presOf" srcId="{7548B7B0-D458-4608-AD75-E0B77A4914DD}" destId="{A723EC09-00D7-49F8-8E7C-17561FF40D7D}" srcOrd="1" destOrd="0" presId="urn:microsoft.com/office/officeart/2005/8/layout/hierarchy2"/>
    <dgm:cxn modelId="{232A358C-B76A-4450-B70D-3EAFA24F92EE}" srcId="{FCC132B5-EB40-4A96-803B-0074F3538A76}" destId="{03AB1940-537B-4E99-AC89-581BE860174B}" srcOrd="0" destOrd="0" parTransId="{18B63FBB-5F0E-49D6-A8F9-984F58819476}" sibTransId="{361DB0BB-EA9B-4AC7-8092-03D7C51DE150}"/>
    <dgm:cxn modelId="{ED2CCBC3-36FD-478D-8937-4DB56DAFC5A7}" srcId="{8A326167-2C6F-4AAF-A48D-C5D72F1FB359}" destId="{FCC132B5-EB40-4A96-803B-0074F3538A76}" srcOrd="0" destOrd="0" parTransId="{CDF56948-E6E6-426C-8FEE-738D5E664D12}" sibTransId="{EFFFA204-5716-4C44-A446-208DBE6D6602}"/>
    <dgm:cxn modelId="{CB36E7CA-C66F-41DF-AEDD-211B4389D647}" type="presOf" srcId="{7548B7B0-D458-4608-AD75-E0B77A4914DD}" destId="{5D9F0957-AB7D-4B0D-9BE5-59E369FC4FC3}" srcOrd="0" destOrd="0" presId="urn:microsoft.com/office/officeart/2005/8/layout/hierarchy2"/>
    <dgm:cxn modelId="{C6A30DCD-8706-46C8-9898-403A9D511C0E}" type="presOf" srcId="{03AB1940-537B-4E99-AC89-581BE860174B}" destId="{C4D5A15E-B325-43EF-9B5F-A64B8D36BAD0}" srcOrd="0" destOrd="0" presId="urn:microsoft.com/office/officeart/2005/8/layout/hierarchy2"/>
    <dgm:cxn modelId="{37ED40DA-D90F-442E-ACEA-93F3FE320B52}" type="presOf" srcId="{FCC132B5-EB40-4A96-803B-0074F3538A76}" destId="{97C4B50A-68DE-4E9F-B72B-EB04F5F4A67D}" srcOrd="0" destOrd="0" presId="urn:microsoft.com/office/officeart/2005/8/layout/hierarchy2"/>
    <dgm:cxn modelId="{DA51E4DE-7F8D-4F87-A9B6-5F2E523E251C}" type="presOf" srcId="{8A326167-2C6F-4AAF-A48D-C5D72F1FB359}" destId="{C9E8BE23-24DD-47C8-8C2F-A9DEA520DA38}" srcOrd="0" destOrd="0" presId="urn:microsoft.com/office/officeart/2005/8/layout/hierarchy2"/>
    <dgm:cxn modelId="{54ED6BE2-DFDA-44F1-911E-12487A064CEE}" srcId="{03AB1940-537B-4E99-AC89-581BE860174B}" destId="{5621CB80-4C23-4472-98B3-AF3FAD5366D6}" srcOrd="0" destOrd="0" parTransId="{0AC4445D-3C6B-4A2C-9691-8E9A31E9E70D}" sibTransId="{DD54CF80-4ABD-4973-9FB5-86A5B4B1AFB0}"/>
    <dgm:cxn modelId="{81ED96EE-F718-4BFF-AEB5-A49C80C0331F}" srcId="{F89E1FEB-F3B5-4B89-9DFA-68CA4A883B6C}" destId="{8C425B46-C8F7-4690-8192-9040FD3CBC4F}" srcOrd="0" destOrd="0" parTransId="{3A2635ED-5EF4-4410-B9AB-06FC518FB30C}" sibTransId="{078DCA7E-6B45-46E1-9C13-0C13EA7DA904}"/>
    <dgm:cxn modelId="{3EA3EEFB-BCCE-4FC2-957E-2AC241FB2FC3}" type="presOf" srcId="{8C425B46-C8F7-4690-8192-9040FD3CBC4F}" destId="{6D46B717-76FD-43C2-A87B-33804554805C}" srcOrd="0" destOrd="0" presId="urn:microsoft.com/office/officeart/2005/8/layout/hierarchy2"/>
    <dgm:cxn modelId="{A3EBF019-0284-489F-A197-4B32CEB56C29}" type="presParOf" srcId="{C9E8BE23-24DD-47C8-8C2F-A9DEA520DA38}" destId="{E3FA86EA-E3BA-45D5-8AD7-322A075EBE54}" srcOrd="0" destOrd="0" presId="urn:microsoft.com/office/officeart/2005/8/layout/hierarchy2"/>
    <dgm:cxn modelId="{5488BDA4-7359-42C0-811F-0913B1E4B3F5}" type="presParOf" srcId="{E3FA86EA-E3BA-45D5-8AD7-322A075EBE54}" destId="{97C4B50A-68DE-4E9F-B72B-EB04F5F4A67D}" srcOrd="0" destOrd="0" presId="urn:microsoft.com/office/officeart/2005/8/layout/hierarchy2"/>
    <dgm:cxn modelId="{51BA41FD-7BD1-41CD-A2E1-26206A68FFB2}" type="presParOf" srcId="{E3FA86EA-E3BA-45D5-8AD7-322A075EBE54}" destId="{623AD528-7458-4F9D-88A0-C38F07AC8760}" srcOrd="1" destOrd="0" presId="urn:microsoft.com/office/officeart/2005/8/layout/hierarchy2"/>
    <dgm:cxn modelId="{A2566405-FA63-436A-B478-E2AB8AF2DDB0}" type="presParOf" srcId="{623AD528-7458-4F9D-88A0-C38F07AC8760}" destId="{D25E1DE7-B123-4B0D-B37F-1F6FD36B6007}" srcOrd="0" destOrd="0" presId="urn:microsoft.com/office/officeart/2005/8/layout/hierarchy2"/>
    <dgm:cxn modelId="{08D4C0B4-1996-4911-B753-A20F2C888195}" type="presParOf" srcId="{D25E1DE7-B123-4B0D-B37F-1F6FD36B6007}" destId="{B91287A6-BC69-44E0-B8EB-DF6C483F0436}" srcOrd="0" destOrd="0" presId="urn:microsoft.com/office/officeart/2005/8/layout/hierarchy2"/>
    <dgm:cxn modelId="{21E80B7E-F97D-4F20-9194-C11AD44B00B2}" type="presParOf" srcId="{623AD528-7458-4F9D-88A0-C38F07AC8760}" destId="{39145828-CFBD-49DE-88DC-F91E09C512EA}" srcOrd="1" destOrd="0" presId="urn:microsoft.com/office/officeart/2005/8/layout/hierarchy2"/>
    <dgm:cxn modelId="{28AA0002-1DC3-47A7-A015-4C7302876DB1}" type="presParOf" srcId="{39145828-CFBD-49DE-88DC-F91E09C512EA}" destId="{C4D5A15E-B325-43EF-9B5F-A64B8D36BAD0}" srcOrd="0" destOrd="0" presId="urn:microsoft.com/office/officeart/2005/8/layout/hierarchy2"/>
    <dgm:cxn modelId="{646886E1-C23D-41A3-850F-30557D29E43E}" type="presParOf" srcId="{39145828-CFBD-49DE-88DC-F91E09C512EA}" destId="{58769965-DDFF-4D3E-9E64-013B5C0B55A6}" srcOrd="1" destOrd="0" presId="urn:microsoft.com/office/officeart/2005/8/layout/hierarchy2"/>
    <dgm:cxn modelId="{170044C3-F50C-415E-8214-9141378D8B0E}" type="presParOf" srcId="{58769965-DDFF-4D3E-9E64-013B5C0B55A6}" destId="{A519C2C3-851F-405A-95E1-C1FBD5934C44}" srcOrd="0" destOrd="0" presId="urn:microsoft.com/office/officeart/2005/8/layout/hierarchy2"/>
    <dgm:cxn modelId="{688A936F-3D9C-4FCA-AE84-1B06F6024F68}" type="presParOf" srcId="{A519C2C3-851F-405A-95E1-C1FBD5934C44}" destId="{151F52B6-1DD2-4C73-B066-2FE5F49D6FE2}" srcOrd="0" destOrd="0" presId="urn:microsoft.com/office/officeart/2005/8/layout/hierarchy2"/>
    <dgm:cxn modelId="{46FB3156-09A0-4613-BAD0-522896BDBB5A}" type="presParOf" srcId="{58769965-DDFF-4D3E-9E64-013B5C0B55A6}" destId="{906BBBCA-7465-4951-B7BB-05DB75C37651}" srcOrd="1" destOrd="0" presId="urn:microsoft.com/office/officeart/2005/8/layout/hierarchy2"/>
    <dgm:cxn modelId="{03AF5A3A-7214-4309-9D85-905D0C416A63}" type="presParOf" srcId="{906BBBCA-7465-4951-B7BB-05DB75C37651}" destId="{F1EF4D73-49E0-44FC-BA13-7D00850E878E}" srcOrd="0" destOrd="0" presId="urn:microsoft.com/office/officeart/2005/8/layout/hierarchy2"/>
    <dgm:cxn modelId="{FC727CC9-AD5C-45E9-98FA-2A1D7FD04A5D}" type="presParOf" srcId="{906BBBCA-7465-4951-B7BB-05DB75C37651}" destId="{6F00DA26-2B29-4B58-98A1-9AED27585A3D}" srcOrd="1" destOrd="0" presId="urn:microsoft.com/office/officeart/2005/8/layout/hierarchy2"/>
    <dgm:cxn modelId="{9DA68A02-9893-4FD1-AC01-630DD86286FE}" type="presParOf" srcId="{623AD528-7458-4F9D-88A0-C38F07AC8760}" destId="{5D9F0957-AB7D-4B0D-9BE5-59E369FC4FC3}" srcOrd="2" destOrd="0" presId="urn:microsoft.com/office/officeart/2005/8/layout/hierarchy2"/>
    <dgm:cxn modelId="{DCEE1BC3-174C-4A3F-9247-25D8D49283A3}" type="presParOf" srcId="{5D9F0957-AB7D-4B0D-9BE5-59E369FC4FC3}" destId="{A723EC09-00D7-49F8-8E7C-17561FF40D7D}" srcOrd="0" destOrd="0" presId="urn:microsoft.com/office/officeart/2005/8/layout/hierarchy2"/>
    <dgm:cxn modelId="{08AA2865-EAD7-4175-A4AF-2608D7F9DEF6}" type="presParOf" srcId="{623AD528-7458-4F9D-88A0-C38F07AC8760}" destId="{34852CA4-B39C-4F4C-912E-B7430106D3AB}" srcOrd="3" destOrd="0" presId="urn:microsoft.com/office/officeart/2005/8/layout/hierarchy2"/>
    <dgm:cxn modelId="{6C56D1C7-7509-420F-A1D7-E112DD5A3545}" type="presParOf" srcId="{34852CA4-B39C-4F4C-912E-B7430106D3AB}" destId="{298080E5-FDAB-4D42-AB03-A24BF3C03901}" srcOrd="0" destOrd="0" presId="urn:microsoft.com/office/officeart/2005/8/layout/hierarchy2"/>
    <dgm:cxn modelId="{D67ABE2F-96F0-4CF3-9D51-8899B9656C13}" type="presParOf" srcId="{34852CA4-B39C-4F4C-912E-B7430106D3AB}" destId="{90F11A11-E283-4BC3-8041-DC877C766499}" srcOrd="1" destOrd="0" presId="urn:microsoft.com/office/officeart/2005/8/layout/hierarchy2"/>
    <dgm:cxn modelId="{DC5DDE1B-2D14-428F-8179-B3923758ABEC}" type="presParOf" srcId="{90F11A11-E283-4BC3-8041-DC877C766499}" destId="{E8A98F24-E40E-437B-8295-6410582D137F}" srcOrd="0" destOrd="0" presId="urn:microsoft.com/office/officeart/2005/8/layout/hierarchy2"/>
    <dgm:cxn modelId="{152629B3-B123-47EE-B35F-FD7E677B4AEC}" type="presParOf" srcId="{E8A98F24-E40E-437B-8295-6410582D137F}" destId="{E35E6933-1275-4A79-95AC-0F4DA65316F6}" srcOrd="0" destOrd="0" presId="urn:microsoft.com/office/officeart/2005/8/layout/hierarchy2"/>
    <dgm:cxn modelId="{F1893104-B5EF-4C6C-B8D0-CE3A6E728190}" type="presParOf" srcId="{90F11A11-E283-4BC3-8041-DC877C766499}" destId="{689C4C41-BE08-4030-9540-DED36640A6F2}" srcOrd="1" destOrd="0" presId="urn:microsoft.com/office/officeart/2005/8/layout/hierarchy2"/>
    <dgm:cxn modelId="{EC51F04B-72B1-43BF-BD11-450D4DCE3A06}" type="presParOf" srcId="{689C4C41-BE08-4030-9540-DED36640A6F2}" destId="{6D46B717-76FD-43C2-A87B-33804554805C}" srcOrd="0" destOrd="0" presId="urn:microsoft.com/office/officeart/2005/8/layout/hierarchy2"/>
    <dgm:cxn modelId="{728B7BE8-3DA5-49E3-8785-F587FC2BEC50}" type="presParOf" srcId="{689C4C41-BE08-4030-9540-DED36640A6F2}" destId="{C58BD289-3EFB-4DD1-8C4A-A84D80F4AB5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0AA1C9-E242-4004-B781-2B96348D3BF5}"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GB"/>
        </a:p>
      </dgm:t>
    </dgm:pt>
    <dgm:pt modelId="{5C077112-F6EF-447F-85B6-8654B7FBC12B}">
      <dgm:prSet phldrT="[Text]"/>
      <dgm:spPr/>
      <dgm:t>
        <a:bodyPr/>
        <a:lstStyle/>
        <a:p>
          <a:r>
            <a:rPr lang="en-GB"/>
            <a:t>Set a goal and develop success criteria</a:t>
          </a:r>
        </a:p>
      </dgm:t>
    </dgm:pt>
    <dgm:pt modelId="{99D14D1D-5137-477F-B452-419D468B65BA}" type="parTrans" cxnId="{0FD42808-FFA4-4374-B2D8-E5B21B5AC921}">
      <dgm:prSet/>
      <dgm:spPr/>
      <dgm:t>
        <a:bodyPr/>
        <a:lstStyle/>
        <a:p>
          <a:endParaRPr lang="en-GB"/>
        </a:p>
      </dgm:t>
    </dgm:pt>
    <dgm:pt modelId="{B5EA9B75-F57E-4DF2-BF41-57FD2BBB899A}" type="sibTrans" cxnId="{0FD42808-FFA4-4374-B2D8-E5B21B5AC921}">
      <dgm:prSet/>
      <dgm:spPr/>
      <dgm:t>
        <a:bodyPr/>
        <a:lstStyle/>
        <a:p>
          <a:endParaRPr lang="en-GB"/>
        </a:p>
      </dgm:t>
    </dgm:pt>
    <dgm:pt modelId="{3B682A0E-F3D4-4EDB-9AEB-E23A0821D470}">
      <dgm:prSet phldrT="[Text]"/>
      <dgm:spPr/>
      <dgm:t>
        <a:bodyPr/>
        <a:lstStyle/>
        <a:p>
          <a:r>
            <a:rPr lang="en-GB"/>
            <a:t>Make a plan</a:t>
          </a:r>
        </a:p>
      </dgm:t>
    </dgm:pt>
    <dgm:pt modelId="{C7F7D70A-AA1E-42B3-9D61-826C22430391}" type="parTrans" cxnId="{4F66D572-0435-4A0D-BE19-5C5CB8D5353B}">
      <dgm:prSet/>
      <dgm:spPr/>
      <dgm:t>
        <a:bodyPr/>
        <a:lstStyle/>
        <a:p>
          <a:endParaRPr lang="en-GB"/>
        </a:p>
      </dgm:t>
    </dgm:pt>
    <dgm:pt modelId="{BF854968-C915-4C31-9DEE-5104944A019A}" type="sibTrans" cxnId="{4F66D572-0435-4A0D-BE19-5C5CB8D5353B}">
      <dgm:prSet/>
      <dgm:spPr/>
      <dgm:t>
        <a:bodyPr/>
        <a:lstStyle/>
        <a:p>
          <a:endParaRPr lang="en-GB"/>
        </a:p>
      </dgm:t>
    </dgm:pt>
    <dgm:pt modelId="{C8D56248-E436-417D-9B83-79FC9FEBD659}">
      <dgm:prSet phldrT="[Text]"/>
      <dgm:spPr/>
      <dgm:t>
        <a:bodyPr/>
        <a:lstStyle/>
        <a:p>
          <a:r>
            <a:rPr lang="en-GB"/>
            <a:t>Evaluate the goal and success criteria</a:t>
          </a:r>
        </a:p>
      </dgm:t>
    </dgm:pt>
    <dgm:pt modelId="{AD459509-EBE0-4B2E-A02F-E1CDEE79D16D}" type="parTrans" cxnId="{5DC30241-201E-43D0-A923-CF4C8ECD17ED}">
      <dgm:prSet/>
      <dgm:spPr/>
      <dgm:t>
        <a:bodyPr/>
        <a:lstStyle/>
        <a:p>
          <a:endParaRPr lang="en-GB"/>
        </a:p>
      </dgm:t>
    </dgm:pt>
    <dgm:pt modelId="{977CDC1E-2742-417F-A49D-56A56D859B75}" type="sibTrans" cxnId="{5DC30241-201E-43D0-A923-CF4C8ECD17ED}">
      <dgm:prSet/>
      <dgm:spPr/>
      <dgm:t>
        <a:bodyPr/>
        <a:lstStyle/>
        <a:p>
          <a:endParaRPr lang="en-GB"/>
        </a:p>
      </dgm:t>
    </dgm:pt>
    <dgm:pt modelId="{227CEB4A-4F7E-4DF4-A04D-47DFC9E025D8}">
      <dgm:prSet phldrT="[Text]"/>
      <dgm:spPr/>
      <dgm:t>
        <a:bodyPr/>
        <a:lstStyle/>
        <a:p>
          <a:r>
            <a:rPr lang="en-GB"/>
            <a:t>Revise the goal and adjust the action plan</a:t>
          </a:r>
        </a:p>
      </dgm:t>
    </dgm:pt>
    <dgm:pt modelId="{A72A5254-7B40-4604-A84D-90AC61B67030}" type="parTrans" cxnId="{3B0C3CB1-8D11-4F37-B5D5-F2F15D0C24D7}">
      <dgm:prSet/>
      <dgm:spPr/>
      <dgm:t>
        <a:bodyPr/>
        <a:lstStyle/>
        <a:p>
          <a:endParaRPr lang="en-GB"/>
        </a:p>
      </dgm:t>
    </dgm:pt>
    <dgm:pt modelId="{CDAE041B-1032-4D40-8853-3A0D7DD13A31}" type="sibTrans" cxnId="{3B0C3CB1-8D11-4F37-B5D5-F2F15D0C24D7}">
      <dgm:prSet/>
      <dgm:spPr/>
      <dgm:t>
        <a:bodyPr/>
        <a:lstStyle/>
        <a:p>
          <a:endParaRPr lang="en-GB"/>
        </a:p>
      </dgm:t>
    </dgm:pt>
    <dgm:pt modelId="{70D7E8C5-A5F2-40FB-A86E-BEA0410F3915}" type="pres">
      <dgm:prSet presAssocID="{590AA1C9-E242-4004-B781-2B96348D3BF5}" presName="Name0" presStyleCnt="0">
        <dgm:presLayoutVars>
          <dgm:chMax val="7"/>
          <dgm:chPref val="7"/>
          <dgm:dir/>
          <dgm:animLvl val="lvl"/>
        </dgm:presLayoutVars>
      </dgm:prSet>
      <dgm:spPr/>
    </dgm:pt>
    <dgm:pt modelId="{D7A849DD-E874-4F5B-BABA-947560A80D4C}" type="pres">
      <dgm:prSet presAssocID="{5C077112-F6EF-447F-85B6-8654B7FBC12B}" presName="Accent1" presStyleCnt="0"/>
      <dgm:spPr/>
    </dgm:pt>
    <dgm:pt modelId="{30B8C373-58A2-4A6C-B2D1-59C0396FB9E6}" type="pres">
      <dgm:prSet presAssocID="{5C077112-F6EF-447F-85B6-8654B7FBC12B}" presName="Accent" presStyleLbl="node1" presStyleIdx="0" presStyleCnt="4"/>
      <dgm:spPr/>
    </dgm:pt>
    <dgm:pt modelId="{72F578FE-A078-45AD-B9E4-1CD750D68DAC}" type="pres">
      <dgm:prSet presAssocID="{5C077112-F6EF-447F-85B6-8654B7FBC12B}" presName="Parent1" presStyleLbl="revTx" presStyleIdx="0" presStyleCnt="4">
        <dgm:presLayoutVars>
          <dgm:chMax val="1"/>
          <dgm:chPref val="1"/>
          <dgm:bulletEnabled val="1"/>
        </dgm:presLayoutVars>
      </dgm:prSet>
      <dgm:spPr/>
    </dgm:pt>
    <dgm:pt modelId="{8E2719D1-6EF9-4832-8E1D-15A0C5FC50B0}" type="pres">
      <dgm:prSet presAssocID="{3B682A0E-F3D4-4EDB-9AEB-E23A0821D470}" presName="Accent2" presStyleCnt="0"/>
      <dgm:spPr/>
    </dgm:pt>
    <dgm:pt modelId="{040023C9-5316-40DD-A1A8-7096FC7AEFC5}" type="pres">
      <dgm:prSet presAssocID="{3B682A0E-F3D4-4EDB-9AEB-E23A0821D470}" presName="Accent" presStyleLbl="node1" presStyleIdx="1" presStyleCnt="4"/>
      <dgm:spPr/>
    </dgm:pt>
    <dgm:pt modelId="{0F80FD66-84FD-4904-8C17-CD46BC9C2A2D}" type="pres">
      <dgm:prSet presAssocID="{3B682A0E-F3D4-4EDB-9AEB-E23A0821D470}" presName="Parent2" presStyleLbl="revTx" presStyleIdx="1" presStyleCnt="4">
        <dgm:presLayoutVars>
          <dgm:chMax val="1"/>
          <dgm:chPref val="1"/>
          <dgm:bulletEnabled val="1"/>
        </dgm:presLayoutVars>
      </dgm:prSet>
      <dgm:spPr/>
    </dgm:pt>
    <dgm:pt modelId="{9B97063A-338B-4B26-94C2-6B3845547296}" type="pres">
      <dgm:prSet presAssocID="{C8D56248-E436-417D-9B83-79FC9FEBD659}" presName="Accent3" presStyleCnt="0"/>
      <dgm:spPr/>
    </dgm:pt>
    <dgm:pt modelId="{206B642A-EAD5-427B-B468-0C5C7B0559C7}" type="pres">
      <dgm:prSet presAssocID="{C8D56248-E436-417D-9B83-79FC9FEBD659}" presName="Accent" presStyleLbl="node1" presStyleIdx="2" presStyleCnt="4"/>
      <dgm:spPr/>
    </dgm:pt>
    <dgm:pt modelId="{E3E6DB03-E46E-4BCE-BF8E-75AEB51BF514}" type="pres">
      <dgm:prSet presAssocID="{C8D56248-E436-417D-9B83-79FC9FEBD659}" presName="Parent3" presStyleLbl="revTx" presStyleIdx="2" presStyleCnt="4">
        <dgm:presLayoutVars>
          <dgm:chMax val="1"/>
          <dgm:chPref val="1"/>
          <dgm:bulletEnabled val="1"/>
        </dgm:presLayoutVars>
      </dgm:prSet>
      <dgm:spPr/>
    </dgm:pt>
    <dgm:pt modelId="{B0E3D0B8-9938-444E-861C-AF2058657507}" type="pres">
      <dgm:prSet presAssocID="{227CEB4A-4F7E-4DF4-A04D-47DFC9E025D8}" presName="Accent4" presStyleCnt="0"/>
      <dgm:spPr/>
    </dgm:pt>
    <dgm:pt modelId="{264C7D8C-97AC-461E-9448-9930BB90E848}" type="pres">
      <dgm:prSet presAssocID="{227CEB4A-4F7E-4DF4-A04D-47DFC9E025D8}" presName="Accent" presStyleLbl="node1" presStyleIdx="3" presStyleCnt="4"/>
      <dgm:spPr/>
    </dgm:pt>
    <dgm:pt modelId="{49F4F3BD-3B86-49A5-9C42-71445A6A947F}" type="pres">
      <dgm:prSet presAssocID="{227CEB4A-4F7E-4DF4-A04D-47DFC9E025D8}" presName="Parent4" presStyleLbl="revTx" presStyleIdx="3" presStyleCnt="4">
        <dgm:presLayoutVars>
          <dgm:chMax val="1"/>
          <dgm:chPref val="1"/>
          <dgm:bulletEnabled val="1"/>
        </dgm:presLayoutVars>
      </dgm:prSet>
      <dgm:spPr/>
    </dgm:pt>
  </dgm:ptLst>
  <dgm:cxnLst>
    <dgm:cxn modelId="{B0010205-9EE8-4DFA-ACBA-35A14C070DB8}" type="presOf" srcId="{590AA1C9-E242-4004-B781-2B96348D3BF5}" destId="{70D7E8C5-A5F2-40FB-A86E-BEA0410F3915}" srcOrd="0" destOrd="0" presId="urn:microsoft.com/office/officeart/2009/layout/CircleArrowProcess"/>
    <dgm:cxn modelId="{0FD42808-FFA4-4374-B2D8-E5B21B5AC921}" srcId="{590AA1C9-E242-4004-B781-2B96348D3BF5}" destId="{5C077112-F6EF-447F-85B6-8654B7FBC12B}" srcOrd="0" destOrd="0" parTransId="{99D14D1D-5137-477F-B452-419D468B65BA}" sibTransId="{B5EA9B75-F57E-4DF2-BF41-57FD2BBB899A}"/>
    <dgm:cxn modelId="{5DC30241-201E-43D0-A923-CF4C8ECD17ED}" srcId="{590AA1C9-E242-4004-B781-2B96348D3BF5}" destId="{C8D56248-E436-417D-9B83-79FC9FEBD659}" srcOrd="2" destOrd="0" parTransId="{AD459509-EBE0-4B2E-A02F-E1CDEE79D16D}" sibTransId="{977CDC1E-2742-417F-A49D-56A56D859B75}"/>
    <dgm:cxn modelId="{4F66D572-0435-4A0D-BE19-5C5CB8D5353B}" srcId="{590AA1C9-E242-4004-B781-2B96348D3BF5}" destId="{3B682A0E-F3D4-4EDB-9AEB-E23A0821D470}" srcOrd="1" destOrd="0" parTransId="{C7F7D70A-AA1E-42B3-9D61-826C22430391}" sibTransId="{BF854968-C915-4C31-9DEE-5104944A019A}"/>
    <dgm:cxn modelId="{1DEEE557-6BAF-4493-962B-800C4DFC7903}" type="presOf" srcId="{C8D56248-E436-417D-9B83-79FC9FEBD659}" destId="{E3E6DB03-E46E-4BCE-BF8E-75AEB51BF514}" srcOrd="0" destOrd="0" presId="urn:microsoft.com/office/officeart/2009/layout/CircleArrowProcess"/>
    <dgm:cxn modelId="{6063AA58-0FEC-4CC1-8F97-70E6D0FFA80C}" type="presOf" srcId="{3B682A0E-F3D4-4EDB-9AEB-E23A0821D470}" destId="{0F80FD66-84FD-4904-8C17-CD46BC9C2A2D}" srcOrd="0" destOrd="0" presId="urn:microsoft.com/office/officeart/2009/layout/CircleArrowProcess"/>
    <dgm:cxn modelId="{8B24A0A5-69AB-4620-9ECF-53AAB4E3CFA1}" type="presOf" srcId="{5C077112-F6EF-447F-85B6-8654B7FBC12B}" destId="{72F578FE-A078-45AD-B9E4-1CD750D68DAC}" srcOrd="0" destOrd="0" presId="urn:microsoft.com/office/officeart/2009/layout/CircleArrowProcess"/>
    <dgm:cxn modelId="{3B0C3CB1-8D11-4F37-B5D5-F2F15D0C24D7}" srcId="{590AA1C9-E242-4004-B781-2B96348D3BF5}" destId="{227CEB4A-4F7E-4DF4-A04D-47DFC9E025D8}" srcOrd="3" destOrd="0" parTransId="{A72A5254-7B40-4604-A84D-90AC61B67030}" sibTransId="{CDAE041B-1032-4D40-8853-3A0D7DD13A31}"/>
    <dgm:cxn modelId="{583143DB-4CA5-44CF-B7A0-553295864D46}" type="presOf" srcId="{227CEB4A-4F7E-4DF4-A04D-47DFC9E025D8}" destId="{49F4F3BD-3B86-49A5-9C42-71445A6A947F}" srcOrd="0" destOrd="0" presId="urn:microsoft.com/office/officeart/2009/layout/CircleArrowProcess"/>
    <dgm:cxn modelId="{2E34C883-0D84-4131-AE43-0CF13C210032}" type="presParOf" srcId="{70D7E8C5-A5F2-40FB-A86E-BEA0410F3915}" destId="{D7A849DD-E874-4F5B-BABA-947560A80D4C}" srcOrd="0" destOrd="0" presId="urn:microsoft.com/office/officeart/2009/layout/CircleArrowProcess"/>
    <dgm:cxn modelId="{FD0C1AED-766F-47AA-BE34-B8899503A636}" type="presParOf" srcId="{D7A849DD-E874-4F5B-BABA-947560A80D4C}" destId="{30B8C373-58A2-4A6C-B2D1-59C0396FB9E6}" srcOrd="0" destOrd="0" presId="urn:microsoft.com/office/officeart/2009/layout/CircleArrowProcess"/>
    <dgm:cxn modelId="{747B285E-CF2E-41BD-89F9-438FFE5691D8}" type="presParOf" srcId="{70D7E8C5-A5F2-40FB-A86E-BEA0410F3915}" destId="{72F578FE-A078-45AD-B9E4-1CD750D68DAC}" srcOrd="1" destOrd="0" presId="urn:microsoft.com/office/officeart/2009/layout/CircleArrowProcess"/>
    <dgm:cxn modelId="{6369BA2E-E8F7-4A5A-B7F1-C9C6A71ADC2F}" type="presParOf" srcId="{70D7E8C5-A5F2-40FB-A86E-BEA0410F3915}" destId="{8E2719D1-6EF9-4832-8E1D-15A0C5FC50B0}" srcOrd="2" destOrd="0" presId="urn:microsoft.com/office/officeart/2009/layout/CircleArrowProcess"/>
    <dgm:cxn modelId="{EA490AA6-CD54-4D93-BB56-346CF3021DE4}" type="presParOf" srcId="{8E2719D1-6EF9-4832-8E1D-15A0C5FC50B0}" destId="{040023C9-5316-40DD-A1A8-7096FC7AEFC5}" srcOrd="0" destOrd="0" presId="urn:microsoft.com/office/officeart/2009/layout/CircleArrowProcess"/>
    <dgm:cxn modelId="{C3867A93-FDF0-494F-BB24-558BC022AC57}" type="presParOf" srcId="{70D7E8C5-A5F2-40FB-A86E-BEA0410F3915}" destId="{0F80FD66-84FD-4904-8C17-CD46BC9C2A2D}" srcOrd="3" destOrd="0" presId="urn:microsoft.com/office/officeart/2009/layout/CircleArrowProcess"/>
    <dgm:cxn modelId="{2BABFA21-048B-47AA-96E9-326D8FAB4D2F}" type="presParOf" srcId="{70D7E8C5-A5F2-40FB-A86E-BEA0410F3915}" destId="{9B97063A-338B-4B26-94C2-6B3845547296}" srcOrd="4" destOrd="0" presId="urn:microsoft.com/office/officeart/2009/layout/CircleArrowProcess"/>
    <dgm:cxn modelId="{71605774-0D2D-43E8-B155-AB2F4B07F36A}" type="presParOf" srcId="{9B97063A-338B-4B26-94C2-6B3845547296}" destId="{206B642A-EAD5-427B-B468-0C5C7B0559C7}" srcOrd="0" destOrd="0" presId="urn:microsoft.com/office/officeart/2009/layout/CircleArrowProcess"/>
    <dgm:cxn modelId="{7DDA33D6-0620-48FB-B9C2-D336040B7557}" type="presParOf" srcId="{70D7E8C5-A5F2-40FB-A86E-BEA0410F3915}" destId="{E3E6DB03-E46E-4BCE-BF8E-75AEB51BF514}" srcOrd="5" destOrd="0" presId="urn:microsoft.com/office/officeart/2009/layout/CircleArrowProcess"/>
    <dgm:cxn modelId="{26D06DBE-4EC1-4517-A465-0E58291A3D7F}" type="presParOf" srcId="{70D7E8C5-A5F2-40FB-A86E-BEA0410F3915}" destId="{B0E3D0B8-9938-444E-861C-AF2058657507}" srcOrd="6" destOrd="0" presId="urn:microsoft.com/office/officeart/2009/layout/CircleArrowProcess"/>
    <dgm:cxn modelId="{92C75E22-8100-4076-AAB0-A1F921CB3533}" type="presParOf" srcId="{B0E3D0B8-9938-444E-861C-AF2058657507}" destId="{264C7D8C-97AC-461E-9448-9930BB90E848}" srcOrd="0" destOrd="0" presId="urn:microsoft.com/office/officeart/2009/layout/CircleArrowProcess"/>
    <dgm:cxn modelId="{0CC31166-86F1-4CB7-B35B-F421138C6942}" type="presParOf" srcId="{70D7E8C5-A5F2-40FB-A86E-BEA0410F3915}" destId="{49F4F3BD-3B86-49A5-9C42-71445A6A947F}"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3E07D-C9D8-4236-A2A8-E9EFF77B6B9E}">
      <dsp:nvSpPr>
        <dsp:cNvPr id="0" name=""/>
        <dsp:cNvSpPr/>
      </dsp:nvSpPr>
      <dsp:spPr>
        <a:xfrm>
          <a:off x="2833746" y="1678810"/>
          <a:ext cx="1196507" cy="11965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In this stage of the project you will …</a:t>
          </a:r>
        </a:p>
      </dsp:txBody>
      <dsp:txXfrm>
        <a:off x="3008970" y="1854034"/>
        <a:ext cx="846059" cy="846059"/>
      </dsp:txXfrm>
    </dsp:sp>
    <dsp:sp modelId="{E8894E05-F6F1-4C69-BA69-34315A53F4B7}">
      <dsp:nvSpPr>
        <dsp:cNvPr id="0" name=""/>
        <dsp:cNvSpPr/>
      </dsp:nvSpPr>
      <dsp:spPr>
        <a:xfrm rot="16200000">
          <a:off x="3353271" y="1331315"/>
          <a:ext cx="157457" cy="40681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376890" y="1436296"/>
        <a:ext cx="110220" cy="244088"/>
      </dsp:txXfrm>
    </dsp:sp>
    <dsp:sp modelId="{FAC1672A-59CD-4585-A7C4-FBD840780E7B}">
      <dsp:nvSpPr>
        <dsp:cNvPr id="0" name=""/>
        <dsp:cNvSpPr/>
      </dsp:nvSpPr>
      <dsp:spPr>
        <a:xfrm>
          <a:off x="2617339" y="-181756"/>
          <a:ext cx="1629320" cy="156347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Set a learning goal based on a personal interest</a:t>
          </a:r>
        </a:p>
      </dsp:txBody>
      <dsp:txXfrm>
        <a:off x="2855947" y="47210"/>
        <a:ext cx="1152104" cy="1105544"/>
      </dsp:txXfrm>
    </dsp:sp>
    <dsp:sp modelId="{21A52812-C30F-493C-8325-FEA7748F8603}">
      <dsp:nvSpPr>
        <dsp:cNvPr id="0" name=""/>
        <dsp:cNvSpPr/>
      </dsp:nvSpPr>
      <dsp:spPr>
        <a:xfrm>
          <a:off x="4088370" y="2073657"/>
          <a:ext cx="140008" cy="40681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088370" y="2155019"/>
        <a:ext cx="98006" cy="244088"/>
      </dsp:txXfrm>
    </dsp:sp>
    <dsp:sp modelId="{0F8AB88C-B654-46C0-9F79-FC6B31E41710}">
      <dsp:nvSpPr>
        <dsp:cNvPr id="0" name=""/>
        <dsp:cNvSpPr/>
      </dsp:nvSpPr>
      <dsp:spPr>
        <a:xfrm>
          <a:off x="4294421" y="1495325"/>
          <a:ext cx="1629320" cy="15634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State a product goal</a:t>
          </a:r>
        </a:p>
      </dsp:txBody>
      <dsp:txXfrm>
        <a:off x="4533029" y="1724291"/>
        <a:ext cx="1152104" cy="1105544"/>
      </dsp:txXfrm>
    </dsp:sp>
    <dsp:sp modelId="{BCAA532C-1533-4347-B891-370B238CBCD7}">
      <dsp:nvSpPr>
        <dsp:cNvPr id="0" name=""/>
        <dsp:cNvSpPr/>
      </dsp:nvSpPr>
      <dsp:spPr>
        <a:xfrm rot="5400000">
          <a:off x="3353271" y="2815999"/>
          <a:ext cx="157457" cy="40681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376890" y="2873743"/>
        <a:ext cx="110220" cy="244088"/>
      </dsp:txXfrm>
    </dsp:sp>
    <dsp:sp modelId="{3C4ADDC9-A322-4992-AD55-640DCFB0DA5D}">
      <dsp:nvSpPr>
        <dsp:cNvPr id="0" name=""/>
        <dsp:cNvSpPr/>
      </dsp:nvSpPr>
      <dsp:spPr>
        <a:xfrm>
          <a:off x="2617339" y="3172407"/>
          <a:ext cx="1629320" cy="156347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Develop success criteria for your product</a:t>
          </a:r>
        </a:p>
      </dsp:txBody>
      <dsp:txXfrm>
        <a:off x="2855947" y="3401373"/>
        <a:ext cx="1152104" cy="1105544"/>
      </dsp:txXfrm>
    </dsp:sp>
    <dsp:sp modelId="{FA1942FC-B030-40E3-BEE5-E09CA74940C3}">
      <dsp:nvSpPr>
        <dsp:cNvPr id="0" name=""/>
        <dsp:cNvSpPr/>
      </dsp:nvSpPr>
      <dsp:spPr>
        <a:xfrm rot="10800000">
          <a:off x="2635620" y="2073657"/>
          <a:ext cx="140008" cy="40681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2677622" y="2155019"/>
        <a:ext cx="98006" cy="244088"/>
      </dsp:txXfrm>
    </dsp:sp>
    <dsp:sp modelId="{F00887B8-989A-4610-A176-BAF5ACE493FF}">
      <dsp:nvSpPr>
        <dsp:cNvPr id="0" name=""/>
        <dsp:cNvSpPr/>
      </dsp:nvSpPr>
      <dsp:spPr>
        <a:xfrm>
          <a:off x="940257" y="1495325"/>
          <a:ext cx="1629320" cy="156347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Make a plan to achieve the product goal</a:t>
          </a:r>
        </a:p>
      </dsp:txBody>
      <dsp:txXfrm>
        <a:off x="1178865" y="1724291"/>
        <a:ext cx="1152104" cy="1105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4B50A-68DE-4E9F-B72B-EB04F5F4A67D}">
      <dsp:nvSpPr>
        <dsp:cNvPr id="0" name=""/>
        <dsp:cNvSpPr/>
      </dsp:nvSpPr>
      <dsp:spPr>
        <a:xfrm>
          <a:off x="4398" y="1508429"/>
          <a:ext cx="2094447" cy="149799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The goal consists of </a:t>
          </a:r>
          <a:r>
            <a:rPr lang="en-US" sz="2000" b="1" kern="1200"/>
            <a:t>two interrelated components.</a:t>
          </a:r>
          <a:endParaRPr lang="en-GB" sz="2000" b="1" kern="1200"/>
        </a:p>
      </dsp:txBody>
      <dsp:txXfrm>
        <a:off x="48273" y="1552304"/>
        <a:ext cx="2006697" cy="1410241"/>
      </dsp:txXfrm>
    </dsp:sp>
    <dsp:sp modelId="{D25E1DE7-B123-4B0D-B37F-1F6FD36B6007}">
      <dsp:nvSpPr>
        <dsp:cNvPr id="0" name=""/>
        <dsp:cNvSpPr/>
      </dsp:nvSpPr>
      <dsp:spPr>
        <a:xfrm rot="19457599">
          <a:off x="2001872" y="1935472"/>
          <a:ext cx="1031728" cy="41751"/>
        </a:xfrm>
        <a:custGeom>
          <a:avLst/>
          <a:gdLst/>
          <a:ahLst/>
          <a:cxnLst/>
          <a:rect l="0" t="0" r="0" b="0"/>
          <a:pathLst>
            <a:path>
              <a:moveTo>
                <a:pt x="0" y="20875"/>
              </a:moveTo>
              <a:lnTo>
                <a:pt x="1031728" y="2087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91943" y="1930554"/>
        <a:ext cx="51586" cy="51586"/>
      </dsp:txXfrm>
    </dsp:sp>
    <dsp:sp modelId="{C4D5A15E-B325-43EF-9B5F-A64B8D36BAD0}">
      <dsp:nvSpPr>
        <dsp:cNvPr id="0" name=""/>
        <dsp:cNvSpPr/>
      </dsp:nvSpPr>
      <dsp:spPr>
        <a:xfrm>
          <a:off x="2936626" y="1131659"/>
          <a:ext cx="2094447" cy="104722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Learning goal </a:t>
          </a:r>
          <a:endParaRPr lang="en-GB" sz="2000" kern="1200"/>
        </a:p>
      </dsp:txBody>
      <dsp:txXfrm>
        <a:off x="2967298" y="1162331"/>
        <a:ext cx="2033103" cy="985879"/>
      </dsp:txXfrm>
    </dsp:sp>
    <dsp:sp modelId="{A519C2C3-851F-405A-95E1-C1FBD5934C44}">
      <dsp:nvSpPr>
        <dsp:cNvPr id="0" name=""/>
        <dsp:cNvSpPr/>
      </dsp:nvSpPr>
      <dsp:spPr>
        <a:xfrm>
          <a:off x="5031073" y="1634395"/>
          <a:ext cx="837779" cy="41751"/>
        </a:xfrm>
        <a:custGeom>
          <a:avLst/>
          <a:gdLst/>
          <a:ahLst/>
          <a:cxnLst/>
          <a:rect l="0" t="0" r="0" b="0"/>
          <a:pathLst>
            <a:path>
              <a:moveTo>
                <a:pt x="0" y="20875"/>
              </a:moveTo>
              <a:lnTo>
                <a:pt x="837779" y="2087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29019" y="1634326"/>
        <a:ext cx="41888" cy="41888"/>
      </dsp:txXfrm>
    </dsp:sp>
    <dsp:sp modelId="{F1EF4D73-49E0-44FC-BA13-7D00850E878E}">
      <dsp:nvSpPr>
        <dsp:cNvPr id="0" name=""/>
        <dsp:cNvSpPr/>
      </dsp:nvSpPr>
      <dsp:spPr>
        <a:xfrm>
          <a:off x="5868853" y="1131659"/>
          <a:ext cx="2094447" cy="10472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i="1" kern="1200"/>
            <a:t>What do you want to learn about?</a:t>
          </a:r>
        </a:p>
      </dsp:txBody>
      <dsp:txXfrm>
        <a:off x="5899525" y="1162331"/>
        <a:ext cx="2033103" cy="985879"/>
      </dsp:txXfrm>
    </dsp:sp>
    <dsp:sp modelId="{5D9F0957-AB7D-4B0D-9BE5-59E369FC4FC3}">
      <dsp:nvSpPr>
        <dsp:cNvPr id="0" name=""/>
        <dsp:cNvSpPr/>
      </dsp:nvSpPr>
      <dsp:spPr>
        <a:xfrm rot="2142401">
          <a:off x="2001872" y="2537626"/>
          <a:ext cx="1031728" cy="41751"/>
        </a:xfrm>
        <a:custGeom>
          <a:avLst/>
          <a:gdLst/>
          <a:ahLst/>
          <a:cxnLst/>
          <a:rect l="0" t="0" r="0" b="0"/>
          <a:pathLst>
            <a:path>
              <a:moveTo>
                <a:pt x="0" y="20875"/>
              </a:moveTo>
              <a:lnTo>
                <a:pt x="1031728" y="2087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91943" y="2532708"/>
        <a:ext cx="51586" cy="51586"/>
      </dsp:txXfrm>
    </dsp:sp>
    <dsp:sp modelId="{298080E5-FDAB-4D42-AB03-A24BF3C03901}">
      <dsp:nvSpPr>
        <dsp:cNvPr id="0" name=""/>
        <dsp:cNvSpPr/>
      </dsp:nvSpPr>
      <dsp:spPr>
        <a:xfrm>
          <a:off x="2936626" y="2335966"/>
          <a:ext cx="2094447" cy="104722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t>Product goal</a:t>
          </a:r>
        </a:p>
      </dsp:txBody>
      <dsp:txXfrm>
        <a:off x="2967298" y="2366638"/>
        <a:ext cx="2033103" cy="985879"/>
      </dsp:txXfrm>
    </dsp:sp>
    <dsp:sp modelId="{E8A98F24-E40E-437B-8295-6410582D137F}">
      <dsp:nvSpPr>
        <dsp:cNvPr id="0" name=""/>
        <dsp:cNvSpPr/>
      </dsp:nvSpPr>
      <dsp:spPr>
        <a:xfrm>
          <a:off x="5031073" y="2838703"/>
          <a:ext cx="837779" cy="41751"/>
        </a:xfrm>
        <a:custGeom>
          <a:avLst/>
          <a:gdLst/>
          <a:ahLst/>
          <a:cxnLst/>
          <a:rect l="0" t="0" r="0" b="0"/>
          <a:pathLst>
            <a:path>
              <a:moveTo>
                <a:pt x="0" y="20875"/>
              </a:moveTo>
              <a:lnTo>
                <a:pt x="837779" y="2087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29019" y="2838634"/>
        <a:ext cx="41888" cy="41888"/>
      </dsp:txXfrm>
    </dsp:sp>
    <dsp:sp modelId="{6D46B717-76FD-43C2-A87B-33804554805C}">
      <dsp:nvSpPr>
        <dsp:cNvPr id="0" name=""/>
        <dsp:cNvSpPr/>
      </dsp:nvSpPr>
      <dsp:spPr>
        <a:xfrm>
          <a:off x="5868853" y="2335966"/>
          <a:ext cx="2094447" cy="10472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i="1" kern="1200"/>
            <a:t>What do you want to create?</a:t>
          </a:r>
        </a:p>
      </dsp:txBody>
      <dsp:txXfrm>
        <a:off x="5899525" y="2366638"/>
        <a:ext cx="2033103" cy="9858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8C373-58A2-4A6C-B2D1-59C0396FB9E6}">
      <dsp:nvSpPr>
        <dsp:cNvPr id="0" name=""/>
        <dsp:cNvSpPr/>
      </dsp:nvSpPr>
      <dsp:spPr>
        <a:xfrm>
          <a:off x="2573650" y="0"/>
          <a:ext cx="1968261" cy="196846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578FE-A078-45AD-B9E4-1CD750D68DAC}">
      <dsp:nvSpPr>
        <dsp:cNvPr id="0" name=""/>
        <dsp:cNvSpPr/>
      </dsp:nvSpPr>
      <dsp:spPr>
        <a:xfrm>
          <a:off x="3008211" y="712529"/>
          <a:ext cx="1098401" cy="54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t>Set a goal and develop success criteria</a:t>
          </a:r>
        </a:p>
      </dsp:txBody>
      <dsp:txXfrm>
        <a:off x="3008211" y="712529"/>
        <a:ext cx="1098401" cy="549144"/>
      </dsp:txXfrm>
    </dsp:sp>
    <dsp:sp modelId="{040023C9-5316-40DD-A1A8-7096FC7AEFC5}">
      <dsp:nvSpPr>
        <dsp:cNvPr id="0" name=""/>
        <dsp:cNvSpPr/>
      </dsp:nvSpPr>
      <dsp:spPr>
        <a:xfrm>
          <a:off x="2026849" y="1131173"/>
          <a:ext cx="1968261" cy="1968462"/>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0FD66-84FD-4904-8C17-CD46BC9C2A2D}">
      <dsp:nvSpPr>
        <dsp:cNvPr id="0" name=""/>
        <dsp:cNvSpPr/>
      </dsp:nvSpPr>
      <dsp:spPr>
        <a:xfrm>
          <a:off x="2459195" y="1845791"/>
          <a:ext cx="1098401" cy="54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t>Make a plan</a:t>
          </a:r>
        </a:p>
      </dsp:txBody>
      <dsp:txXfrm>
        <a:off x="2459195" y="1845791"/>
        <a:ext cx="1098401" cy="549144"/>
      </dsp:txXfrm>
    </dsp:sp>
    <dsp:sp modelId="{206B642A-EAD5-427B-B468-0C5C7B0559C7}">
      <dsp:nvSpPr>
        <dsp:cNvPr id="0" name=""/>
        <dsp:cNvSpPr/>
      </dsp:nvSpPr>
      <dsp:spPr>
        <a:xfrm>
          <a:off x="2573650" y="2266523"/>
          <a:ext cx="1968261" cy="1968462"/>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E6DB03-E46E-4BCE-BF8E-75AEB51BF514}">
      <dsp:nvSpPr>
        <dsp:cNvPr id="0" name=""/>
        <dsp:cNvSpPr/>
      </dsp:nvSpPr>
      <dsp:spPr>
        <a:xfrm>
          <a:off x="3008211" y="2979053"/>
          <a:ext cx="1098401" cy="54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t>Evaluate the goal and success criteria</a:t>
          </a:r>
        </a:p>
      </dsp:txBody>
      <dsp:txXfrm>
        <a:off x="3008211" y="2979053"/>
        <a:ext cx="1098401" cy="549144"/>
      </dsp:txXfrm>
    </dsp:sp>
    <dsp:sp modelId="{264C7D8C-97AC-461E-9448-9930BB90E848}">
      <dsp:nvSpPr>
        <dsp:cNvPr id="0" name=""/>
        <dsp:cNvSpPr/>
      </dsp:nvSpPr>
      <dsp:spPr>
        <a:xfrm>
          <a:off x="2167149" y="3528198"/>
          <a:ext cx="1690984" cy="1691802"/>
        </a:xfrm>
        <a:prstGeom prst="blockArc">
          <a:avLst>
            <a:gd name="adj1" fmla="val 0"/>
            <a:gd name="adj2" fmla="val 18900000"/>
            <a:gd name="adj3" fmla="val 1274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F4F3BD-3B86-49A5-9C42-71445A6A947F}">
      <dsp:nvSpPr>
        <dsp:cNvPr id="0" name=""/>
        <dsp:cNvSpPr/>
      </dsp:nvSpPr>
      <dsp:spPr>
        <a:xfrm>
          <a:off x="2459195" y="4112316"/>
          <a:ext cx="1098401" cy="54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t>Revise the goal and adjust the action plan</a:t>
          </a:r>
        </a:p>
      </dsp:txBody>
      <dsp:txXfrm>
        <a:off x="2459195" y="4112316"/>
        <a:ext cx="1098401" cy="54914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flotography?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unsplash.com/photos/2sgELHMCC-0" TargetMode="External"/><Relationship Id="rId4" Type="http://schemas.openxmlformats.org/officeDocument/2006/relationships/hyperlink" Target="https://unsplash.com/s/photos/passion?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shanerounce?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unsplash.com/photos/DNkoNXQti3c2sgELHMCC-0" TargetMode="External"/><Relationship Id="rId4" Type="http://schemas.openxmlformats.org/officeDocument/2006/relationships/hyperlink" Target="https://unsplash.com/s/photos/community-impact?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fotografierende?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photos/DNkoNXQti3c2sgELHMCC-0" TargetMode="External"/><Relationship Id="rId4" Type="http://schemas.openxmlformats.org/officeDocument/2006/relationships/hyperlink" Target="https://unsplash.com/s/photos/reaching-for-the-stars?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ccessfm.com/ao.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esteejanssens?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zni0zgb3bkQ" TargetMode="External"/><Relationship Id="rId4" Type="http://schemas.openxmlformats.org/officeDocument/2006/relationships/hyperlink" Target="https://unsplash.com/s/photos/calendar?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jayclark?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unsplash.com/photos/ud1MTV9_Llg" TargetMode="External"/><Relationship Id="rId4" Type="http://schemas.openxmlformats.org/officeDocument/2006/relationships/hyperlink" Target="https://unsplash.com/s/photos/skateboarding?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speckfechta?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unsplash.com/photos/N4QTBfNQ8Nk" TargetMode="External"/><Relationship Id="rId4" Type="http://schemas.openxmlformats.org/officeDocument/2006/relationships/hyperlink" Target="https://unsplash.com/s/photos/challenge?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fed171cc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6fed171cc6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fed171cc6_0_4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6fed171cc6_0_4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Photo by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3"/>
              </a:rPr>
              <a:t>Florian Schneider</a:t>
            </a: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 on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4"/>
              </a:rPr>
              <a:t>Unsplash</a:t>
            </a:r>
            <a:r>
              <a:rPr lang="en-US" sz="120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 </a:t>
            </a:r>
            <a:r>
              <a:rPr lang="en-US" sz="1200" b="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hlinkClick r:id="rId5"/>
              </a:rPr>
              <a:t>https://unsplash.com/photos/2sgELHMCC-0</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rPr>
              <a:t>)</a:t>
            </a:r>
            <a:endParaRPr sz="1200" b="0" i="0" u="none" strike="noStrike" cap="none">
              <a:solidFill>
                <a:schemeClr val="dk1"/>
              </a:solidFill>
              <a:latin typeface="Calibri" panose="020F0502020204030204" pitchFamily="34" charset="0"/>
              <a:ea typeface="Arial"/>
              <a:cs typeface="Calibri" panose="020F0502020204030204" pitchFamily="34" charset="0"/>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6fed171cc6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6fed171cc6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Photo by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3"/>
              </a:rPr>
              <a:t>Shane Rounce</a:t>
            </a: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 on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4"/>
              </a:rPr>
              <a:t>Unsplash</a:t>
            </a:r>
            <a:r>
              <a:rPr lang="en-US" sz="120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 (</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hlinkClick r:id="rId5"/>
              </a:rPr>
              <a:t>https://unsplash.com/photos/DNkoNXQti3c</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rPr>
              <a:t>)</a:t>
            </a:r>
            <a:endParaRPr sz="1200" b="0" i="0" u="none" strike="noStrike" cap="none">
              <a:solidFill>
                <a:schemeClr val="dk1"/>
              </a:solidFill>
              <a:latin typeface="Calibri" panose="020F0502020204030204" pitchFamily="34" charset="0"/>
              <a:ea typeface="Arial"/>
              <a:cs typeface="Calibri" panose="020F0502020204030204" pitchFamily="34" charset="0"/>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fed171cc6_0_4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fed171cc6_0_4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Note: Students will probably not be ready to make a choice about their topic or goal right away. For the purpose of this presentation, students might find it useful to have a possible goal in mind, with the understanding that they can change their mind as they go through the planning process.</a:t>
            </a:r>
          </a:p>
          <a:p>
            <a:pPr marL="0" lvl="0" indent="0" algn="l" rtl="0">
              <a:spcBef>
                <a:spcPts val="0"/>
              </a:spcBef>
              <a:spcAft>
                <a:spcPts val="0"/>
              </a:spcAft>
              <a:buNone/>
            </a:pPr>
            <a:endPar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endParaRPr>
          </a:p>
          <a:p>
            <a:pPr marL="0" lvl="0" indent="0" algn="l" rtl="0">
              <a:spcBef>
                <a:spcPts val="0"/>
              </a:spcBef>
              <a:spcAft>
                <a:spcPts val="0"/>
              </a:spcAft>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Photo by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3"/>
              </a:rPr>
              <a:t>fotografierende</a:t>
            </a: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 on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4"/>
              </a:rPr>
              <a:t>Unsplash</a:t>
            </a:r>
            <a:r>
              <a:rPr lang="en-US" sz="120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 (</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hlinkClick r:id="rId5"/>
              </a:rPr>
              <a:t>https://unsplash.com/photos/2c8ul47Lwxo</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rPr>
              <a:t>)</a:t>
            </a:r>
            <a:endParaRPr sz="1200">
              <a:latin typeface="Calibri" panose="020F0502020204030204" pitchFamily="34" charset="0"/>
              <a:cs typeface="Calibri" panose="020F0502020204030204" pitchFamily="34" charset="0"/>
            </a:endParaRPr>
          </a:p>
        </p:txBody>
      </p:sp>
      <p:sp>
        <p:nvSpPr>
          <p:cNvPr id="172" name="Google Shape;172;g6fed171cc6_0_4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fed171cc6_0_4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6fed171cc6_0_4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i="0" u="none" strike="noStrike" cap="none">
                <a:solidFill>
                  <a:schemeClr val="dk1"/>
                </a:solidFill>
                <a:effectLst/>
                <a:latin typeface="Calibri"/>
                <a:ea typeface="Calibri"/>
                <a:cs typeface="Calibri"/>
                <a:sym typeface="Calibri"/>
              </a:rPr>
              <a:t>As students create their action plan, they will gain a sense of whether they can achieve the product within a reasonable time frame and they may revise their learning goal and/or product accordingly.</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4182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fed171cc6_0_6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GB" sz="1200" b="1"/>
              <a:t>Some examples of success criteria:</a:t>
            </a:r>
            <a:endParaRPr lang="en-GB" sz="1200"/>
          </a:p>
          <a:p>
            <a:pPr marL="234000" indent="-234000">
              <a:buFont typeface="Arial" panose="020B0604020202020204" pitchFamily="34" charset="0"/>
              <a:buChar char="•"/>
            </a:pPr>
            <a:r>
              <a:rPr lang="en-GB" sz="1200"/>
              <a:t>Specifications based on </a:t>
            </a:r>
            <a:r>
              <a:rPr lang="en-GB" sz="1200" u="sng">
                <a:solidFill>
                  <a:schemeClr val="hlink"/>
                </a:solidFill>
                <a:hlinkClick r:id="rId3"/>
              </a:rPr>
              <a:t>ACCESS FM</a:t>
            </a:r>
            <a:r>
              <a:rPr lang="en-GB" sz="1200" u="sng">
                <a:solidFill>
                  <a:schemeClr val="hlink"/>
                </a:solidFill>
              </a:rPr>
              <a:t> (</a:t>
            </a:r>
            <a:r>
              <a:rPr lang="en-GB" sz="1200" b="0" i="0" u="none" strike="noStrike" cap="none">
                <a:solidFill>
                  <a:schemeClr val="dk1"/>
                </a:solidFill>
                <a:effectLst/>
                <a:latin typeface="Calibri"/>
                <a:cs typeface="Calibri"/>
                <a:sym typeface="Calibri"/>
              </a:rPr>
              <a:t>a</a:t>
            </a:r>
            <a:r>
              <a:rPr lang="en-GB" sz="1200" b="0" i="0" u="none" strike="noStrike" cap="none">
                <a:solidFill>
                  <a:schemeClr val="dk1"/>
                </a:solidFill>
                <a:effectLst/>
                <a:latin typeface="Calibri"/>
                <a:ea typeface="Calibri"/>
                <a:cs typeface="Calibri"/>
                <a:sym typeface="Calibri"/>
              </a:rPr>
              <a:t>esthetics, cost, customer, environment, safety, size, function, materials)</a:t>
            </a:r>
            <a:endParaRPr lang="en-GB" sz="1200"/>
          </a:p>
          <a:p>
            <a:pPr marL="234000" lvl="0" indent="-234000" algn="l" rtl="0">
              <a:lnSpc>
                <a:spcPct val="115000"/>
              </a:lnSpc>
              <a:spcBef>
                <a:spcPts val="0"/>
              </a:spcBef>
              <a:spcAft>
                <a:spcPts val="0"/>
              </a:spcAft>
              <a:buSzPts val="2000"/>
              <a:buChar char="•"/>
            </a:pPr>
            <a:r>
              <a:rPr lang="en-GB" sz="1200"/>
              <a:t>A rubric similar to an MYP assessment rubric</a:t>
            </a:r>
          </a:p>
          <a:p>
            <a:pPr marL="234000" lvl="0" indent="-234000" algn="l" rtl="0">
              <a:lnSpc>
                <a:spcPct val="115000"/>
              </a:lnSpc>
              <a:spcBef>
                <a:spcPts val="0"/>
              </a:spcBef>
              <a:spcAft>
                <a:spcPts val="0"/>
              </a:spcAft>
              <a:buSzPts val="2000"/>
              <a:buChar char="•"/>
            </a:pPr>
            <a:r>
              <a:rPr lang="en-GB" sz="1200"/>
              <a:t>A list of prioritized goals</a:t>
            </a:r>
          </a:p>
          <a:p>
            <a:pPr marL="234000" lvl="0" indent="-234000" algn="l" rtl="0">
              <a:lnSpc>
                <a:spcPct val="115000"/>
              </a:lnSpc>
              <a:spcBef>
                <a:spcPts val="0"/>
              </a:spcBef>
              <a:spcAft>
                <a:spcPts val="0"/>
              </a:spcAft>
              <a:buSzPts val="2000"/>
              <a:buChar char="•"/>
            </a:pPr>
            <a:r>
              <a:rPr lang="en-GB" sz="1200"/>
              <a:t>A traffic light checklist</a:t>
            </a:r>
          </a:p>
          <a:p>
            <a:pPr marL="234000" lvl="0" indent="-234000" algn="l" rtl="0">
              <a:lnSpc>
                <a:spcPct val="115000"/>
              </a:lnSpc>
              <a:spcBef>
                <a:spcPts val="0"/>
              </a:spcBef>
              <a:spcAft>
                <a:spcPts val="0"/>
              </a:spcAft>
              <a:buSzPts val="2000"/>
              <a:buChar char="•"/>
            </a:pPr>
            <a:r>
              <a:rPr lang="en-GB" sz="1200"/>
              <a:t>A checklist, with each goal being set a certain amount of points</a:t>
            </a:r>
          </a:p>
          <a:p>
            <a:pPr marL="234000" lvl="0" indent="-234000" algn="l" rtl="0">
              <a:lnSpc>
                <a:spcPct val="115000"/>
              </a:lnSpc>
              <a:spcBef>
                <a:spcPts val="0"/>
              </a:spcBef>
              <a:spcAft>
                <a:spcPts val="0"/>
              </a:spcAft>
              <a:buSzPts val="2000"/>
              <a:buChar char="•"/>
            </a:pPr>
            <a:r>
              <a:rPr lang="en-GB" sz="1200"/>
              <a:t>A table with each goal as well as a reason and testing methods</a:t>
            </a:r>
          </a:p>
        </p:txBody>
      </p:sp>
      <p:sp>
        <p:nvSpPr>
          <p:cNvPr id="218" name="Google Shape;218;g6fed171cc6_0_6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fed171cc6_0_5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Photo by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3"/>
              </a:rPr>
              <a:t>Estée Janssens</a:t>
            </a: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 on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4"/>
              </a:rPr>
              <a:t>Unsplash</a:t>
            </a:r>
            <a:r>
              <a:rPr lang="en-US" sz="120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 (</a:t>
            </a:r>
            <a:r>
              <a:rPr lang="en-GB">
                <a:highlight>
                  <a:srgbClr val="F5F5F5"/>
                </a:highlight>
                <a:hlinkClick r:id="rId5"/>
              </a:rPr>
              <a:t>https://unsplash.com/photos/zni0zgb3bkQ</a:t>
            </a:r>
            <a:r>
              <a:rPr lang="en-GB">
                <a:highlight>
                  <a:srgbClr val="F5F5F5"/>
                </a:highlight>
              </a:rPr>
              <a:t>)</a:t>
            </a:r>
            <a:endParaRPr sz="1200">
              <a:latin typeface="Calibri" panose="020F0502020204030204" pitchFamily="34" charset="0"/>
              <a:cs typeface="Calibri" panose="020F0502020204030204" pitchFamily="34" charset="0"/>
            </a:endParaRPr>
          </a:p>
        </p:txBody>
      </p:sp>
      <p:sp>
        <p:nvSpPr>
          <p:cNvPr id="193" name="Google Shape;193;g6fed171cc6_0_5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fed171cc6_0_5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 note about research: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chemeClr val="dk1"/>
                </a:solidFill>
                <a:effectLst/>
                <a:latin typeface="Calibri"/>
                <a:ea typeface="Calibri"/>
                <a:cs typeface="Calibri"/>
                <a:sym typeface="Calibri"/>
              </a:rPr>
              <a:t>Research can happen throughout the project. The structure of the project gives students choice in terms of when and how to demonstrate and develop their research skills. For example, students may do quite a bit of research in their planning phase, as they determine what success criteria are feasible and what actions will be necessary to achieve the success criteria. Other students may do more research later in the process, such as learning techniques for creating their product.</a:t>
            </a:r>
          </a:p>
          <a:p>
            <a:pPr marL="0" lvl="0" indent="0" algn="l" rtl="0">
              <a:spcBef>
                <a:spcPts val="0"/>
              </a:spcBef>
              <a:spcAft>
                <a:spcPts val="0"/>
              </a:spcAft>
              <a:buNone/>
            </a:pPr>
            <a:endParaRPr/>
          </a:p>
        </p:txBody>
      </p:sp>
      <p:sp>
        <p:nvSpPr>
          <p:cNvPr id="202" name="Google Shape;202;g6fed171cc6_0_5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i="0" u="none" strike="noStrike" cap="none">
                <a:solidFill>
                  <a:schemeClr val="dk1"/>
                </a:solidFill>
                <a:effectLst/>
                <a:latin typeface="Calibri"/>
                <a:ea typeface="Calibri"/>
                <a:cs typeface="Calibri"/>
                <a:sym typeface="Calibri"/>
              </a:rPr>
              <a:t>Examples of supporting evidence could include:</a:t>
            </a:r>
          </a:p>
          <a:p>
            <a:pPr marL="234000" lvl="0" indent="-234000">
              <a:buFont typeface="Arial" panose="020B0604020202020204" pitchFamily="34" charset="0"/>
              <a:buChar char="•"/>
            </a:pPr>
            <a:r>
              <a:rPr lang="en-GB" sz="1200" b="0" i="0" u="none" strike="noStrike" cap="none">
                <a:solidFill>
                  <a:schemeClr val="dk1"/>
                </a:solidFill>
                <a:effectLst/>
                <a:latin typeface="Calibri"/>
                <a:ea typeface="Calibri"/>
                <a:cs typeface="Calibri"/>
                <a:sym typeface="Calibri"/>
              </a:rPr>
              <a:t>a list and/or diagram of interests and related learning goals</a:t>
            </a:r>
          </a:p>
          <a:p>
            <a:pPr marL="234000" lvl="0" indent="-234000">
              <a:buFont typeface="Arial" panose="020B0604020202020204" pitchFamily="34" charset="0"/>
              <a:buChar char="•"/>
            </a:pPr>
            <a:r>
              <a:rPr lang="en-GB" sz="1200" b="0" i="0" u="none" strike="noStrike" cap="none">
                <a:solidFill>
                  <a:schemeClr val="dk1"/>
                </a:solidFill>
                <a:effectLst/>
                <a:latin typeface="Calibri"/>
                <a:ea typeface="Calibri"/>
                <a:cs typeface="Calibri"/>
                <a:sym typeface="Calibri"/>
              </a:rPr>
              <a:t>a list of possible strategies to achieve personal and academic goals</a:t>
            </a:r>
          </a:p>
          <a:p>
            <a:pPr marL="234000" lvl="0" indent="-234000">
              <a:buFont typeface="Arial" panose="020B0604020202020204" pitchFamily="34" charset="0"/>
              <a:buChar char="•"/>
            </a:pPr>
            <a:r>
              <a:rPr lang="en-GB" sz="1200" b="0" i="0" u="none" strike="noStrike" cap="none">
                <a:solidFill>
                  <a:schemeClr val="dk1"/>
                </a:solidFill>
                <a:effectLst/>
                <a:latin typeface="Calibri"/>
                <a:ea typeface="Calibri"/>
                <a:cs typeface="Calibri"/>
                <a:sym typeface="Calibri"/>
              </a:rPr>
              <a:t>a diagram showing the connections between the learning goal and the product</a:t>
            </a:r>
          </a:p>
          <a:p>
            <a:pPr marL="234000" lvl="0" indent="-234000">
              <a:buFont typeface="Arial" panose="020B0604020202020204" pitchFamily="34" charset="0"/>
              <a:buChar char="•"/>
            </a:pPr>
            <a:r>
              <a:rPr lang="en-GB" sz="1200" b="0" i="0" u="none" strike="noStrike" cap="none">
                <a:solidFill>
                  <a:schemeClr val="dk1"/>
                </a:solidFill>
                <a:effectLst/>
                <a:latin typeface="Calibri"/>
                <a:ea typeface="Calibri"/>
                <a:cs typeface="Calibri"/>
                <a:sym typeface="Calibri"/>
              </a:rPr>
              <a:t>a series of steps leading to the completion of the product</a:t>
            </a:r>
          </a:p>
          <a:p>
            <a:pPr marL="234000" indent="-234000">
              <a:buFont typeface="Arial" panose="020B0604020202020204" pitchFamily="34" charset="0"/>
              <a:buChar char="•"/>
            </a:pPr>
            <a:r>
              <a:rPr lang="en-GB" sz="1200" b="0" i="0" u="none" strike="noStrike" cap="none">
                <a:solidFill>
                  <a:schemeClr val="dk1"/>
                </a:solidFill>
                <a:effectLst/>
                <a:latin typeface="Calibri"/>
                <a:ea typeface="Calibri"/>
                <a:cs typeface="Calibri"/>
                <a:sym typeface="Calibri"/>
              </a:rPr>
              <a:t>a timeline for completing short- and long-term tasks.</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6842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6fed171cc6_0_6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6fed171cc6_0_6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u="sng">
                <a:solidFill>
                  <a:schemeClr val="hlink"/>
                </a:solidFill>
                <a:latin typeface="Calibri" panose="020F0502020204030204" pitchFamily="34" charset="0"/>
                <a:ea typeface="Arial"/>
                <a:cs typeface="Calibri" panose="020F0502020204030204" pitchFamily="34" charset="0"/>
                <a:sym typeface="Arial"/>
              </a:rPr>
              <a:t>https://pz.harvard.edu/sites/default/files/3-2-1%20Bridge_0.pdf</a:t>
            </a:r>
          </a:p>
        </p:txBody>
      </p:sp>
      <p:sp>
        <p:nvSpPr>
          <p:cNvPr id="211" name="Google Shape;211;g6fed171cc6_0_6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fed171cc6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g6fed171cc6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6fed171cc6_0_6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6fed171cc6_0_6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fed171cc6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2"/>
                </a:solidFill>
                <a:latin typeface="Calibri" panose="020F0502020204030204" pitchFamily="34" charset="0"/>
                <a:ea typeface="Open Sans"/>
                <a:cs typeface="Calibri" panose="020F0502020204030204" pitchFamily="34" charset="0"/>
                <a:sym typeface="Open Sans"/>
              </a:rPr>
              <a:t>Please refer to the “Setting a goal” section of the MYP </a:t>
            </a:r>
            <a:r>
              <a:rPr lang="en-US" i="1">
                <a:solidFill>
                  <a:schemeClr val="dk2"/>
                </a:solidFill>
                <a:latin typeface="Calibri" panose="020F0502020204030204" pitchFamily="34" charset="0"/>
                <a:ea typeface="Open Sans"/>
                <a:cs typeface="Calibri" panose="020F0502020204030204" pitchFamily="34" charset="0"/>
                <a:sym typeface="Open Sans"/>
              </a:rPr>
              <a:t>Personal project guide </a:t>
            </a:r>
            <a:r>
              <a:rPr lang="en-US">
                <a:solidFill>
                  <a:schemeClr val="dk2"/>
                </a:solidFill>
                <a:latin typeface="Calibri" panose="020F0502020204030204" pitchFamily="34" charset="0"/>
                <a:ea typeface="Open Sans"/>
                <a:cs typeface="Calibri" panose="020F0502020204030204" pitchFamily="34" charset="0"/>
                <a:sym typeface="Open Sans"/>
              </a:rPr>
              <a:t>for more details.</a:t>
            </a:r>
            <a:endParaRPr>
              <a:latin typeface="Calibri" panose="020F0502020204030204" pitchFamily="34" charset="0"/>
              <a:cs typeface="Calibri" panose="020F0502020204030204" pitchFamily="34" charset="0"/>
            </a:endParaRPr>
          </a:p>
        </p:txBody>
      </p:sp>
      <p:sp>
        <p:nvSpPr>
          <p:cNvPr id="83" name="Google Shape;83;g6fed171cc6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fed171cc6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0" i="0" u="none" strike="noStrike" cap="none">
                <a:solidFill>
                  <a:schemeClr val="dk1"/>
                </a:solidFill>
                <a:effectLst/>
                <a:latin typeface="Calibri"/>
                <a:ea typeface="Calibri"/>
                <a:cs typeface="Calibri"/>
                <a:sym typeface="Calibri"/>
              </a:rPr>
              <a:t>The overall goal for the personal project consists of </a:t>
            </a:r>
            <a:r>
              <a:rPr lang="en-GB" sz="1200" b="1" i="0" u="none" strike="noStrike" cap="none">
                <a:solidFill>
                  <a:schemeClr val="dk1"/>
                </a:solidFill>
                <a:effectLst/>
                <a:latin typeface="Calibri"/>
                <a:ea typeface="Calibri"/>
                <a:cs typeface="Calibri"/>
                <a:sym typeface="Calibri"/>
              </a:rPr>
              <a:t>two interrelated parts</a:t>
            </a:r>
            <a:r>
              <a:rPr lang="en-GB" sz="1200" b="0" i="0" u="none" strike="noStrike" cap="none">
                <a:solidFill>
                  <a:schemeClr val="dk1"/>
                </a:solidFill>
                <a:effectLst/>
                <a:latin typeface="Calibri"/>
                <a:ea typeface="Calibri"/>
                <a:cs typeface="Calibri"/>
                <a:sym typeface="Calibri"/>
              </a:rPr>
              <a:t>: a product </a:t>
            </a:r>
            <a:r>
              <a:rPr lang="en-GB" sz="1200" b="1" i="0" u="none" strike="noStrike" cap="none">
                <a:solidFill>
                  <a:schemeClr val="dk1"/>
                </a:solidFill>
                <a:effectLst/>
                <a:latin typeface="Calibri"/>
                <a:ea typeface="Calibri"/>
                <a:cs typeface="Calibri"/>
                <a:sym typeface="Calibri"/>
              </a:rPr>
              <a:t>and</a:t>
            </a:r>
            <a:r>
              <a:rPr lang="en-GB" sz="1200" b="0" i="0" u="none" strike="noStrike" cap="none">
                <a:solidFill>
                  <a:schemeClr val="dk1"/>
                </a:solidFill>
                <a:effectLst/>
                <a:latin typeface="Calibri"/>
                <a:ea typeface="Calibri"/>
                <a:cs typeface="Calibri"/>
                <a:sym typeface="Calibri"/>
              </a:rPr>
              <a:t> a learning goal. The product is what students will create and the learning goal is what they want to learn. </a:t>
            </a:r>
          </a:p>
          <a:p>
            <a:pPr marL="0" lvl="0" indent="0" algn="l" rtl="0">
              <a:lnSpc>
                <a:spcPct val="115000"/>
              </a:lnSpc>
              <a:spcBef>
                <a:spcPts val="0"/>
              </a:spcBef>
              <a:spcAft>
                <a:spcPts val="0"/>
              </a:spcAft>
              <a:buClr>
                <a:schemeClr val="dk1"/>
              </a:buClr>
              <a:buSzPts val="1100"/>
              <a:buFont typeface="Arial"/>
              <a:buNone/>
            </a:pPr>
            <a:endParaRPr lang="en-GB" sz="1200" b="0" i="0" u="none" strike="noStrike" cap="none">
              <a:solidFill>
                <a:schemeClr val="dk1"/>
              </a:solidFill>
              <a:effectLst/>
              <a:latin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b="0" i="0" u="none" strike="noStrike" cap="none">
                <a:solidFill>
                  <a:schemeClr val="dk1"/>
                </a:solidFill>
                <a:effectLst/>
                <a:latin typeface="Calibri"/>
                <a:ea typeface="Calibri"/>
                <a:cs typeface="Calibri"/>
                <a:sym typeface="Calibri"/>
              </a:rPr>
              <a:t>Please note that the product may be a tangible </a:t>
            </a:r>
            <a:r>
              <a:rPr lang="en-GB" sz="1200" b="0" i="0" u="none" strike="noStrike" cap="none" err="1">
                <a:solidFill>
                  <a:schemeClr val="dk1"/>
                </a:solidFill>
                <a:effectLst/>
                <a:latin typeface="Calibri"/>
                <a:ea typeface="Calibri"/>
                <a:cs typeface="Calibri"/>
                <a:sym typeface="Calibri"/>
              </a:rPr>
              <a:t>artifact</a:t>
            </a:r>
            <a:r>
              <a:rPr lang="en-GB" sz="1200" b="0" i="0" u="none" strike="noStrike" cap="none">
                <a:solidFill>
                  <a:schemeClr val="dk1"/>
                </a:solidFill>
                <a:effectLst/>
                <a:latin typeface="Calibri"/>
                <a:ea typeface="Calibri"/>
                <a:cs typeface="Calibri"/>
                <a:sym typeface="Calibri"/>
              </a:rPr>
              <a:t> such as a sculpture, film, story or model, or it could be a non-tangible result such as an awareness-raising campaign, learning to play a new piece of music or improving athletic performance. </a:t>
            </a:r>
            <a:endParaRPr/>
          </a:p>
        </p:txBody>
      </p:sp>
      <p:sp>
        <p:nvSpPr>
          <p:cNvPr id="91" name="Google Shape;91;g6fed171cc6_0_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fed171cc6_0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fed171cc6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a:solidFill>
                  <a:schemeClr val="dk1"/>
                </a:solidFill>
                <a:effectLst/>
                <a:latin typeface="Calibri"/>
                <a:ea typeface="Calibri"/>
                <a:cs typeface="Calibri"/>
                <a:sym typeface="Calibri"/>
              </a:rPr>
              <a:t>While some students might begin the goal-setting process with a product in mind, other students will begin with a learning goal from which they will decide what kind of product to pursue. The learning goal that students begin with could lead to a variety of different products, just as a product could relate to a variety of learning goals.</a:t>
            </a:r>
            <a:endParaRPr/>
          </a:p>
        </p:txBody>
      </p:sp>
      <p:sp>
        <p:nvSpPr>
          <p:cNvPr id="100" name="Google Shape;100;g6fed171cc6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fed171cc6_0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fed171cc6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a:solidFill>
                  <a:schemeClr val="accent1"/>
                </a:solidFill>
                <a:latin typeface="Calibri" panose="020F0502020204030204" pitchFamily="34" charset="0"/>
                <a:ea typeface="Open Sans"/>
                <a:cs typeface="Calibri" panose="020F0502020204030204" pitchFamily="34" charset="0"/>
                <a:sym typeface="Open Sans"/>
              </a:rPr>
              <a:t>Some possible products: </a:t>
            </a:r>
          </a:p>
          <a:p>
            <a:pPr marL="234000" marR="0" lvl="0" indent="-2340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GB" sz="1200">
                <a:solidFill>
                  <a:schemeClr val="accent1"/>
                </a:solidFill>
                <a:latin typeface="Calibri" panose="020F0502020204030204" pitchFamily="34" charset="0"/>
                <a:ea typeface="Open Sans"/>
                <a:cs typeface="Calibri" panose="020F0502020204030204" pitchFamily="34" charset="0"/>
                <a:sym typeface="Open Sans"/>
              </a:rPr>
              <a:t>Sourcing components to make a PC</a:t>
            </a:r>
          </a:p>
          <a:p>
            <a:pPr marL="234000" marR="0" lvl="0" indent="-2340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GB" sz="1200">
                <a:solidFill>
                  <a:schemeClr val="accent1"/>
                </a:solidFill>
                <a:latin typeface="Calibri" panose="020F0502020204030204" pitchFamily="34" charset="0"/>
                <a:ea typeface="Open Sans"/>
                <a:cs typeface="Calibri" panose="020F0502020204030204" pitchFamily="34" charset="0"/>
                <a:sym typeface="Open Sans"/>
              </a:rPr>
              <a:t>Producing an instruction manual on how to build a PC</a:t>
            </a:r>
          </a:p>
          <a:p>
            <a:pPr marL="234000" marR="0" lvl="0" indent="-2340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GB" sz="1200">
                <a:solidFill>
                  <a:schemeClr val="accent1"/>
                </a:solidFill>
                <a:latin typeface="Calibri" panose="020F0502020204030204" pitchFamily="34" charset="0"/>
                <a:ea typeface="Open Sans"/>
                <a:cs typeface="Calibri" panose="020F0502020204030204" pitchFamily="34" charset="0"/>
                <a:sym typeface="Open Sans"/>
              </a:rPr>
              <a:t>Developing affordable PCs for a local community</a:t>
            </a:r>
          </a:p>
        </p:txBody>
      </p:sp>
      <p:sp>
        <p:nvSpPr>
          <p:cNvPr id="107" name="Google Shape;107;g6fed171cc6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fed171cc6_0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fed171cc6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b="1">
                <a:solidFill>
                  <a:schemeClr val="accent1"/>
                </a:solidFill>
                <a:latin typeface="Calibri" panose="020F0502020204030204" pitchFamily="34" charset="0"/>
                <a:ea typeface="Open Sans"/>
                <a:cs typeface="Calibri" panose="020F0502020204030204" pitchFamily="34" charset="0"/>
                <a:sym typeface="Open Sans"/>
              </a:rPr>
              <a:t>Some possible learning goals: </a:t>
            </a:r>
          </a:p>
          <a:p>
            <a:pPr marL="234000" lvl="0" indent="-234000" algn="l" rtl="0">
              <a:spcBef>
                <a:spcPts val="0"/>
              </a:spcBef>
              <a:spcAft>
                <a:spcPts val="0"/>
              </a:spcAft>
              <a:buFont typeface="Arial" panose="020B0604020202020204" pitchFamily="34" charset="0"/>
              <a:buChar char="•"/>
            </a:pPr>
            <a:r>
              <a:rPr lang="en-GB" sz="1200">
                <a:solidFill>
                  <a:schemeClr val="accent1"/>
                </a:solidFill>
                <a:latin typeface="Calibri" panose="020F0502020204030204" pitchFamily="34" charset="0"/>
                <a:ea typeface="Open Sans"/>
                <a:cs typeface="Calibri" panose="020F0502020204030204" pitchFamily="34" charset="0"/>
                <a:sym typeface="Open Sans"/>
              </a:rPr>
              <a:t>Learn about agriculture and nutritional content of plants</a:t>
            </a:r>
          </a:p>
          <a:p>
            <a:pPr marL="234000" lvl="0" indent="-234000" algn="l" rtl="0">
              <a:spcBef>
                <a:spcPts val="0"/>
              </a:spcBef>
              <a:spcAft>
                <a:spcPts val="0"/>
              </a:spcAft>
              <a:buFont typeface="Arial" panose="020B0604020202020204" pitchFamily="34" charset="0"/>
              <a:buChar char="•"/>
            </a:pPr>
            <a:r>
              <a:rPr lang="en-GB" sz="1200">
                <a:solidFill>
                  <a:schemeClr val="accent1"/>
                </a:solidFill>
                <a:latin typeface="Calibri" panose="020F0502020204030204" pitchFamily="34" charset="0"/>
                <a:ea typeface="Open Sans"/>
                <a:cs typeface="Calibri" panose="020F0502020204030204" pitchFamily="34" charset="0"/>
                <a:sym typeface="Open Sans"/>
              </a:rPr>
              <a:t>Learn about how to grow plants sustainably</a:t>
            </a:r>
          </a:p>
          <a:p>
            <a:pPr marL="234000" lvl="0" indent="-234000" algn="l" rtl="0">
              <a:spcBef>
                <a:spcPts val="0"/>
              </a:spcBef>
              <a:spcAft>
                <a:spcPts val="0"/>
              </a:spcAft>
              <a:buFont typeface="Arial" panose="020B0604020202020204" pitchFamily="34" charset="0"/>
              <a:buChar char="•"/>
            </a:pPr>
            <a:r>
              <a:rPr lang="en-GB" sz="1200">
                <a:solidFill>
                  <a:schemeClr val="accent1"/>
                </a:solidFill>
                <a:latin typeface="Calibri" panose="020F0502020204030204" pitchFamily="34" charset="0"/>
                <a:ea typeface="Open Sans"/>
                <a:cs typeface="Calibri" panose="020F0502020204030204" pitchFamily="34" charset="0"/>
                <a:sym typeface="Open Sans"/>
              </a:rPr>
              <a:t>Learn about how to create hydroponic plants for eating</a:t>
            </a:r>
          </a:p>
          <a:p>
            <a:pPr marL="234000" lvl="0" indent="-234000" algn="l" rtl="0">
              <a:spcBef>
                <a:spcPts val="0"/>
              </a:spcBef>
              <a:spcAft>
                <a:spcPts val="0"/>
              </a:spcAft>
              <a:buFont typeface="Arial" panose="020B0604020202020204" pitchFamily="34" charset="0"/>
              <a:buChar char="•"/>
            </a:pPr>
            <a:r>
              <a:rPr lang="en-GB" sz="1200">
                <a:solidFill>
                  <a:schemeClr val="accent1"/>
                </a:solidFill>
                <a:latin typeface="Calibri" panose="020F0502020204030204" pitchFamily="34" charset="0"/>
                <a:ea typeface="Open Sans"/>
                <a:cs typeface="Calibri" panose="020F0502020204030204" pitchFamily="34" charset="0"/>
                <a:sym typeface="Open Sans"/>
              </a:rPr>
              <a:t>Learn about how to develop rooftop gardens for nutrition</a:t>
            </a:r>
          </a:p>
        </p:txBody>
      </p:sp>
      <p:sp>
        <p:nvSpPr>
          <p:cNvPr id="107" name="Google Shape;107;g6fed171cc6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84851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fed171cc6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6fed171cc6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Photo by </a:t>
            </a:r>
            <a:r>
              <a:rPr lang="en-US" sz="120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3"/>
              </a:rPr>
              <a:t>Jay Clark</a:t>
            </a:r>
            <a:r>
              <a:rPr lang="en-US" sz="1200" u="none">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 </a:t>
            </a: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on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4"/>
              </a:rPr>
              <a:t>Unsplash</a:t>
            </a:r>
            <a:r>
              <a:rPr lang="en-US" sz="1200" b="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 (</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hlinkClick r:id="rId5"/>
              </a:rPr>
              <a:t>https://unsplash.com/photos/ud1MTV9_Llg</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rPr>
              <a:t>)</a:t>
            </a:r>
            <a:endParaRPr sz="1200" b="0" i="0" u="none" strike="noStrike" cap="none">
              <a:solidFill>
                <a:schemeClr val="dk1"/>
              </a:solidFill>
              <a:latin typeface="Calibri" panose="020F0502020204030204" pitchFamily="34" charset="0"/>
              <a:ea typeface="Arial"/>
              <a:cs typeface="Calibri" panose="020F0502020204030204" pitchFamily="34" charset="0"/>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fed171cc6_0_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6fed171cc6_0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Photo by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3"/>
              </a:rPr>
              <a:t>x )</a:t>
            </a:r>
            <a:r>
              <a:rPr lang="en-US" sz="1200">
                <a:solidFill>
                  <a:srgbClr val="111111"/>
                </a:solidFill>
                <a:highlight>
                  <a:srgbClr val="F5F5F5"/>
                </a:highlight>
                <a:latin typeface="Calibri" panose="020F0502020204030204" pitchFamily="34" charset="0"/>
                <a:ea typeface="Helvetica Neue"/>
                <a:cs typeface="Calibri" panose="020F0502020204030204" pitchFamily="34" charset="0"/>
                <a:sym typeface="Helvetica Neue"/>
              </a:rPr>
              <a:t> on </a:t>
            </a:r>
            <a:r>
              <a:rPr lang="en-US" sz="1200" u="sng">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hlinkClick r:id="rId4"/>
              </a:rPr>
              <a:t>Unsplash</a:t>
            </a:r>
            <a:r>
              <a:rPr lang="en-US" sz="120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 </a:t>
            </a:r>
            <a:r>
              <a:rPr lang="en-US" sz="1200" b="0" u="none">
                <a:solidFill>
                  <a:srgbClr val="767676"/>
                </a:solidFill>
                <a:highlight>
                  <a:srgbClr val="F5F5F5"/>
                </a:highlight>
                <a:latin typeface="Calibri" panose="020F0502020204030204" pitchFamily="34" charset="0"/>
                <a:ea typeface="Helvetica Neue"/>
                <a:cs typeface="Calibri" panose="020F0502020204030204" pitchFamily="34" charset="0"/>
                <a:sym typeface="Helvetica Neue"/>
              </a:rPr>
              <a:t>(</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hlinkClick r:id="rId5"/>
              </a:rPr>
              <a:t>https://unsplash.com/photos/N4QTBfNQ8Nk</a:t>
            </a:r>
            <a:r>
              <a:rPr lang="en-US" sz="1200" b="0" u="none">
                <a:solidFill>
                  <a:schemeClr val="hlink"/>
                </a:solidFill>
                <a:highlight>
                  <a:srgbClr val="F5F5F5"/>
                </a:highlight>
                <a:latin typeface="Calibri" panose="020F0502020204030204" pitchFamily="34" charset="0"/>
                <a:ea typeface="Arial"/>
                <a:cs typeface="Calibri" panose="020F0502020204030204" pitchFamily="34" charset="0"/>
                <a:sym typeface="Arial"/>
              </a:rPr>
              <a:t>)</a:t>
            </a:r>
            <a:endParaRPr sz="1200" b="0" i="0" u="none" strike="noStrike" cap="none">
              <a:solidFill>
                <a:schemeClr val="dk1"/>
              </a:solidFill>
              <a:latin typeface="Calibri" panose="020F0502020204030204" pitchFamily="34" charset="0"/>
              <a:ea typeface="Arial"/>
              <a:cs typeface="Calibri" panose="020F0502020204030204" pitchFamily="34" charset="0"/>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B Title Slide">
  <p:cSld name="IB 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
          <p:cNvSpPr txBox="1"/>
          <p:nvPr/>
        </p:nvSpPr>
        <p:spPr>
          <a:xfrm>
            <a:off x="5004000" y="6516000"/>
            <a:ext cx="2439538" cy="116635"/>
          </a:xfrm>
          <a:prstGeom prst="rect">
            <a:avLst/>
          </a:prstGeom>
          <a:noFill/>
          <a:ln>
            <a:noFill/>
          </a:ln>
        </p:spPr>
        <p:txBody>
          <a:bodyPr spcFirstLastPara="1" wrap="square" lIns="0" tIns="0" rIns="0" bIns="0" anchor="t" anchorCtr="0">
            <a:noAutofit/>
          </a:bodyPr>
          <a:lstStyle/>
          <a:p>
            <a:pPr marL="0" marR="0" lvl="0" indent="0" algn="l" rtl="0">
              <a:lnSpc>
                <a:spcPct val="142857"/>
              </a:lnSpc>
              <a:spcBef>
                <a:spcPts val="0"/>
              </a:spcBef>
              <a:spcAft>
                <a:spcPts val="0"/>
              </a:spcAft>
              <a:buNone/>
            </a:pPr>
            <a:r>
              <a:rPr lang="en-US" sz="700" b="0" i="0" u="none" strike="noStrike" cap="none">
                <a:solidFill>
                  <a:schemeClr val="lt1"/>
                </a:solidFill>
                <a:latin typeface="Arial"/>
                <a:ea typeface="Arial"/>
                <a:cs typeface="Arial"/>
                <a:sym typeface="Arial"/>
              </a:rPr>
              <a:t>© International Baccalaureate Organization 2021 </a:t>
            </a:r>
            <a:endParaRPr/>
          </a:p>
        </p:txBody>
      </p:sp>
      <p:sp>
        <p:nvSpPr>
          <p:cNvPr id="18" name="Google Shape;18;p2"/>
          <p:cNvSpPr txBox="1"/>
          <p:nvPr/>
        </p:nvSpPr>
        <p:spPr>
          <a:xfrm>
            <a:off x="5004000" y="6660000"/>
            <a:ext cx="3849700" cy="1077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700" b="0" i="0" u="none" strike="noStrike" cap="none">
                <a:solidFill>
                  <a:schemeClr val="lt1"/>
                </a:solidFill>
                <a:latin typeface="Arial"/>
                <a:ea typeface="Arial"/>
                <a:cs typeface="Arial"/>
                <a:sym typeface="Arial"/>
              </a:rPr>
              <a:t>International Baccalaureate</a:t>
            </a:r>
            <a:r>
              <a:rPr lang="en-US" sz="700" b="0" i="0" u="none" strike="noStrike" cap="none" baseline="30000">
                <a:solidFill>
                  <a:schemeClr val="lt1"/>
                </a:solidFill>
                <a:latin typeface="Arial"/>
                <a:ea typeface="Arial"/>
                <a:cs typeface="Arial"/>
                <a:sym typeface="Arial"/>
              </a:rPr>
              <a:t>®</a:t>
            </a:r>
            <a:r>
              <a:rPr lang="en-US" sz="700" b="0" i="0" u="none" strike="noStrike" cap="none">
                <a:solidFill>
                  <a:schemeClr val="lt1"/>
                </a:solidFill>
                <a:latin typeface="Arial"/>
                <a:ea typeface="Arial"/>
                <a:cs typeface="Arial"/>
                <a:sym typeface="Arial"/>
              </a:rPr>
              <a:t> | Baccalauréat International</a:t>
            </a:r>
            <a:r>
              <a:rPr lang="en-US" sz="700" b="0" i="0" u="none" strike="noStrike" cap="none" baseline="30000">
                <a:solidFill>
                  <a:schemeClr val="lt1"/>
                </a:solidFill>
                <a:latin typeface="Arial"/>
                <a:ea typeface="Arial"/>
                <a:cs typeface="Arial"/>
                <a:sym typeface="Arial"/>
              </a:rPr>
              <a:t>®</a:t>
            </a:r>
            <a:r>
              <a:rPr lang="en-US" sz="700" b="0" i="0" u="none" strike="noStrike" cap="none">
                <a:solidFill>
                  <a:schemeClr val="lt1"/>
                </a:solidFill>
                <a:latin typeface="Arial"/>
                <a:ea typeface="Arial"/>
                <a:cs typeface="Arial"/>
                <a:sym typeface="Arial"/>
              </a:rPr>
              <a:t> | Bachillerato Internacional</a:t>
            </a:r>
            <a:r>
              <a:rPr lang="en-US" sz="700" b="0" i="0" u="none" strike="noStrike" cap="none" baseline="30000">
                <a:solidFill>
                  <a:schemeClr val="lt1"/>
                </a:solidFill>
                <a:latin typeface="Arial"/>
                <a:ea typeface="Arial"/>
                <a:cs typeface="Arial"/>
                <a:sym typeface="Arial"/>
              </a:rPr>
              <a:t>®</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ue" type="title">
  <p:cSld name="TITLE">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56000" y="1368000"/>
            <a:ext cx="7884000" cy="205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000"/>
              <a:buFont typeface="Open Sans"/>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755650" y="3600000"/>
            <a:ext cx="788435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accent2"/>
              </a:buClr>
              <a:buSzPts val="2400"/>
              <a:buNone/>
              <a:defRPr sz="2400">
                <a:solidFill>
                  <a:schemeClr val="accent2"/>
                </a:solidFill>
              </a:defRPr>
            </a:lvl1pPr>
            <a:lvl2pPr lvl="1" algn="ctr">
              <a:lnSpc>
                <a:spcPct val="100000"/>
              </a:lnSpc>
              <a:spcBef>
                <a:spcPts val="0"/>
              </a:spcBef>
              <a:spcAft>
                <a:spcPts val="0"/>
              </a:spcAft>
              <a:buClr>
                <a:schemeClr val="dk2"/>
              </a:buClr>
              <a:buSzPts val="2000"/>
              <a:buNone/>
              <a:defRPr sz="2000"/>
            </a:lvl2pPr>
            <a:lvl3pPr lvl="2" algn="ctr">
              <a:lnSpc>
                <a:spcPct val="100000"/>
              </a:lnSpc>
              <a:spcBef>
                <a:spcPts val="0"/>
              </a:spcBef>
              <a:spcAft>
                <a:spcPts val="0"/>
              </a:spcAft>
              <a:buClr>
                <a:schemeClr val="dk2"/>
              </a:buClr>
              <a:buSzPts val="1800"/>
              <a:buNone/>
              <a:defRPr sz="1800"/>
            </a:lvl3pPr>
            <a:lvl4pPr lvl="3" algn="ctr">
              <a:lnSpc>
                <a:spcPct val="100000"/>
              </a:lnSpc>
              <a:spcBef>
                <a:spcPts val="0"/>
              </a:spcBef>
              <a:spcAft>
                <a:spcPts val="0"/>
              </a:spcAft>
              <a:buClr>
                <a:schemeClr val="dk2"/>
              </a:buClr>
              <a:buSzPts val="1600"/>
              <a:buNone/>
              <a:defRPr sz="1600"/>
            </a:lvl4pPr>
            <a:lvl5pPr lvl="4" algn="ctr">
              <a:lnSpc>
                <a:spcPct val="100000"/>
              </a:lnSpc>
              <a:spcBef>
                <a:spcPts val="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p:nvPr/>
        </p:nvSpPr>
        <p:spPr>
          <a:xfrm>
            <a:off x="5004000" y="6516000"/>
            <a:ext cx="2439538" cy="116635"/>
          </a:xfrm>
          <a:prstGeom prst="rect">
            <a:avLst/>
          </a:prstGeom>
          <a:noFill/>
          <a:ln>
            <a:noFill/>
          </a:ln>
        </p:spPr>
        <p:txBody>
          <a:bodyPr spcFirstLastPara="1" wrap="square" lIns="0" tIns="0" rIns="0" bIns="0" anchor="t" anchorCtr="0">
            <a:noAutofit/>
          </a:bodyPr>
          <a:lstStyle/>
          <a:p>
            <a:pPr marL="0" marR="0" lvl="0" indent="0" algn="l" rtl="0">
              <a:lnSpc>
                <a:spcPct val="142857"/>
              </a:lnSpc>
              <a:spcBef>
                <a:spcPts val="0"/>
              </a:spcBef>
              <a:spcAft>
                <a:spcPts val="0"/>
              </a:spcAft>
              <a:buNone/>
            </a:pPr>
            <a:r>
              <a:rPr lang="en-US" sz="700">
                <a:solidFill>
                  <a:schemeClr val="lt1"/>
                </a:solidFill>
                <a:latin typeface="Arial"/>
                <a:ea typeface="Arial"/>
                <a:cs typeface="Arial"/>
                <a:sym typeface="Arial"/>
              </a:rPr>
              <a:t>© International Baccalaureate Organization 2021 </a:t>
            </a:r>
            <a:endParaRPr/>
          </a:p>
        </p:txBody>
      </p:sp>
      <p:sp>
        <p:nvSpPr>
          <p:cNvPr id="23" name="Google Shape;23;p3"/>
          <p:cNvSpPr txBox="1"/>
          <p:nvPr/>
        </p:nvSpPr>
        <p:spPr>
          <a:xfrm>
            <a:off x="5004000" y="6660000"/>
            <a:ext cx="3849700" cy="1077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700">
                <a:solidFill>
                  <a:schemeClr val="lt1"/>
                </a:solidFill>
                <a:latin typeface="Arial"/>
                <a:ea typeface="Arial"/>
                <a:cs typeface="Arial"/>
                <a:sym typeface="Arial"/>
              </a:rPr>
              <a:t>International Baccalaureate</a:t>
            </a:r>
            <a:r>
              <a:rPr lang="en-US" sz="700" baseline="30000">
                <a:solidFill>
                  <a:schemeClr val="lt1"/>
                </a:solidFill>
                <a:latin typeface="Arial"/>
                <a:ea typeface="Arial"/>
                <a:cs typeface="Arial"/>
                <a:sym typeface="Arial"/>
              </a:rPr>
              <a:t>®</a:t>
            </a:r>
            <a:r>
              <a:rPr lang="en-US" sz="700">
                <a:solidFill>
                  <a:schemeClr val="lt1"/>
                </a:solidFill>
                <a:latin typeface="Arial"/>
                <a:ea typeface="Arial"/>
                <a:cs typeface="Arial"/>
                <a:sym typeface="Arial"/>
              </a:rPr>
              <a:t> | Baccalauréat International</a:t>
            </a:r>
            <a:r>
              <a:rPr lang="en-US" sz="700" baseline="30000">
                <a:solidFill>
                  <a:schemeClr val="lt1"/>
                </a:solidFill>
                <a:latin typeface="Arial"/>
                <a:ea typeface="Arial"/>
                <a:cs typeface="Arial"/>
                <a:sym typeface="Arial"/>
              </a:rPr>
              <a:t>®</a:t>
            </a:r>
            <a:r>
              <a:rPr lang="en-US" sz="700">
                <a:solidFill>
                  <a:schemeClr val="lt1"/>
                </a:solidFill>
                <a:latin typeface="Arial"/>
                <a:ea typeface="Arial"/>
                <a:cs typeface="Arial"/>
                <a:sym typeface="Arial"/>
              </a:rPr>
              <a:t> | Bachillerato Internacional</a:t>
            </a:r>
            <a:r>
              <a:rPr lang="en-US" sz="700" baseline="30000">
                <a:solidFill>
                  <a:schemeClr val="lt1"/>
                </a:solidFill>
                <a:latin typeface="Arial"/>
                <a:ea typeface="Arial"/>
                <a:cs typeface="Arial"/>
                <a:sym typeface="Arial"/>
              </a:rPr>
              <a:t>®</a:t>
            </a: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46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756000" y="1367758"/>
            <a:ext cx="7884000" cy="205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5000"/>
              <a:buFont typeface="Open San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755650" y="3600000"/>
            <a:ext cx="788435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2"/>
              </a:buClr>
              <a:buSzPts val="2400"/>
              <a:buNone/>
              <a:defRPr sz="2400"/>
            </a:lvl1pPr>
            <a:lvl2pPr lvl="1" algn="ctr">
              <a:lnSpc>
                <a:spcPct val="100000"/>
              </a:lnSpc>
              <a:spcBef>
                <a:spcPts val="0"/>
              </a:spcBef>
              <a:spcAft>
                <a:spcPts val="0"/>
              </a:spcAft>
              <a:buClr>
                <a:schemeClr val="dk2"/>
              </a:buClr>
              <a:buSzPts val="2000"/>
              <a:buNone/>
              <a:defRPr sz="2000"/>
            </a:lvl2pPr>
            <a:lvl3pPr lvl="2" algn="ctr">
              <a:lnSpc>
                <a:spcPct val="100000"/>
              </a:lnSpc>
              <a:spcBef>
                <a:spcPts val="0"/>
              </a:spcBef>
              <a:spcAft>
                <a:spcPts val="0"/>
              </a:spcAft>
              <a:buClr>
                <a:schemeClr val="dk2"/>
              </a:buClr>
              <a:buSzPts val="1800"/>
              <a:buNone/>
              <a:defRPr sz="1800"/>
            </a:lvl3pPr>
            <a:lvl4pPr lvl="3" algn="ctr">
              <a:lnSpc>
                <a:spcPct val="100000"/>
              </a:lnSpc>
              <a:spcBef>
                <a:spcPts val="0"/>
              </a:spcBef>
              <a:spcAft>
                <a:spcPts val="0"/>
              </a:spcAft>
              <a:buClr>
                <a:schemeClr val="dk2"/>
              </a:buClr>
              <a:buSzPts val="1600"/>
              <a:buNone/>
              <a:defRPr sz="1600"/>
            </a:lvl4pPr>
            <a:lvl5pPr lvl="4" algn="ctr">
              <a:lnSpc>
                <a:spcPct val="100000"/>
              </a:lnSpc>
              <a:spcBef>
                <a:spcPts val="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4"/>
          <p:cNvSpPr txBox="1"/>
          <p:nvPr/>
        </p:nvSpPr>
        <p:spPr>
          <a:xfrm>
            <a:off x="5004000" y="6516000"/>
            <a:ext cx="2439538" cy="116635"/>
          </a:xfrm>
          <a:prstGeom prst="rect">
            <a:avLst/>
          </a:prstGeom>
          <a:noFill/>
          <a:ln>
            <a:noFill/>
          </a:ln>
        </p:spPr>
        <p:txBody>
          <a:bodyPr spcFirstLastPara="1" wrap="square" lIns="0" tIns="0" rIns="0" bIns="0" anchor="t" anchorCtr="0">
            <a:noAutofit/>
          </a:bodyPr>
          <a:lstStyle/>
          <a:p>
            <a:pPr marL="0" marR="0" lvl="0" indent="0" algn="l" rtl="0">
              <a:lnSpc>
                <a:spcPct val="142857"/>
              </a:lnSpc>
              <a:spcBef>
                <a:spcPts val="0"/>
              </a:spcBef>
              <a:spcAft>
                <a:spcPts val="0"/>
              </a:spcAft>
              <a:buNone/>
            </a:pPr>
            <a:r>
              <a:rPr lang="en-US" sz="700">
                <a:solidFill>
                  <a:schemeClr val="lt1"/>
                </a:solidFill>
                <a:latin typeface="Arial"/>
                <a:ea typeface="Arial"/>
                <a:cs typeface="Arial"/>
                <a:sym typeface="Arial"/>
              </a:rPr>
              <a:t>© International Baccalaureate Organization 2021 </a:t>
            </a:r>
            <a:endParaRPr/>
          </a:p>
        </p:txBody>
      </p:sp>
      <p:sp>
        <p:nvSpPr>
          <p:cNvPr id="28" name="Google Shape;28;p4"/>
          <p:cNvSpPr txBox="1"/>
          <p:nvPr/>
        </p:nvSpPr>
        <p:spPr>
          <a:xfrm>
            <a:off x="5004000" y="6660000"/>
            <a:ext cx="3849700" cy="1077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700">
                <a:solidFill>
                  <a:schemeClr val="lt1"/>
                </a:solidFill>
                <a:latin typeface="Arial"/>
                <a:ea typeface="Arial"/>
                <a:cs typeface="Arial"/>
                <a:sym typeface="Arial"/>
              </a:rPr>
              <a:t>International Baccalaureate</a:t>
            </a:r>
            <a:r>
              <a:rPr lang="en-US" sz="700" baseline="30000">
                <a:solidFill>
                  <a:schemeClr val="lt1"/>
                </a:solidFill>
                <a:latin typeface="Arial"/>
                <a:ea typeface="Arial"/>
                <a:cs typeface="Arial"/>
                <a:sym typeface="Arial"/>
              </a:rPr>
              <a:t>®</a:t>
            </a:r>
            <a:r>
              <a:rPr lang="en-US" sz="700">
                <a:solidFill>
                  <a:schemeClr val="lt1"/>
                </a:solidFill>
                <a:latin typeface="Arial"/>
                <a:ea typeface="Arial"/>
                <a:cs typeface="Arial"/>
                <a:sym typeface="Arial"/>
              </a:rPr>
              <a:t> | Baccalauréat International</a:t>
            </a:r>
            <a:r>
              <a:rPr lang="en-US" sz="700" baseline="30000">
                <a:solidFill>
                  <a:schemeClr val="lt1"/>
                </a:solidFill>
                <a:latin typeface="Arial"/>
                <a:ea typeface="Arial"/>
                <a:cs typeface="Arial"/>
                <a:sym typeface="Arial"/>
              </a:rPr>
              <a:t>®</a:t>
            </a:r>
            <a:r>
              <a:rPr lang="en-US" sz="700">
                <a:solidFill>
                  <a:schemeClr val="lt1"/>
                </a:solidFill>
                <a:latin typeface="Arial"/>
                <a:ea typeface="Arial"/>
                <a:cs typeface="Arial"/>
                <a:sym typeface="Arial"/>
              </a:rPr>
              <a:t> | Bachillerato Internacional</a:t>
            </a:r>
            <a:r>
              <a:rPr lang="en-US" sz="700" baseline="30000">
                <a:solidFill>
                  <a:schemeClr val="lt1"/>
                </a:solidFill>
                <a:latin typeface="Arial"/>
                <a:ea typeface="Arial"/>
                <a:cs typeface="Arial"/>
                <a:sym typeface="Arial"/>
              </a:rPr>
              <a:t>®</a:t>
            </a: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46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56000" y="324000"/>
            <a:ext cx="7884000" cy="92579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756000" y="1440000"/>
            <a:ext cx="7884000" cy="44640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2"/>
              </a:buClr>
              <a:buSzPts val="1800"/>
              <a:buChar char="•"/>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7200000" y="6660000"/>
            <a:ext cx="1440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lvl1pPr marL="0" lvl="0" indent="0" algn="r">
              <a:lnSpc>
                <a:spcPct val="125000"/>
              </a:lnSpc>
              <a:spcBef>
                <a:spcPts val="0"/>
              </a:spcBef>
              <a:buNone/>
              <a:defRPr/>
            </a:lvl1pPr>
            <a:lvl2pPr marL="0" lvl="1" indent="0" algn="r">
              <a:lnSpc>
                <a:spcPct val="125000"/>
              </a:lnSpc>
              <a:spcBef>
                <a:spcPts val="0"/>
              </a:spcBef>
              <a:buNone/>
              <a:defRPr/>
            </a:lvl2pPr>
            <a:lvl3pPr marL="0" lvl="2" indent="0" algn="r">
              <a:lnSpc>
                <a:spcPct val="125000"/>
              </a:lnSpc>
              <a:spcBef>
                <a:spcPts val="0"/>
              </a:spcBef>
              <a:buNone/>
              <a:defRPr/>
            </a:lvl3pPr>
            <a:lvl4pPr marL="0" lvl="3" indent="0" algn="r">
              <a:lnSpc>
                <a:spcPct val="125000"/>
              </a:lnSpc>
              <a:spcBef>
                <a:spcPts val="0"/>
              </a:spcBef>
              <a:buNone/>
              <a:defRPr/>
            </a:lvl4pPr>
            <a:lvl5pPr marL="0" lvl="4" indent="0" algn="r">
              <a:lnSpc>
                <a:spcPct val="125000"/>
              </a:lnSpc>
              <a:spcBef>
                <a:spcPts val="0"/>
              </a:spcBef>
              <a:buNone/>
              <a:defRPr/>
            </a:lvl5pPr>
            <a:lvl6pPr marL="0" lvl="5" indent="0" algn="r">
              <a:lnSpc>
                <a:spcPct val="125000"/>
              </a:lnSpc>
              <a:spcBef>
                <a:spcPts val="0"/>
              </a:spcBef>
              <a:buNone/>
              <a:defRPr/>
            </a:lvl6pPr>
            <a:lvl7pPr marL="0" lvl="6" indent="0" algn="r">
              <a:lnSpc>
                <a:spcPct val="125000"/>
              </a:lnSpc>
              <a:spcBef>
                <a:spcPts val="0"/>
              </a:spcBef>
              <a:buNone/>
              <a:defRPr/>
            </a:lvl7pPr>
            <a:lvl8pPr marL="0" lvl="7" indent="0" algn="r">
              <a:lnSpc>
                <a:spcPct val="125000"/>
              </a:lnSpc>
              <a:spcBef>
                <a:spcPts val="0"/>
              </a:spcBef>
              <a:buNone/>
              <a:defRPr/>
            </a:lvl8pPr>
            <a:lvl9pPr marL="0" lvl="8" indent="0" algn="r">
              <a:lnSpc>
                <a:spcPct val="125000"/>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56000" y="324000"/>
            <a:ext cx="7884000" cy="92579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55650" y="1440000"/>
            <a:ext cx="3816000" cy="44640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2"/>
              </a:buClr>
              <a:buSzPts val="1800"/>
              <a:buChar char="•"/>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body" idx="2"/>
          </p:nvPr>
        </p:nvSpPr>
        <p:spPr>
          <a:xfrm>
            <a:off x="4824000" y="1440000"/>
            <a:ext cx="3816000" cy="44640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2"/>
              </a:buClr>
              <a:buSzPts val="1800"/>
              <a:buChar char="•"/>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7200000" y="6660000"/>
            <a:ext cx="1440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lvl1pPr marL="0" lvl="0" indent="0" algn="r">
              <a:lnSpc>
                <a:spcPct val="125000"/>
              </a:lnSpc>
              <a:spcBef>
                <a:spcPts val="0"/>
              </a:spcBef>
              <a:buNone/>
              <a:defRPr/>
            </a:lvl1pPr>
            <a:lvl2pPr marL="0" lvl="1" indent="0" algn="r">
              <a:lnSpc>
                <a:spcPct val="125000"/>
              </a:lnSpc>
              <a:spcBef>
                <a:spcPts val="0"/>
              </a:spcBef>
              <a:buNone/>
              <a:defRPr/>
            </a:lvl2pPr>
            <a:lvl3pPr marL="0" lvl="2" indent="0" algn="r">
              <a:lnSpc>
                <a:spcPct val="125000"/>
              </a:lnSpc>
              <a:spcBef>
                <a:spcPts val="0"/>
              </a:spcBef>
              <a:buNone/>
              <a:defRPr/>
            </a:lvl3pPr>
            <a:lvl4pPr marL="0" lvl="3" indent="0" algn="r">
              <a:lnSpc>
                <a:spcPct val="125000"/>
              </a:lnSpc>
              <a:spcBef>
                <a:spcPts val="0"/>
              </a:spcBef>
              <a:buNone/>
              <a:defRPr/>
            </a:lvl4pPr>
            <a:lvl5pPr marL="0" lvl="4" indent="0" algn="r">
              <a:lnSpc>
                <a:spcPct val="125000"/>
              </a:lnSpc>
              <a:spcBef>
                <a:spcPts val="0"/>
              </a:spcBef>
              <a:buNone/>
              <a:defRPr/>
            </a:lvl5pPr>
            <a:lvl6pPr marL="0" lvl="5" indent="0" algn="r">
              <a:lnSpc>
                <a:spcPct val="125000"/>
              </a:lnSpc>
              <a:spcBef>
                <a:spcPts val="0"/>
              </a:spcBef>
              <a:buNone/>
              <a:defRPr/>
            </a:lvl6pPr>
            <a:lvl7pPr marL="0" lvl="6" indent="0" algn="r">
              <a:lnSpc>
                <a:spcPct val="125000"/>
              </a:lnSpc>
              <a:spcBef>
                <a:spcPts val="0"/>
              </a:spcBef>
              <a:buNone/>
              <a:defRPr/>
            </a:lvl7pPr>
            <a:lvl8pPr marL="0" lvl="7" indent="0" algn="r">
              <a:lnSpc>
                <a:spcPct val="125000"/>
              </a:lnSpc>
              <a:spcBef>
                <a:spcPts val="0"/>
              </a:spcBef>
              <a:buNone/>
              <a:defRPr/>
            </a:lvl8pPr>
            <a:lvl9pPr marL="0" lvl="8" indent="0" algn="r">
              <a:lnSpc>
                <a:spcPct val="125000"/>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756000" y="324000"/>
            <a:ext cx="7884000" cy="92579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7200000" y="6660000"/>
            <a:ext cx="1440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lvl1pPr marL="0" lvl="0" indent="0" algn="r">
              <a:lnSpc>
                <a:spcPct val="125000"/>
              </a:lnSpc>
              <a:spcBef>
                <a:spcPts val="0"/>
              </a:spcBef>
              <a:buNone/>
              <a:defRPr/>
            </a:lvl1pPr>
            <a:lvl2pPr marL="0" lvl="1" indent="0" algn="r">
              <a:lnSpc>
                <a:spcPct val="125000"/>
              </a:lnSpc>
              <a:spcBef>
                <a:spcPts val="0"/>
              </a:spcBef>
              <a:buNone/>
              <a:defRPr/>
            </a:lvl2pPr>
            <a:lvl3pPr marL="0" lvl="2" indent="0" algn="r">
              <a:lnSpc>
                <a:spcPct val="125000"/>
              </a:lnSpc>
              <a:spcBef>
                <a:spcPts val="0"/>
              </a:spcBef>
              <a:buNone/>
              <a:defRPr/>
            </a:lvl3pPr>
            <a:lvl4pPr marL="0" lvl="3" indent="0" algn="r">
              <a:lnSpc>
                <a:spcPct val="125000"/>
              </a:lnSpc>
              <a:spcBef>
                <a:spcPts val="0"/>
              </a:spcBef>
              <a:buNone/>
              <a:defRPr/>
            </a:lvl4pPr>
            <a:lvl5pPr marL="0" lvl="4" indent="0" algn="r">
              <a:lnSpc>
                <a:spcPct val="125000"/>
              </a:lnSpc>
              <a:spcBef>
                <a:spcPts val="0"/>
              </a:spcBef>
              <a:buNone/>
              <a:defRPr/>
            </a:lvl5pPr>
            <a:lvl6pPr marL="0" lvl="5" indent="0" algn="r">
              <a:lnSpc>
                <a:spcPct val="125000"/>
              </a:lnSpc>
              <a:spcBef>
                <a:spcPts val="0"/>
              </a:spcBef>
              <a:buNone/>
              <a:defRPr/>
            </a:lvl6pPr>
            <a:lvl7pPr marL="0" lvl="6" indent="0" algn="r">
              <a:lnSpc>
                <a:spcPct val="125000"/>
              </a:lnSpc>
              <a:spcBef>
                <a:spcPts val="0"/>
              </a:spcBef>
              <a:buNone/>
              <a:defRPr/>
            </a:lvl7pPr>
            <a:lvl8pPr marL="0" lvl="7" indent="0" algn="r">
              <a:lnSpc>
                <a:spcPct val="125000"/>
              </a:lnSpc>
              <a:spcBef>
                <a:spcPts val="0"/>
              </a:spcBef>
              <a:buNone/>
              <a:defRPr/>
            </a:lvl8pPr>
            <a:lvl9pPr marL="0" lvl="8" indent="0" algn="r">
              <a:lnSpc>
                <a:spcPct val="125000"/>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8"/>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ftr" idx="11"/>
          </p:nvPr>
        </p:nvSpPr>
        <p:spPr>
          <a:xfrm>
            <a:off x="7200000" y="6660000"/>
            <a:ext cx="1440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lvl1pPr marL="0" lvl="0" indent="0" algn="r">
              <a:lnSpc>
                <a:spcPct val="125000"/>
              </a:lnSpc>
              <a:spcBef>
                <a:spcPts val="0"/>
              </a:spcBef>
              <a:buNone/>
              <a:defRPr/>
            </a:lvl1pPr>
            <a:lvl2pPr marL="0" lvl="1" indent="0" algn="r">
              <a:lnSpc>
                <a:spcPct val="125000"/>
              </a:lnSpc>
              <a:spcBef>
                <a:spcPts val="0"/>
              </a:spcBef>
              <a:buNone/>
              <a:defRPr/>
            </a:lvl2pPr>
            <a:lvl3pPr marL="0" lvl="2" indent="0" algn="r">
              <a:lnSpc>
                <a:spcPct val="125000"/>
              </a:lnSpc>
              <a:spcBef>
                <a:spcPts val="0"/>
              </a:spcBef>
              <a:buNone/>
              <a:defRPr/>
            </a:lvl3pPr>
            <a:lvl4pPr marL="0" lvl="3" indent="0" algn="r">
              <a:lnSpc>
                <a:spcPct val="125000"/>
              </a:lnSpc>
              <a:spcBef>
                <a:spcPts val="0"/>
              </a:spcBef>
              <a:buNone/>
              <a:defRPr/>
            </a:lvl4pPr>
            <a:lvl5pPr marL="0" lvl="4" indent="0" algn="r">
              <a:lnSpc>
                <a:spcPct val="125000"/>
              </a:lnSpc>
              <a:spcBef>
                <a:spcPts val="0"/>
              </a:spcBef>
              <a:buNone/>
              <a:defRPr/>
            </a:lvl5pPr>
            <a:lvl6pPr marL="0" lvl="5" indent="0" algn="r">
              <a:lnSpc>
                <a:spcPct val="125000"/>
              </a:lnSpc>
              <a:spcBef>
                <a:spcPts val="0"/>
              </a:spcBef>
              <a:buNone/>
              <a:defRPr/>
            </a:lvl6pPr>
            <a:lvl7pPr marL="0" lvl="6" indent="0" algn="r">
              <a:lnSpc>
                <a:spcPct val="125000"/>
              </a:lnSpc>
              <a:spcBef>
                <a:spcPts val="0"/>
              </a:spcBef>
              <a:buNone/>
              <a:defRPr/>
            </a:lvl7pPr>
            <a:lvl8pPr marL="0" lvl="7" indent="0" algn="r">
              <a:lnSpc>
                <a:spcPct val="125000"/>
              </a:lnSpc>
              <a:spcBef>
                <a:spcPts val="0"/>
              </a:spcBef>
              <a:buNone/>
              <a:defRPr/>
            </a:lvl8pPr>
            <a:lvl9pPr marL="0" lvl="8" indent="0" algn="r">
              <a:lnSpc>
                <a:spcPct val="125000"/>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755649" y="324000"/>
            <a:ext cx="7884000" cy="925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
          <p:cNvSpPr txBox="1">
            <a:spLocks noGrp="1"/>
          </p:cNvSpPr>
          <p:nvPr>
            <p:ph type="body" idx="1"/>
          </p:nvPr>
        </p:nvSpPr>
        <p:spPr>
          <a:xfrm>
            <a:off x="5399649" y="1440000"/>
            <a:ext cx="3240000" cy="4464000"/>
          </a:xfrm>
          <a:prstGeom prst="rect">
            <a:avLst/>
          </a:prstGeom>
          <a:noFill/>
          <a:ln>
            <a:noFill/>
          </a:ln>
        </p:spPr>
        <p:txBody>
          <a:bodyPr spcFirstLastPara="1" wrap="square" lIns="0" tIns="0" rIns="0" bIns="0" anchor="t" anchorCtr="0">
            <a:noAutofit/>
          </a:bodyPr>
          <a:lstStyle>
            <a:lvl1pPr marL="457200" lvl="0" indent="-393700" algn="l">
              <a:lnSpc>
                <a:spcPct val="100000"/>
              </a:lnSpc>
              <a:spcBef>
                <a:spcPts val="0"/>
              </a:spcBef>
              <a:spcAft>
                <a:spcPts val="0"/>
              </a:spcAft>
              <a:buClr>
                <a:schemeClr val="dk2"/>
              </a:buClr>
              <a:buSzPts val="2600"/>
              <a:buChar char="•"/>
              <a:defRPr sz="2600"/>
            </a:lvl1pPr>
            <a:lvl2pPr marL="914400" lvl="1" indent="-393700" algn="l">
              <a:lnSpc>
                <a:spcPct val="100000"/>
              </a:lnSpc>
              <a:spcBef>
                <a:spcPts val="0"/>
              </a:spcBef>
              <a:spcAft>
                <a:spcPts val="0"/>
              </a:spcAft>
              <a:buClr>
                <a:schemeClr val="dk2"/>
              </a:buClr>
              <a:buSzPts val="2600"/>
              <a:buChar char="•"/>
              <a:defRPr sz="2600"/>
            </a:lvl2pPr>
            <a:lvl3pPr marL="1371600" lvl="2" indent="-393700" algn="l">
              <a:lnSpc>
                <a:spcPct val="100000"/>
              </a:lnSpc>
              <a:spcBef>
                <a:spcPts val="0"/>
              </a:spcBef>
              <a:spcAft>
                <a:spcPts val="0"/>
              </a:spcAft>
              <a:buClr>
                <a:schemeClr val="dk2"/>
              </a:buClr>
              <a:buSzPts val="2600"/>
              <a:buChar char="•"/>
              <a:defRPr sz="2600"/>
            </a:lvl3pPr>
            <a:lvl4pPr marL="1828800" lvl="3" indent="-393700" algn="l">
              <a:lnSpc>
                <a:spcPct val="100000"/>
              </a:lnSpc>
              <a:spcBef>
                <a:spcPts val="0"/>
              </a:spcBef>
              <a:spcAft>
                <a:spcPts val="0"/>
              </a:spcAft>
              <a:buClr>
                <a:schemeClr val="dk2"/>
              </a:buClr>
              <a:buSzPts val="2600"/>
              <a:buChar char="•"/>
              <a:defRPr sz="2600"/>
            </a:lvl4pPr>
            <a:lvl5pPr marL="2286000" lvl="4" indent="-393700" algn="l">
              <a:lnSpc>
                <a:spcPct val="100000"/>
              </a:lnSpc>
              <a:spcBef>
                <a:spcPts val="0"/>
              </a:spcBef>
              <a:spcAft>
                <a:spcPts val="0"/>
              </a:spcAft>
              <a:buClr>
                <a:schemeClr val="dk2"/>
              </a:buClr>
              <a:buSzPts val="2600"/>
              <a:buChar char="•"/>
              <a:defRPr sz="2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9"/>
          <p:cNvSpPr txBox="1">
            <a:spLocks noGrp="1"/>
          </p:cNvSpPr>
          <p:nvPr>
            <p:ph type="body" idx="2"/>
          </p:nvPr>
        </p:nvSpPr>
        <p:spPr>
          <a:xfrm>
            <a:off x="756000" y="1440000"/>
            <a:ext cx="4464000" cy="53479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600"/>
              <a:buNone/>
              <a:defRPr sz="2600" b="1">
                <a:solidFill>
                  <a:schemeClr val="dk2"/>
                </a:solidFill>
              </a:defRPr>
            </a:lvl1pPr>
            <a:lvl2pPr marL="914400" lvl="1" indent="-228600" algn="l">
              <a:lnSpc>
                <a:spcPct val="100000"/>
              </a:lnSpc>
              <a:spcBef>
                <a:spcPts val="0"/>
              </a:spcBef>
              <a:spcAft>
                <a:spcPts val="0"/>
              </a:spcAft>
              <a:buClr>
                <a:schemeClr val="dk2"/>
              </a:buClr>
              <a:buSzPts val="1400"/>
              <a:buNone/>
              <a:defRPr sz="1400"/>
            </a:lvl2pPr>
            <a:lvl3pPr marL="1371600" lvl="2" indent="-228600" algn="l">
              <a:lnSpc>
                <a:spcPct val="100000"/>
              </a:lnSpc>
              <a:spcBef>
                <a:spcPts val="0"/>
              </a:spcBef>
              <a:spcAft>
                <a:spcPts val="0"/>
              </a:spcAft>
              <a:buClr>
                <a:schemeClr val="dk2"/>
              </a:buClr>
              <a:buSzPts val="1200"/>
              <a:buNone/>
              <a:defRPr sz="1200"/>
            </a:lvl3pPr>
            <a:lvl4pPr marL="1828800" lvl="3" indent="-228600" algn="l">
              <a:lnSpc>
                <a:spcPct val="100000"/>
              </a:lnSpc>
              <a:spcBef>
                <a:spcPts val="0"/>
              </a:spcBef>
              <a:spcAft>
                <a:spcPts val="0"/>
              </a:spcAft>
              <a:buClr>
                <a:schemeClr val="dk2"/>
              </a:buClr>
              <a:buSzPts val="1000"/>
              <a:buNone/>
              <a:defRPr sz="1000"/>
            </a:lvl4pPr>
            <a:lvl5pPr marL="2286000" lvl="4" indent="-228600" algn="l">
              <a:lnSpc>
                <a:spcPct val="100000"/>
              </a:lnSpc>
              <a:spcBef>
                <a:spcPts val="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9"/>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7200000" y="6660000"/>
            <a:ext cx="1440000" cy="144000"/>
          </a:xfrm>
          <a:prstGeom prst="rect">
            <a:avLst/>
          </a:prstGeom>
          <a:noFill/>
          <a:ln>
            <a:noFill/>
          </a:ln>
        </p:spPr>
        <p:txBody>
          <a:bodyPr spcFirstLastPara="1" wrap="square" lIns="0" tIns="0" rIns="0" bIns="0" anchor="t" anchorCtr="0">
            <a:noAutofit/>
          </a:bodyPr>
          <a:lstStyle>
            <a:lvl1pPr lvl="0" algn="r">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lvl1pPr marL="0" lvl="0" indent="0" algn="r">
              <a:lnSpc>
                <a:spcPct val="125000"/>
              </a:lnSpc>
              <a:spcBef>
                <a:spcPts val="0"/>
              </a:spcBef>
              <a:buNone/>
              <a:defRPr/>
            </a:lvl1pPr>
            <a:lvl2pPr marL="0" lvl="1" indent="0" algn="r">
              <a:lnSpc>
                <a:spcPct val="125000"/>
              </a:lnSpc>
              <a:spcBef>
                <a:spcPts val="0"/>
              </a:spcBef>
              <a:buNone/>
              <a:defRPr/>
            </a:lvl2pPr>
            <a:lvl3pPr marL="0" lvl="2" indent="0" algn="r">
              <a:lnSpc>
                <a:spcPct val="125000"/>
              </a:lnSpc>
              <a:spcBef>
                <a:spcPts val="0"/>
              </a:spcBef>
              <a:buNone/>
              <a:defRPr/>
            </a:lvl3pPr>
            <a:lvl4pPr marL="0" lvl="3" indent="0" algn="r">
              <a:lnSpc>
                <a:spcPct val="125000"/>
              </a:lnSpc>
              <a:spcBef>
                <a:spcPts val="0"/>
              </a:spcBef>
              <a:buNone/>
              <a:defRPr/>
            </a:lvl4pPr>
            <a:lvl5pPr marL="0" lvl="4" indent="0" algn="r">
              <a:lnSpc>
                <a:spcPct val="125000"/>
              </a:lnSpc>
              <a:spcBef>
                <a:spcPts val="0"/>
              </a:spcBef>
              <a:buNone/>
              <a:defRPr/>
            </a:lvl5pPr>
            <a:lvl6pPr marL="0" lvl="5" indent="0" algn="r">
              <a:lnSpc>
                <a:spcPct val="125000"/>
              </a:lnSpc>
              <a:spcBef>
                <a:spcPts val="0"/>
              </a:spcBef>
              <a:buNone/>
              <a:defRPr/>
            </a:lvl6pPr>
            <a:lvl7pPr marL="0" lvl="6" indent="0" algn="r">
              <a:lnSpc>
                <a:spcPct val="125000"/>
              </a:lnSpc>
              <a:spcBef>
                <a:spcPts val="0"/>
              </a:spcBef>
              <a:buNone/>
              <a:defRPr/>
            </a:lvl7pPr>
            <a:lvl8pPr marL="0" lvl="7" indent="0" algn="r">
              <a:lnSpc>
                <a:spcPct val="125000"/>
              </a:lnSpc>
              <a:spcBef>
                <a:spcPts val="0"/>
              </a:spcBef>
              <a:buNone/>
              <a:defRPr/>
            </a:lvl8pPr>
            <a:lvl9pPr marL="0" lvl="8" indent="0" algn="r">
              <a:lnSpc>
                <a:spcPct val="125000"/>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9"/>
          <p:cNvSpPr txBox="1">
            <a:spLocks noGrp="1"/>
          </p:cNvSpPr>
          <p:nvPr>
            <p:ph type="body" idx="3"/>
          </p:nvPr>
        </p:nvSpPr>
        <p:spPr>
          <a:xfrm>
            <a:off x="755650" y="2123998"/>
            <a:ext cx="4464350" cy="3780002"/>
          </a:xfrm>
          <a:prstGeom prst="rect">
            <a:avLst/>
          </a:prstGeom>
          <a:noFill/>
          <a:ln>
            <a:noFill/>
          </a:ln>
        </p:spPr>
        <p:txBody>
          <a:bodyPr spcFirstLastPara="1" wrap="square" lIns="0" tIns="0" rIns="0" bIns="0" anchor="t" anchorCtr="0">
            <a:noAutofit/>
          </a:bodyPr>
          <a:lstStyle>
            <a:lvl1pPr marL="457200" lvl="0" indent="-393700" algn="l">
              <a:lnSpc>
                <a:spcPct val="100000"/>
              </a:lnSpc>
              <a:spcBef>
                <a:spcPts val="0"/>
              </a:spcBef>
              <a:spcAft>
                <a:spcPts val="0"/>
              </a:spcAft>
              <a:buClr>
                <a:schemeClr val="dk2"/>
              </a:buClr>
              <a:buSzPts val="2600"/>
              <a:buChar char="•"/>
              <a:defRPr sz="2600"/>
            </a:lvl1pPr>
            <a:lvl2pPr marL="914400" lvl="1" indent="-393700" algn="l">
              <a:lnSpc>
                <a:spcPct val="100000"/>
              </a:lnSpc>
              <a:spcBef>
                <a:spcPts val="0"/>
              </a:spcBef>
              <a:spcAft>
                <a:spcPts val="0"/>
              </a:spcAft>
              <a:buClr>
                <a:schemeClr val="dk2"/>
              </a:buClr>
              <a:buSzPts val="2600"/>
              <a:buChar char="•"/>
              <a:defRPr sz="2600"/>
            </a:lvl2pPr>
            <a:lvl3pPr marL="1371600" lvl="2" indent="-393700" algn="l">
              <a:lnSpc>
                <a:spcPct val="100000"/>
              </a:lnSpc>
              <a:spcBef>
                <a:spcPts val="0"/>
              </a:spcBef>
              <a:spcAft>
                <a:spcPts val="0"/>
              </a:spcAft>
              <a:buClr>
                <a:schemeClr val="dk2"/>
              </a:buClr>
              <a:buSzPts val="2600"/>
              <a:buChar char="•"/>
              <a:defRPr sz="2600"/>
            </a:lvl3pPr>
            <a:lvl4pPr marL="1828800" lvl="3" indent="-393700" algn="l">
              <a:lnSpc>
                <a:spcPct val="100000"/>
              </a:lnSpc>
              <a:spcBef>
                <a:spcPts val="0"/>
              </a:spcBef>
              <a:spcAft>
                <a:spcPts val="0"/>
              </a:spcAft>
              <a:buClr>
                <a:schemeClr val="dk2"/>
              </a:buClr>
              <a:buSzPts val="2600"/>
              <a:buChar char="•"/>
              <a:defRPr sz="2600"/>
            </a:lvl4pPr>
            <a:lvl5pPr marL="2286000" lvl="4" indent="-393700" algn="l">
              <a:lnSpc>
                <a:spcPct val="100000"/>
              </a:lnSpc>
              <a:spcBef>
                <a:spcPts val="0"/>
              </a:spcBef>
              <a:spcAft>
                <a:spcPts val="0"/>
              </a:spcAft>
              <a:buClr>
                <a:schemeClr val="dk2"/>
              </a:buClr>
              <a:buSzPts val="2600"/>
              <a:buChar char="•"/>
              <a:defRPr sz="2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549275" y="2403144"/>
            <a:ext cx="8056500" cy="13620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Clr>
                <a:schemeClr val="accent1"/>
              </a:buClr>
              <a:buSzPts val="4600"/>
              <a:buFont typeface="Calibri"/>
              <a:buNone/>
              <a:defRPr sz="46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549275" y="3736005"/>
            <a:ext cx="8056500" cy="1500300"/>
          </a:xfrm>
          <a:prstGeom prst="rect">
            <a:avLst/>
          </a:prstGeom>
          <a:noFill/>
          <a:ln>
            <a:noFill/>
          </a:ln>
        </p:spPr>
        <p:txBody>
          <a:bodyPr spcFirstLastPara="1" wrap="square" lIns="91425" tIns="45700" rIns="91425" bIns="45700" anchor="t" anchorCtr="0">
            <a:noAutofit/>
          </a:bodyPr>
          <a:lstStyle>
            <a:lvl1pPr marL="457200" lvl="0" indent="-228600" algn="ctr" rtl="0">
              <a:spcBef>
                <a:spcPts val="300"/>
              </a:spcBef>
              <a:spcAft>
                <a:spcPts val="0"/>
              </a:spcAft>
              <a:buSzPts val="1980"/>
              <a:buNone/>
              <a:defRPr sz="1800">
                <a:solidFill>
                  <a:srgbClr val="888888"/>
                </a:solidFill>
              </a:defRPr>
            </a:lvl1pPr>
            <a:lvl2pPr marL="914400" lvl="1" indent="-228600" algn="l" rtl="0">
              <a:spcBef>
                <a:spcPts val="600"/>
              </a:spcBef>
              <a:spcAft>
                <a:spcPts val="0"/>
              </a:spcAft>
              <a:buSzPts val="1980"/>
              <a:buNone/>
              <a:defRPr sz="1800">
                <a:solidFill>
                  <a:srgbClr val="888888"/>
                </a:solidFill>
              </a:defRPr>
            </a:lvl2pPr>
            <a:lvl3pPr marL="1371600" lvl="2" indent="-228600" algn="l" rtl="0">
              <a:spcBef>
                <a:spcPts val="600"/>
              </a:spcBef>
              <a:spcAft>
                <a:spcPts val="0"/>
              </a:spcAft>
              <a:buSzPts val="1760"/>
              <a:buNone/>
              <a:defRPr sz="1600">
                <a:solidFill>
                  <a:srgbClr val="888888"/>
                </a:solidFill>
              </a:defRPr>
            </a:lvl3pPr>
            <a:lvl4pPr marL="1828800" lvl="3" indent="-228600" algn="l" rtl="0">
              <a:spcBef>
                <a:spcPts val="600"/>
              </a:spcBef>
              <a:spcAft>
                <a:spcPts val="0"/>
              </a:spcAft>
              <a:buSzPts val="1540"/>
              <a:buNone/>
              <a:defRPr sz="1400">
                <a:solidFill>
                  <a:srgbClr val="888888"/>
                </a:solidFill>
              </a:defRPr>
            </a:lvl4pPr>
            <a:lvl5pPr marL="2286000" lvl="4" indent="-228600" algn="l" rtl="0">
              <a:spcBef>
                <a:spcPts val="600"/>
              </a:spcBef>
              <a:spcAft>
                <a:spcPts val="0"/>
              </a:spcAft>
              <a:buSzPts val="1540"/>
              <a:buNone/>
              <a:defRPr sz="1400">
                <a:solidFill>
                  <a:srgbClr val="888888"/>
                </a:solidFill>
              </a:defRPr>
            </a:lvl5pPr>
            <a:lvl6pPr marL="2743200" lvl="5" indent="-228600" algn="l" rtl="0">
              <a:spcBef>
                <a:spcPts val="280"/>
              </a:spcBef>
              <a:spcAft>
                <a:spcPts val="0"/>
              </a:spcAft>
              <a:buSzPts val="1540"/>
              <a:buNone/>
              <a:defRPr sz="1400">
                <a:solidFill>
                  <a:srgbClr val="888888"/>
                </a:solidFill>
              </a:defRPr>
            </a:lvl6pPr>
            <a:lvl7pPr marL="3200400" lvl="6" indent="-228600" algn="l" rtl="0">
              <a:spcBef>
                <a:spcPts val="280"/>
              </a:spcBef>
              <a:spcAft>
                <a:spcPts val="0"/>
              </a:spcAft>
              <a:buSzPts val="1540"/>
              <a:buNone/>
              <a:defRPr sz="1400">
                <a:solidFill>
                  <a:srgbClr val="888888"/>
                </a:solidFill>
              </a:defRPr>
            </a:lvl7pPr>
            <a:lvl8pPr marL="3657600" lvl="7" indent="-228600" algn="l" rtl="0">
              <a:spcBef>
                <a:spcPts val="280"/>
              </a:spcBef>
              <a:spcAft>
                <a:spcPts val="0"/>
              </a:spcAft>
              <a:buSzPts val="1540"/>
              <a:buNone/>
              <a:defRPr sz="1400">
                <a:solidFill>
                  <a:srgbClr val="888888"/>
                </a:solidFill>
              </a:defRPr>
            </a:lvl8pPr>
            <a:lvl9pPr marL="4114800" lvl="8" indent="-228600" algn="l" rtl="0">
              <a:spcBef>
                <a:spcPts val="280"/>
              </a:spcBef>
              <a:spcAft>
                <a:spcPts val="0"/>
              </a:spcAft>
              <a:buSzPts val="1540"/>
              <a:buNone/>
              <a:defRPr sz="1400">
                <a:solidFill>
                  <a:srgbClr val="888888"/>
                </a:solidFill>
              </a:defRPr>
            </a:lvl9pPr>
          </a:lstStyle>
          <a:p>
            <a:endParaRPr/>
          </a:p>
        </p:txBody>
      </p:sp>
      <p:pic>
        <p:nvPicPr>
          <p:cNvPr id="62" name="Google Shape;62;p10" descr="brLogo.png"/>
          <p:cNvPicPr preferRelativeResize="0"/>
          <p:nvPr/>
        </p:nvPicPr>
        <p:blipFill/>
        <p:spPr>
          <a:xfrm>
            <a:off x="4458138" y="5346950"/>
            <a:ext cx="4685864" cy="1511050"/>
          </a:xfrm>
          <a:prstGeom prst="rect">
            <a:avLst/>
          </a:prstGeom>
          <a:noFill/>
          <a:ln>
            <a:noFill/>
          </a:ln>
        </p:spPr>
      </p:pic>
      <p:sp>
        <p:nvSpPr>
          <p:cNvPr id="63" name="Google Shape;63;p10"/>
          <p:cNvSpPr txBox="1">
            <a:spLocks noGrp="1"/>
          </p:cNvSpPr>
          <p:nvPr>
            <p:ph type="sldNum" idx="12"/>
          </p:nvPr>
        </p:nvSpPr>
        <p:spPr>
          <a:xfrm>
            <a:off x="284550" y="6275668"/>
            <a:ext cx="990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Source Sans Pro"/>
                <a:ea typeface="Source Sans Pro"/>
                <a:cs typeface="Source Sans Pro"/>
                <a:sym typeface="Source Sans Pro"/>
              </a:defRPr>
            </a:lvl1pPr>
            <a:lvl2pPr marL="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endParaRPr/>
          </a:p>
        </p:txBody>
      </p:sp>
      <p:sp>
        <p:nvSpPr>
          <p:cNvPr id="64" name="Google Shape;64;p10"/>
          <p:cNvSpPr txBox="1">
            <a:spLocks noGrp="1"/>
          </p:cNvSpPr>
          <p:nvPr>
            <p:ph type="ftr" idx="11"/>
          </p:nvPr>
        </p:nvSpPr>
        <p:spPr>
          <a:xfrm>
            <a:off x="1427655" y="6275668"/>
            <a:ext cx="3677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56000" y="324000"/>
            <a:ext cx="7884000" cy="925792"/>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2"/>
              </a:buClr>
              <a:buSzPts val="3400"/>
              <a:buFont typeface="Open Sans"/>
              <a:buNone/>
              <a:defRPr sz="3400" b="1" i="0" u="none" strike="noStrike" cap="none">
                <a:solidFill>
                  <a:schemeClr val="accent2"/>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56000" y="1440000"/>
            <a:ext cx="7884000" cy="4464000"/>
          </a:xfrm>
          <a:prstGeom prst="rect">
            <a:avLst/>
          </a:prstGeom>
          <a:noFill/>
          <a:ln>
            <a:noFill/>
          </a:ln>
        </p:spPr>
        <p:txBody>
          <a:bodyPr spcFirstLastPara="1" wrap="square" lIns="0" tIns="0" rIns="0" bIns="0" anchor="t" anchorCtr="0">
            <a:noAutofit/>
          </a:bodyPr>
          <a:lstStyle>
            <a:lvl1pPr marL="457200" marR="0" lvl="0"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3pPr>
            <a:lvl4pPr marL="1828800" marR="0" lvl="3"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4pPr>
            <a:lvl5pPr marL="2286000" marR="0" lvl="4"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lvl1pPr marR="0" lvl="0" algn="r" rtl="0">
              <a:lnSpc>
                <a:spcPct val="125000"/>
              </a:lnSpc>
              <a:spcBef>
                <a:spcPts val="0"/>
              </a:spcBef>
              <a:spcAft>
                <a:spcPts val="0"/>
              </a:spcAft>
              <a:buSzPts val="1400"/>
              <a:buNone/>
              <a:defRPr sz="800" b="0" i="0" u="none" strike="noStrike" cap="none">
                <a:solidFill>
                  <a:schemeClr val="dk2"/>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
          <p:cNvSpPr txBox="1">
            <a:spLocks noGrp="1"/>
          </p:cNvSpPr>
          <p:nvPr>
            <p:ph type="ftr" idx="11"/>
          </p:nvPr>
        </p:nvSpPr>
        <p:spPr>
          <a:xfrm>
            <a:off x="7200000" y="6660000"/>
            <a:ext cx="1440000" cy="144000"/>
          </a:xfrm>
          <a:prstGeom prst="rect">
            <a:avLst/>
          </a:prstGeom>
          <a:noFill/>
          <a:ln>
            <a:noFill/>
          </a:ln>
        </p:spPr>
        <p:txBody>
          <a:bodyPr spcFirstLastPara="1" wrap="square" lIns="0" tIns="0" rIns="0" bIns="0" anchor="t" anchorCtr="0">
            <a:noAutofit/>
          </a:bodyPr>
          <a:lstStyle>
            <a:lvl1pPr marR="0" lvl="0" algn="r" rtl="0">
              <a:lnSpc>
                <a:spcPct val="125000"/>
              </a:lnSpc>
              <a:spcBef>
                <a:spcPts val="0"/>
              </a:spcBef>
              <a:spcAft>
                <a:spcPts val="0"/>
              </a:spcAft>
              <a:buSzPts val="1400"/>
              <a:buNone/>
              <a:defRPr sz="800" b="0" i="0" u="none" strike="noStrike" cap="none">
                <a:solidFill>
                  <a:schemeClr val="dk2"/>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lvl1pPr marL="0" marR="0" lvl="0"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1pPr>
            <a:lvl2pPr marL="0" marR="0" lvl="1"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2pPr>
            <a:lvl3pPr marL="0" marR="0" lvl="2"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3pPr>
            <a:lvl4pPr marL="0" marR="0" lvl="3"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4pPr>
            <a:lvl5pPr marL="0" marR="0" lvl="4"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5pPr>
            <a:lvl6pPr marL="0" marR="0" lvl="5"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6pPr>
            <a:lvl7pPr marL="0" marR="0" lvl="6"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7pPr>
            <a:lvl8pPr marL="0" marR="0" lvl="7"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8pPr>
            <a:lvl9pPr marL="0" marR="0" lvl="8" indent="0" algn="r" rtl="0">
              <a:lnSpc>
                <a:spcPct val="125000"/>
              </a:lnSpc>
              <a:spcBef>
                <a:spcPts val="0"/>
              </a:spcBef>
              <a:buNone/>
              <a:defRPr sz="8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p:nvPr/>
        </p:nvSpPr>
        <p:spPr>
          <a:xfrm>
            <a:off x="5004000" y="6516000"/>
            <a:ext cx="2439538" cy="116635"/>
          </a:xfrm>
          <a:prstGeom prst="rect">
            <a:avLst/>
          </a:prstGeom>
          <a:noFill/>
          <a:ln>
            <a:noFill/>
          </a:ln>
        </p:spPr>
        <p:txBody>
          <a:bodyPr spcFirstLastPara="1" wrap="square" lIns="0" tIns="0" rIns="0" bIns="0" anchor="t" anchorCtr="0">
            <a:noAutofit/>
          </a:bodyPr>
          <a:lstStyle/>
          <a:p>
            <a:pPr marL="0" marR="0" lvl="0" indent="0" algn="l" rtl="0">
              <a:lnSpc>
                <a:spcPct val="142857"/>
              </a:lnSpc>
              <a:spcBef>
                <a:spcPts val="0"/>
              </a:spcBef>
              <a:spcAft>
                <a:spcPts val="0"/>
              </a:spcAft>
              <a:buNone/>
            </a:pPr>
            <a:r>
              <a:rPr lang="en-US" sz="700" b="0" i="0" u="none" strike="noStrike" cap="none">
                <a:solidFill>
                  <a:schemeClr val="dk2"/>
                </a:solidFill>
                <a:latin typeface="Arial"/>
                <a:ea typeface="Arial"/>
                <a:cs typeface="Arial"/>
                <a:sym typeface="Arial"/>
              </a:rPr>
              <a:t>© International Baccalaureate Organization 2021 </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4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756000" y="1368000"/>
            <a:ext cx="7884000" cy="2052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chemeClr val="lt1"/>
              </a:buClr>
              <a:buSzPts val="5000"/>
              <a:buFont typeface="Open Sans"/>
              <a:buNone/>
            </a:pPr>
            <a:r>
              <a:rPr lang="en-US"/>
              <a:t>Personal Project</a:t>
            </a:r>
            <a:endParaRPr/>
          </a:p>
        </p:txBody>
      </p:sp>
      <p:sp>
        <p:nvSpPr>
          <p:cNvPr id="75" name="Google Shape;75;p12"/>
          <p:cNvSpPr txBox="1">
            <a:spLocks noGrp="1"/>
          </p:cNvSpPr>
          <p:nvPr>
            <p:ph type="subTitle" idx="1"/>
          </p:nvPr>
        </p:nvSpPr>
        <p:spPr>
          <a:xfrm>
            <a:off x="755650" y="3600000"/>
            <a:ext cx="7884300" cy="16557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accent2"/>
              </a:buClr>
              <a:buSzPts val="2400"/>
              <a:buNone/>
            </a:pPr>
            <a:r>
              <a:rPr lang="en-US" sz="4800"/>
              <a:t>Planning</a:t>
            </a: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21"/>
          <p:cNvSpPr txBox="1">
            <a:spLocks noGrp="1"/>
          </p:cNvSpPr>
          <p:nvPr>
            <p:ph type="body" idx="1"/>
          </p:nvPr>
        </p:nvSpPr>
        <p:spPr>
          <a:xfrm>
            <a:off x="4572000" y="1191210"/>
            <a:ext cx="3851400" cy="4300976"/>
          </a:xfrm>
          <a:prstGeom prst="rect">
            <a:avLst/>
          </a:prstGeom>
          <a:noFill/>
          <a:ln>
            <a:noFill/>
          </a:ln>
        </p:spPr>
        <p:txBody>
          <a:bodyPr spcFirstLastPara="1" wrap="square" lIns="91425" tIns="91425" rIns="91425" bIns="91425" anchor="ctr" anchorCtr="0">
            <a:noAutofit/>
          </a:bodyPr>
          <a:lstStyle/>
          <a:p>
            <a:pPr marL="0" lvl="0" indent="0" algn="ctr">
              <a:lnSpc>
                <a:spcPct val="110000"/>
              </a:lnSpc>
              <a:spcBef>
                <a:spcPts val="3100"/>
              </a:spcBef>
              <a:buNone/>
            </a:pPr>
            <a:r>
              <a:rPr lang="en-US" sz="3400" b="1">
                <a:solidFill>
                  <a:schemeClr val="accent2"/>
                </a:solidFill>
                <a:sym typeface="Arial"/>
              </a:rPr>
              <a:t>Curiosity</a:t>
            </a:r>
          </a:p>
          <a:p>
            <a:pPr marL="0" lvl="0" indent="0" algn="ctr">
              <a:lnSpc>
                <a:spcPct val="110000"/>
              </a:lnSpc>
              <a:spcBef>
                <a:spcPts val="3100"/>
              </a:spcBef>
              <a:buNone/>
            </a:pPr>
            <a:r>
              <a:rPr lang="en-US" sz="2200">
                <a:sym typeface="Arial"/>
              </a:rPr>
              <a:t>“I have been wondering about ...” </a:t>
            </a:r>
            <a:endParaRPr sz="2200"/>
          </a:p>
          <a:p>
            <a:pPr marL="342900" marR="0" lvl="0" indent="-139700" algn="l" rtl="0">
              <a:lnSpc>
                <a:spcPct val="115000"/>
              </a:lnSpc>
              <a:spcBef>
                <a:spcPts val="900"/>
              </a:spcBef>
              <a:spcAft>
                <a:spcPts val="0"/>
              </a:spcAft>
              <a:buClr>
                <a:schemeClr val="lt1"/>
              </a:buClr>
              <a:buSzPts val="45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21"/>
          <p:cNvSpPr txBox="1"/>
          <p:nvPr/>
        </p:nvSpPr>
        <p:spPr>
          <a:xfrm>
            <a:off x="-1100775" y="821225"/>
            <a:ext cx="5032200" cy="5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47" name="Google Shape;147;p21"/>
          <p:cNvPicPr preferRelativeResize="0"/>
          <p:nvPr/>
        </p:nvPicPr>
        <p:blipFill>
          <a:blip r:embed="rId3">
            <a:alphaModFix/>
          </a:blip>
          <a:stretch>
            <a:fillRect/>
          </a:stretch>
        </p:blipFill>
        <p:spPr>
          <a:xfrm>
            <a:off x="874485" y="1048998"/>
            <a:ext cx="3056940" cy="45854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4" name="Google Shape;154;p22"/>
          <p:cNvPicPr preferRelativeResize="0"/>
          <p:nvPr/>
        </p:nvPicPr>
        <p:blipFill>
          <a:blip r:embed="rId3">
            <a:alphaModFix/>
          </a:blip>
          <a:stretch>
            <a:fillRect/>
          </a:stretch>
        </p:blipFill>
        <p:spPr>
          <a:xfrm>
            <a:off x="5182125" y="483475"/>
            <a:ext cx="3510376" cy="5303397"/>
          </a:xfrm>
          <a:prstGeom prst="rect">
            <a:avLst/>
          </a:prstGeom>
          <a:noFill/>
          <a:ln>
            <a:noFill/>
          </a:ln>
        </p:spPr>
      </p:pic>
      <p:sp>
        <p:nvSpPr>
          <p:cNvPr id="5" name="Google Shape;144;p21">
            <a:extLst>
              <a:ext uri="{FF2B5EF4-FFF2-40B4-BE49-F238E27FC236}">
                <a16:creationId xmlns:a16="http://schemas.microsoft.com/office/drawing/2014/main" id="{6E9997BA-BAAB-4F68-A717-91223C2DB808}"/>
              </a:ext>
            </a:extLst>
          </p:cNvPr>
          <p:cNvSpPr txBox="1">
            <a:spLocks noGrp="1"/>
          </p:cNvSpPr>
          <p:nvPr>
            <p:ph type="body" idx="1"/>
          </p:nvPr>
        </p:nvSpPr>
        <p:spPr>
          <a:xfrm>
            <a:off x="560070" y="984685"/>
            <a:ext cx="3851400" cy="4300976"/>
          </a:xfrm>
          <a:prstGeom prst="rect">
            <a:avLst/>
          </a:prstGeom>
          <a:noFill/>
          <a:ln>
            <a:noFill/>
          </a:ln>
        </p:spPr>
        <p:txBody>
          <a:bodyPr spcFirstLastPara="1" wrap="square" lIns="91425" tIns="91425" rIns="91425" bIns="91425" anchor="ctr" anchorCtr="0">
            <a:noAutofit/>
          </a:bodyPr>
          <a:lstStyle/>
          <a:p>
            <a:pPr marL="0" lvl="0" indent="0" algn="ctr">
              <a:lnSpc>
                <a:spcPct val="110000"/>
              </a:lnSpc>
              <a:spcBef>
                <a:spcPts val="3100"/>
              </a:spcBef>
              <a:buNone/>
            </a:pPr>
            <a:r>
              <a:rPr lang="en-US" sz="3400" b="1">
                <a:solidFill>
                  <a:schemeClr val="accent2"/>
                </a:solidFill>
                <a:sym typeface="Arial"/>
              </a:rPr>
              <a:t>Challenge</a:t>
            </a:r>
          </a:p>
          <a:p>
            <a:pPr marL="0" lvl="0" indent="0" algn="ctr">
              <a:lnSpc>
                <a:spcPct val="110000"/>
              </a:lnSpc>
              <a:spcBef>
                <a:spcPts val="3100"/>
              </a:spcBef>
              <a:buNone/>
            </a:pPr>
            <a:r>
              <a:rPr lang="en-US" sz="2200">
                <a:sym typeface="Arial"/>
              </a:rPr>
              <a:t>“I have always wanted to try ...” </a:t>
            </a:r>
            <a:endParaRPr sz="2200"/>
          </a:p>
          <a:p>
            <a:pPr marL="342900" marR="0" lvl="0" indent="-139700" algn="l" rtl="0">
              <a:lnSpc>
                <a:spcPct val="115000"/>
              </a:lnSpc>
              <a:spcBef>
                <a:spcPts val="900"/>
              </a:spcBef>
              <a:spcAft>
                <a:spcPts val="0"/>
              </a:spcAft>
              <a:buClr>
                <a:schemeClr val="lt1"/>
              </a:buClr>
              <a:buSzPts val="45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61" name="Google Shape;161;p23"/>
          <p:cNvPicPr preferRelativeResize="0"/>
          <p:nvPr/>
        </p:nvPicPr>
        <p:blipFill>
          <a:blip r:embed="rId3">
            <a:alphaModFix/>
          </a:blip>
          <a:stretch>
            <a:fillRect/>
          </a:stretch>
        </p:blipFill>
        <p:spPr>
          <a:xfrm>
            <a:off x="764849" y="640139"/>
            <a:ext cx="3535601" cy="5303401"/>
          </a:xfrm>
          <a:prstGeom prst="rect">
            <a:avLst/>
          </a:prstGeom>
          <a:noFill/>
          <a:ln>
            <a:noFill/>
          </a:ln>
        </p:spPr>
      </p:pic>
      <p:sp>
        <p:nvSpPr>
          <p:cNvPr id="5" name="Google Shape;144;p21">
            <a:extLst>
              <a:ext uri="{FF2B5EF4-FFF2-40B4-BE49-F238E27FC236}">
                <a16:creationId xmlns:a16="http://schemas.microsoft.com/office/drawing/2014/main" id="{7377A2C1-03F8-4C58-92D1-BEBCA3B9E779}"/>
              </a:ext>
            </a:extLst>
          </p:cNvPr>
          <p:cNvSpPr txBox="1">
            <a:spLocks noGrp="1"/>
          </p:cNvSpPr>
          <p:nvPr>
            <p:ph type="body" idx="1"/>
          </p:nvPr>
        </p:nvSpPr>
        <p:spPr>
          <a:xfrm>
            <a:off x="4843552" y="1278512"/>
            <a:ext cx="3851400" cy="4300976"/>
          </a:xfrm>
          <a:prstGeom prst="rect">
            <a:avLst/>
          </a:prstGeom>
          <a:noFill/>
          <a:ln>
            <a:noFill/>
          </a:ln>
        </p:spPr>
        <p:txBody>
          <a:bodyPr spcFirstLastPara="1" wrap="square" lIns="91425" tIns="91425" rIns="91425" bIns="91425" anchor="ctr" anchorCtr="0">
            <a:noAutofit/>
          </a:bodyPr>
          <a:lstStyle/>
          <a:p>
            <a:pPr marL="0" lvl="0" indent="0" algn="ctr">
              <a:lnSpc>
                <a:spcPct val="110000"/>
              </a:lnSpc>
              <a:spcBef>
                <a:spcPts val="3100"/>
              </a:spcBef>
              <a:buNone/>
            </a:pPr>
            <a:r>
              <a:rPr lang="en-US" sz="3400" b="1">
                <a:solidFill>
                  <a:schemeClr val="accent2"/>
                </a:solidFill>
                <a:sym typeface="Arial"/>
              </a:rPr>
              <a:t>Passion</a:t>
            </a:r>
          </a:p>
          <a:p>
            <a:pPr marL="0" lvl="0" indent="0" algn="ctr">
              <a:lnSpc>
                <a:spcPct val="110000"/>
              </a:lnSpc>
              <a:spcBef>
                <a:spcPts val="3100"/>
              </a:spcBef>
              <a:buNone/>
            </a:pPr>
            <a:r>
              <a:rPr lang="en-US" sz="2200">
                <a:sym typeface="Arial"/>
              </a:rPr>
              <a:t>“I would love to …”</a:t>
            </a:r>
            <a:endParaRPr sz="2200"/>
          </a:p>
          <a:p>
            <a:pPr marL="342900" marR="0" lvl="0" indent="-139700" algn="l" rtl="0">
              <a:lnSpc>
                <a:spcPct val="115000"/>
              </a:lnSpc>
              <a:spcBef>
                <a:spcPts val="900"/>
              </a:spcBef>
              <a:spcAft>
                <a:spcPts val="0"/>
              </a:spcAft>
              <a:buClr>
                <a:schemeClr val="lt1"/>
              </a:buClr>
              <a:buSzPts val="45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8" name="Google Shape;168;p24"/>
          <p:cNvPicPr preferRelativeResize="0"/>
          <p:nvPr/>
        </p:nvPicPr>
        <p:blipFill>
          <a:blip r:embed="rId3">
            <a:alphaModFix/>
          </a:blip>
          <a:stretch>
            <a:fillRect/>
          </a:stretch>
        </p:blipFill>
        <p:spPr>
          <a:xfrm>
            <a:off x="5000950" y="548175"/>
            <a:ext cx="3513364" cy="5303400"/>
          </a:xfrm>
          <a:prstGeom prst="rect">
            <a:avLst/>
          </a:prstGeom>
          <a:noFill/>
          <a:ln>
            <a:noFill/>
          </a:ln>
        </p:spPr>
      </p:pic>
      <p:sp>
        <p:nvSpPr>
          <p:cNvPr id="5" name="Google Shape;144;p21">
            <a:extLst>
              <a:ext uri="{FF2B5EF4-FFF2-40B4-BE49-F238E27FC236}">
                <a16:creationId xmlns:a16="http://schemas.microsoft.com/office/drawing/2014/main" id="{795D5640-2FCB-46DC-BAA6-949CA8418487}"/>
              </a:ext>
            </a:extLst>
          </p:cNvPr>
          <p:cNvSpPr txBox="1">
            <a:spLocks noGrp="1"/>
          </p:cNvSpPr>
          <p:nvPr>
            <p:ph type="body" idx="1"/>
          </p:nvPr>
        </p:nvSpPr>
        <p:spPr>
          <a:xfrm>
            <a:off x="629686" y="1049387"/>
            <a:ext cx="3851400" cy="4300976"/>
          </a:xfrm>
          <a:prstGeom prst="rect">
            <a:avLst/>
          </a:prstGeom>
          <a:noFill/>
          <a:ln>
            <a:noFill/>
          </a:ln>
        </p:spPr>
        <p:txBody>
          <a:bodyPr spcFirstLastPara="1" wrap="square" lIns="91425" tIns="91425" rIns="91425" bIns="91425" anchor="ctr" anchorCtr="0">
            <a:noAutofit/>
          </a:bodyPr>
          <a:lstStyle/>
          <a:p>
            <a:pPr marL="0" indent="0" algn="ctr">
              <a:lnSpc>
                <a:spcPct val="110000"/>
              </a:lnSpc>
              <a:spcBef>
                <a:spcPts val="3100"/>
              </a:spcBef>
              <a:buNone/>
            </a:pPr>
            <a:r>
              <a:rPr lang="en-US" sz="3400" b="1">
                <a:solidFill>
                  <a:schemeClr val="accent2"/>
                </a:solidFill>
                <a:sym typeface="Arial"/>
              </a:rPr>
              <a:t>Impact</a:t>
            </a:r>
          </a:p>
          <a:p>
            <a:pPr marL="0" lvl="0" indent="0" algn="ctr">
              <a:lnSpc>
                <a:spcPct val="110000"/>
              </a:lnSpc>
              <a:spcBef>
                <a:spcPts val="3100"/>
              </a:spcBef>
              <a:buNone/>
            </a:pPr>
            <a:r>
              <a:rPr lang="en-US" sz="2200">
                <a:sym typeface="Arial"/>
              </a:rPr>
              <a:t>“I can make the world a better place by …”</a:t>
            </a:r>
            <a:endParaRPr sz="2200"/>
          </a:p>
          <a:p>
            <a:pPr marL="342900" marR="0" lvl="0" indent="-139700" algn="l" rtl="0">
              <a:lnSpc>
                <a:spcPct val="115000"/>
              </a:lnSpc>
              <a:spcBef>
                <a:spcPts val="900"/>
              </a:spcBef>
              <a:spcAft>
                <a:spcPts val="0"/>
              </a:spcAft>
              <a:buClr>
                <a:schemeClr val="lt1"/>
              </a:buClr>
              <a:buSzPts val="45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756000" y="324000"/>
            <a:ext cx="7884000" cy="925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Your turn to choose …</a:t>
            </a:r>
            <a:endParaRPr/>
          </a:p>
        </p:txBody>
      </p:sp>
      <p:sp>
        <p:nvSpPr>
          <p:cNvPr id="175" name="Google Shape;175;p25"/>
          <p:cNvSpPr txBox="1">
            <a:spLocks noGrp="1"/>
          </p:cNvSpPr>
          <p:nvPr>
            <p:ph type="body" idx="1"/>
          </p:nvPr>
        </p:nvSpPr>
        <p:spPr>
          <a:xfrm>
            <a:off x="435202" y="2057399"/>
            <a:ext cx="5451891" cy="3351348"/>
          </a:xfrm>
          <a:prstGeom prst="rect">
            <a:avLst/>
          </a:prstGeom>
        </p:spPr>
        <p:txBody>
          <a:bodyPr spcFirstLastPara="1" wrap="square" lIns="0" tIns="0" rIns="0" bIns="0" anchor="ctr" anchorCtr="0">
            <a:noAutofit/>
          </a:bodyPr>
          <a:lstStyle/>
          <a:p>
            <a:pPr marL="450000" lvl="0" indent="-450000" algn="l" rtl="0">
              <a:spcAft>
                <a:spcPts val="0"/>
              </a:spcAft>
              <a:buClr>
                <a:schemeClr val="dk2"/>
              </a:buClr>
              <a:buSzPct val="100000"/>
              <a:buFont typeface="Arial" panose="020B0604020202020204" pitchFamily="34" charset="0"/>
              <a:buChar char="•"/>
            </a:pPr>
            <a:r>
              <a:rPr lang="en-US" sz="2200">
                <a:sym typeface="Calibri"/>
              </a:rPr>
              <a:t>Which of those options is most appealing to you now?</a:t>
            </a:r>
            <a:endParaRPr sz="2200">
              <a:sym typeface="Calibri"/>
            </a:endParaRPr>
          </a:p>
          <a:p>
            <a:pPr marL="450000" lvl="0" indent="-450000" algn="l" rtl="0">
              <a:spcAft>
                <a:spcPts val="0"/>
              </a:spcAft>
              <a:buClr>
                <a:schemeClr val="dk2"/>
              </a:buClr>
              <a:buSzPct val="100000"/>
              <a:buFont typeface="Arial" panose="020B0604020202020204" pitchFamily="34" charset="0"/>
              <a:buChar char="•"/>
            </a:pPr>
            <a:r>
              <a:rPr lang="en-GB" sz="2200">
                <a:sym typeface="Calibri"/>
              </a:rPr>
              <a:t>Which of those ideas might hold your interest for the next few months?</a:t>
            </a:r>
          </a:p>
          <a:p>
            <a:pPr marL="450000" lvl="0" indent="-450000" algn="l" rtl="0">
              <a:spcAft>
                <a:spcPts val="0"/>
              </a:spcAft>
              <a:buClr>
                <a:schemeClr val="dk2"/>
              </a:buClr>
              <a:buSzPct val="100000"/>
              <a:buFont typeface="Arial" panose="020B0604020202020204" pitchFamily="34" charset="0"/>
              <a:buChar char="•"/>
            </a:pPr>
            <a:r>
              <a:rPr lang="en-GB" sz="2200">
                <a:sym typeface="Calibri"/>
              </a:rPr>
              <a:t>Which of those ideas would you like to consider further?</a:t>
            </a:r>
          </a:p>
        </p:txBody>
      </p:sp>
      <p:sp>
        <p:nvSpPr>
          <p:cNvPr id="176" name="Google Shape;176;p25"/>
          <p:cNvSpPr txBox="1">
            <a:spLocks noGrp="1"/>
          </p:cNvSpPr>
          <p:nvPr>
            <p:ph type="sldNum" idx="12"/>
          </p:nvPr>
        </p:nvSpPr>
        <p:spPr>
          <a:xfrm>
            <a:off x="8388000" y="6516000"/>
            <a:ext cx="252000" cy="1440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177" name="Google Shape;177;p25"/>
          <p:cNvPicPr preferRelativeResize="0"/>
          <p:nvPr/>
        </p:nvPicPr>
        <p:blipFill>
          <a:blip r:embed="rId3">
            <a:alphaModFix/>
          </a:blip>
          <a:stretch>
            <a:fillRect/>
          </a:stretch>
        </p:blipFill>
        <p:spPr>
          <a:xfrm>
            <a:off x="5982853" y="2057399"/>
            <a:ext cx="2812324" cy="33513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ctrTitle"/>
          </p:nvPr>
        </p:nvSpPr>
        <p:spPr>
          <a:xfrm>
            <a:off x="756000" y="1367758"/>
            <a:ext cx="7884000" cy="2052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chemeClr val="accent2"/>
              </a:buClr>
              <a:buSzPts val="5000"/>
              <a:buFont typeface="Open Sans"/>
              <a:buNone/>
            </a:pPr>
            <a:r>
              <a:rPr lang="en-US"/>
              <a:t>Creating an action plan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690B-0AC5-4D8E-882A-D615DB96E92B}"/>
              </a:ext>
            </a:extLst>
          </p:cNvPr>
          <p:cNvSpPr>
            <a:spLocks noGrp="1"/>
          </p:cNvSpPr>
          <p:nvPr>
            <p:ph type="title"/>
          </p:nvPr>
        </p:nvSpPr>
        <p:spPr/>
        <p:txBody>
          <a:bodyPr/>
          <a:lstStyle/>
          <a:p>
            <a:r>
              <a:rPr lang="en-GB"/>
              <a:t>This is an iterative process …</a:t>
            </a:r>
          </a:p>
        </p:txBody>
      </p:sp>
      <p:sp>
        <p:nvSpPr>
          <p:cNvPr id="3" name="Slide Number Placeholder 2">
            <a:extLst>
              <a:ext uri="{FF2B5EF4-FFF2-40B4-BE49-F238E27FC236}">
                <a16:creationId xmlns:a16="http://schemas.microsoft.com/office/drawing/2014/main" id="{D17D49B1-4943-4C5C-B30A-A7EEF91F6D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graphicFrame>
        <p:nvGraphicFramePr>
          <p:cNvPr id="4" name="Diagram 3">
            <a:extLst>
              <a:ext uri="{FF2B5EF4-FFF2-40B4-BE49-F238E27FC236}">
                <a16:creationId xmlns:a16="http://schemas.microsoft.com/office/drawing/2014/main" id="{E8901954-C485-4F81-A7C7-36D82004F026}"/>
              </a:ext>
            </a:extLst>
          </p:cNvPr>
          <p:cNvGraphicFramePr>
            <a:graphicFrameLocks noChangeAspect="1"/>
          </p:cNvGraphicFramePr>
          <p:nvPr>
            <p:extLst>
              <p:ext uri="{D42A27DB-BD31-4B8C-83A1-F6EECF244321}">
                <p14:modId xmlns:p14="http://schemas.microsoft.com/office/powerpoint/2010/main" val="4266876087"/>
              </p:ext>
            </p:extLst>
          </p:nvPr>
        </p:nvGraphicFramePr>
        <p:xfrm>
          <a:off x="1287618" y="1207322"/>
          <a:ext cx="6568762" cy="52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5885683-0FBC-4CCD-816C-D8A13C64D852}"/>
              </a:ext>
            </a:extLst>
          </p:cNvPr>
          <p:cNvSpPr txBox="1"/>
          <p:nvPr/>
        </p:nvSpPr>
        <p:spPr>
          <a:xfrm>
            <a:off x="5773781" y="1750206"/>
            <a:ext cx="2899317" cy="107721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b="1"/>
              <a:t>What will I learn?</a:t>
            </a:r>
          </a:p>
          <a:p>
            <a:r>
              <a:rPr lang="en-GB" sz="1600" b="1"/>
              <a:t>What will I create? </a:t>
            </a:r>
          </a:p>
          <a:p>
            <a:r>
              <a:rPr lang="en-GB" sz="1600" b="1"/>
              <a:t>What features will my product have?</a:t>
            </a:r>
          </a:p>
        </p:txBody>
      </p:sp>
      <p:sp>
        <p:nvSpPr>
          <p:cNvPr id="6" name="TextBox 5">
            <a:extLst>
              <a:ext uri="{FF2B5EF4-FFF2-40B4-BE49-F238E27FC236}">
                <a16:creationId xmlns:a16="http://schemas.microsoft.com/office/drawing/2014/main" id="{1D73194D-F02E-4952-B1C1-6E6229C02508}"/>
              </a:ext>
            </a:extLst>
          </p:cNvPr>
          <p:cNvSpPr txBox="1"/>
          <p:nvPr/>
        </p:nvSpPr>
        <p:spPr>
          <a:xfrm>
            <a:off x="457648" y="2827424"/>
            <a:ext cx="2899317" cy="83099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sz="1600" b="1"/>
              <a:t>What will I need to do to achieve the success criteria?</a:t>
            </a:r>
          </a:p>
        </p:txBody>
      </p:sp>
      <p:sp>
        <p:nvSpPr>
          <p:cNvPr id="7" name="TextBox 6">
            <a:extLst>
              <a:ext uri="{FF2B5EF4-FFF2-40B4-BE49-F238E27FC236}">
                <a16:creationId xmlns:a16="http://schemas.microsoft.com/office/drawing/2014/main" id="{7A7F4F8A-A97A-4593-A0DE-601990EC0281}"/>
              </a:ext>
            </a:extLst>
          </p:cNvPr>
          <p:cNvSpPr txBox="1"/>
          <p:nvPr/>
        </p:nvSpPr>
        <p:spPr>
          <a:xfrm>
            <a:off x="5773782" y="3861150"/>
            <a:ext cx="2899317" cy="107721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1600" b="1"/>
              <a:t>Can I achieve those criteria in the time that I have? </a:t>
            </a:r>
          </a:p>
          <a:p>
            <a:r>
              <a:rPr lang="en-GB" sz="1600" b="1"/>
              <a:t>Do I have the resources that I will need?</a:t>
            </a:r>
          </a:p>
        </p:txBody>
      </p:sp>
      <p:sp>
        <p:nvSpPr>
          <p:cNvPr id="8" name="TextBox 7">
            <a:extLst>
              <a:ext uri="{FF2B5EF4-FFF2-40B4-BE49-F238E27FC236}">
                <a16:creationId xmlns:a16="http://schemas.microsoft.com/office/drawing/2014/main" id="{41A01985-2784-4E5D-856E-2AC313056D75}"/>
              </a:ext>
            </a:extLst>
          </p:cNvPr>
          <p:cNvSpPr txBox="1"/>
          <p:nvPr/>
        </p:nvSpPr>
        <p:spPr>
          <a:xfrm>
            <a:off x="457648" y="4882635"/>
            <a:ext cx="2899317" cy="107721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600" b="1"/>
              <a:t>What can I do in the time that I have?</a:t>
            </a:r>
          </a:p>
          <a:p>
            <a:r>
              <a:rPr lang="en-GB" sz="1600" b="1"/>
              <a:t>What can I achieve with the resources that I have?</a:t>
            </a:r>
          </a:p>
        </p:txBody>
      </p:sp>
    </p:spTree>
    <p:extLst>
      <p:ext uri="{BB962C8B-B14F-4D97-AF65-F5344CB8AC3E}">
        <p14:creationId xmlns:p14="http://schemas.microsoft.com/office/powerpoint/2010/main" val="285853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411699" y="137701"/>
            <a:ext cx="7884000" cy="925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3400"/>
              <a:buFont typeface="Open Sans"/>
              <a:buNone/>
            </a:pPr>
            <a:r>
              <a:rPr lang="en-US"/>
              <a:t>Success criteria</a:t>
            </a:r>
            <a:endParaRPr/>
          </a:p>
        </p:txBody>
      </p:sp>
      <p:sp>
        <p:nvSpPr>
          <p:cNvPr id="221" name="Google Shape;221;p31"/>
          <p:cNvSpPr txBox="1">
            <a:spLocks noGrp="1"/>
          </p:cNvSpPr>
          <p:nvPr>
            <p:ph type="body" idx="1"/>
          </p:nvPr>
        </p:nvSpPr>
        <p:spPr>
          <a:xfrm>
            <a:off x="411699" y="1282283"/>
            <a:ext cx="4250343" cy="1816150"/>
          </a:xfrm>
          <a:prstGeom prst="rect">
            <a:avLst/>
          </a:prstGeom>
          <a:noFill/>
          <a:ln>
            <a:noFill/>
          </a:ln>
        </p:spPr>
        <p:txBody>
          <a:bodyPr spcFirstLastPara="1" wrap="square" lIns="0" tIns="0" rIns="0" bIns="0" anchor="t" anchorCtr="0">
            <a:noAutofit/>
          </a:bodyPr>
          <a:lstStyle/>
          <a:p>
            <a:pPr marL="0" lvl="0" indent="0" algn="l" rtl="0">
              <a:spcAft>
                <a:spcPts val="0"/>
              </a:spcAft>
              <a:buNone/>
            </a:pPr>
            <a:r>
              <a:rPr lang="en-US" sz="2200"/>
              <a:t>When creating success criteria you can choose the style which best suits you, but you should make sure their specifications are SMART:</a:t>
            </a:r>
          </a:p>
        </p:txBody>
      </p:sp>
      <p:sp>
        <p:nvSpPr>
          <p:cNvPr id="222" name="Google Shape;222;p31"/>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p>
            <a:pPr marL="0" lvl="0" indent="0" algn="r" rtl="0">
              <a:lnSpc>
                <a:spcPct val="125000"/>
              </a:lnSpc>
              <a:spcBef>
                <a:spcPts val="0"/>
              </a:spcBef>
              <a:spcAft>
                <a:spcPts val="0"/>
              </a:spcAft>
              <a:buNone/>
            </a:pPr>
            <a:r>
              <a:rPr lang="en-US"/>
              <a:t>11/23/2018</a:t>
            </a:r>
            <a:endParaRPr/>
          </a:p>
        </p:txBody>
      </p:sp>
      <p:sp>
        <p:nvSpPr>
          <p:cNvPr id="223" name="Google Shape;223;p31"/>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grpSp>
        <p:nvGrpSpPr>
          <p:cNvPr id="4" name="Group 3">
            <a:extLst>
              <a:ext uri="{FF2B5EF4-FFF2-40B4-BE49-F238E27FC236}">
                <a16:creationId xmlns:a16="http://schemas.microsoft.com/office/drawing/2014/main" id="{9A3FE6DD-3814-4924-8A3A-3E1EA42B5CBA}"/>
              </a:ext>
            </a:extLst>
          </p:cNvPr>
          <p:cNvGrpSpPr/>
          <p:nvPr/>
        </p:nvGrpSpPr>
        <p:grpSpPr>
          <a:xfrm>
            <a:off x="4829741" y="320394"/>
            <a:ext cx="3710763" cy="2519916"/>
            <a:chOff x="1233377" y="1807535"/>
            <a:chExt cx="3710763" cy="2519916"/>
          </a:xfrm>
        </p:grpSpPr>
        <p:sp>
          <p:nvSpPr>
            <p:cNvPr id="2" name="Thought Bubble: Cloud 1">
              <a:extLst>
                <a:ext uri="{FF2B5EF4-FFF2-40B4-BE49-F238E27FC236}">
                  <a16:creationId xmlns:a16="http://schemas.microsoft.com/office/drawing/2014/main" id="{1983596E-D150-4482-9B4A-FA2B4A88C1BC}"/>
                </a:ext>
              </a:extLst>
            </p:cNvPr>
            <p:cNvSpPr/>
            <p:nvPr/>
          </p:nvSpPr>
          <p:spPr>
            <a:xfrm>
              <a:off x="1233377" y="1807535"/>
              <a:ext cx="3710763" cy="2519916"/>
            </a:xfrm>
            <a:prstGeom prst="cloudCallout">
              <a:avLst>
                <a:gd name="adj1" fmla="val -45761"/>
                <a:gd name="adj2" fmla="val 6165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E84490F-C217-4335-AA03-431998578983}"/>
                </a:ext>
              </a:extLst>
            </p:cNvPr>
            <p:cNvSpPr txBox="1"/>
            <p:nvPr/>
          </p:nvSpPr>
          <p:spPr>
            <a:xfrm>
              <a:off x="1321117" y="2473008"/>
              <a:ext cx="3330082" cy="1323439"/>
            </a:xfrm>
            <a:prstGeom prst="rect">
              <a:avLst/>
            </a:prstGeom>
            <a:noFill/>
          </p:spPr>
          <p:txBody>
            <a:bodyPr wrap="square" rtlCol="0" anchor="ctr">
              <a:spAutoFit/>
            </a:bodyPr>
            <a:lstStyle/>
            <a:p>
              <a:pPr algn="ctr"/>
              <a:r>
                <a:rPr lang="en-US" sz="2000">
                  <a:solidFill>
                    <a:schemeClr val="accent1"/>
                  </a:solidFill>
                </a:rPr>
                <a:t>Recall that you have already created success criteria in MYP design projects. </a:t>
              </a:r>
            </a:p>
          </p:txBody>
        </p:sp>
      </p:grpSp>
      <p:sp>
        <p:nvSpPr>
          <p:cNvPr id="9" name="Google Shape;221;p31">
            <a:extLst>
              <a:ext uri="{FF2B5EF4-FFF2-40B4-BE49-F238E27FC236}">
                <a16:creationId xmlns:a16="http://schemas.microsoft.com/office/drawing/2014/main" id="{12F2F37A-D808-48AE-8073-E5F2131CE696}"/>
              </a:ext>
            </a:extLst>
          </p:cNvPr>
          <p:cNvSpPr txBox="1">
            <a:spLocks/>
          </p:cNvSpPr>
          <p:nvPr/>
        </p:nvSpPr>
        <p:spPr>
          <a:xfrm>
            <a:off x="378000" y="3263792"/>
            <a:ext cx="8136000" cy="3231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1pPr>
            <a:lvl2pPr marL="914400" marR="0" lvl="1"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2pPr>
            <a:lvl3pPr marL="1371600" marR="0" lvl="2"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3pPr>
            <a:lvl4pPr marL="1828800" marR="0" lvl="3"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4pPr>
            <a:lvl5pPr marL="2286000" marR="0" lvl="4"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pPr marL="450000" indent="-450000">
              <a:buSzPct val="100000"/>
            </a:pPr>
            <a:r>
              <a:rPr lang="en-GB" sz="2200" b="1"/>
              <a:t>S</a:t>
            </a:r>
            <a:r>
              <a:rPr lang="en-GB" sz="2200"/>
              <a:t>pecific—do I know what I want to do and why? </a:t>
            </a:r>
          </a:p>
          <a:p>
            <a:pPr marL="450000" indent="-450000">
              <a:buSzPct val="100000"/>
            </a:pPr>
            <a:r>
              <a:rPr lang="en-GB" sz="2200" b="1"/>
              <a:t>M</a:t>
            </a:r>
            <a:r>
              <a:rPr lang="en-GB" sz="2200"/>
              <a:t>easurable—will I be able to tell if the criterion has been met?</a:t>
            </a:r>
          </a:p>
          <a:p>
            <a:pPr marL="450000" indent="-450000">
              <a:buSzPct val="100000"/>
            </a:pPr>
            <a:r>
              <a:rPr lang="en-GB" sz="2200" b="1"/>
              <a:t>A</a:t>
            </a:r>
            <a:r>
              <a:rPr lang="en-GB" sz="2200"/>
              <a:t>chievable—can I access the resources and skills that I will need?</a:t>
            </a:r>
          </a:p>
          <a:p>
            <a:pPr marL="450000" indent="-450000">
              <a:buSzPct val="100000"/>
            </a:pPr>
            <a:r>
              <a:rPr lang="en-GB" sz="2200" b="1"/>
              <a:t>R</a:t>
            </a:r>
            <a:r>
              <a:rPr lang="en-GB" sz="2200"/>
              <a:t>elevant—does this make my overall product better?</a:t>
            </a:r>
          </a:p>
          <a:p>
            <a:pPr marL="450000" indent="-450000">
              <a:buSzPct val="100000"/>
            </a:pPr>
            <a:r>
              <a:rPr lang="en-GB" sz="2200" b="1"/>
              <a:t>T</a:t>
            </a:r>
            <a:r>
              <a:rPr lang="en-GB" sz="2200"/>
              <a:t>ime-bound—can I do this within the time that I have?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47E9-1E92-45B4-BC67-29C55C65A40D}"/>
              </a:ext>
            </a:extLst>
          </p:cNvPr>
          <p:cNvSpPr>
            <a:spLocks noGrp="1"/>
          </p:cNvSpPr>
          <p:nvPr>
            <p:ph type="title"/>
          </p:nvPr>
        </p:nvSpPr>
        <p:spPr>
          <a:xfrm>
            <a:off x="756000" y="3744534"/>
            <a:ext cx="7884000" cy="925792"/>
          </a:xfrm>
        </p:spPr>
        <p:txBody>
          <a:bodyPr/>
          <a:lstStyle/>
          <a:p>
            <a:r>
              <a:rPr lang="en-US"/>
              <a:t>Please see Success Criteria Handout</a:t>
            </a:r>
          </a:p>
        </p:txBody>
      </p:sp>
      <p:sp>
        <p:nvSpPr>
          <p:cNvPr id="4" name="Slide Number Placeholder 3">
            <a:extLst>
              <a:ext uri="{FF2B5EF4-FFF2-40B4-BE49-F238E27FC236}">
                <a16:creationId xmlns:a16="http://schemas.microsoft.com/office/drawing/2014/main" id="{5942E5A9-759A-4270-AAA6-7831146620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18</a:t>
            </a:fld>
            <a:endParaRPr lang="en-US"/>
          </a:p>
        </p:txBody>
      </p:sp>
      <p:pic>
        <p:nvPicPr>
          <p:cNvPr id="5" name="Picture 5" descr="Table&#10;&#10;Description automatically generated">
            <a:extLst>
              <a:ext uri="{FF2B5EF4-FFF2-40B4-BE49-F238E27FC236}">
                <a16:creationId xmlns:a16="http://schemas.microsoft.com/office/drawing/2014/main" id="{E7E9CF5C-6E7E-4FD4-BDB9-AA141A1222B4}"/>
              </a:ext>
            </a:extLst>
          </p:cNvPr>
          <p:cNvPicPr>
            <a:picLocks noChangeAspect="1"/>
          </p:cNvPicPr>
          <p:nvPr/>
        </p:nvPicPr>
        <p:blipFill>
          <a:blip r:embed="rId2"/>
          <a:stretch>
            <a:fillRect/>
          </a:stretch>
        </p:blipFill>
        <p:spPr>
          <a:xfrm>
            <a:off x="1163109" y="949854"/>
            <a:ext cx="6631516" cy="2181225"/>
          </a:xfrm>
          <a:prstGeom prst="rect">
            <a:avLst/>
          </a:prstGeom>
        </p:spPr>
      </p:pic>
    </p:spTree>
    <p:extLst>
      <p:ext uri="{BB962C8B-B14F-4D97-AF65-F5344CB8AC3E}">
        <p14:creationId xmlns:p14="http://schemas.microsoft.com/office/powerpoint/2010/main" val="66547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260800" y="158900"/>
            <a:ext cx="7884000" cy="925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3400"/>
              <a:buFont typeface="Open Sans"/>
              <a:buNone/>
            </a:pPr>
            <a:r>
              <a:rPr lang="en-US"/>
              <a:t>What type of action plan?</a:t>
            </a:r>
            <a:endParaRPr/>
          </a:p>
        </p:txBody>
      </p:sp>
      <p:sp>
        <p:nvSpPr>
          <p:cNvPr id="196" name="Google Shape;196;p28"/>
          <p:cNvSpPr txBox="1">
            <a:spLocks noGrp="1"/>
          </p:cNvSpPr>
          <p:nvPr>
            <p:ph type="body" idx="1"/>
          </p:nvPr>
        </p:nvSpPr>
        <p:spPr>
          <a:xfrm>
            <a:off x="260800" y="1197000"/>
            <a:ext cx="8653200" cy="4464000"/>
          </a:xfrm>
          <a:prstGeom prst="rect">
            <a:avLst/>
          </a:prstGeom>
          <a:noFill/>
          <a:ln>
            <a:noFill/>
          </a:ln>
        </p:spPr>
        <p:txBody>
          <a:bodyPr spcFirstLastPara="1" wrap="square" lIns="0" tIns="0" rIns="0" bIns="0" anchor="t" anchorCtr="0">
            <a:noAutofit/>
          </a:bodyPr>
          <a:lstStyle/>
          <a:p>
            <a:pPr marL="0" lvl="0" indent="0" algn="l" rtl="0">
              <a:spcBef>
                <a:spcPts val="1200"/>
              </a:spcBef>
              <a:spcAft>
                <a:spcPts val="0"/>
              </a:spcAft>
              <a:buNone/>
            </a:pPr>
            <a:r>
              <a:rPr lang="en-US" sz="2200" b="1"/>
              <a:t>You should create an action plan which best suits how you learn best.</a:t>
            </a:r>
            <a:endParaRPr sz="2200" b="1"/>
          </a:p>
          <a:p>
            <a:pPr marL="0" indent="0">
              <a:spcBef>
                <a:spcPts val="1200"/>
              </a:spcBef>
              <a:spcAft>
                <a:spcPts val="1200"/>
              </a:spcAft>
              <a:buNone/>
            </a:pPr>
            <a:r>
              <a:rPr lang="en-US" sz="2200" b="1"/>
              <a:t>Action plans might be or might include:</a:t>
            </a:r>
            <a:r>
              <a:rPr lang="en-US" sz="2200"/>
              <a:t> action tables, flow charts, to-do lists, calendar tasks, a step-by-step logical plan, storyboards, graphs, a bullet journal, a spreadsheet, flow charts, equipment and materials lists, slippage chart, goal charts, project timelines. </a:t>
            </a:r>
            <a:endParaRPr sz="2200"/>
          </a:p>
        </p:txBody>
      </p:sp>
      <p:sp>
        <p:nvSpPr>
          <p:cNvPr id="197" name="Google Shape;197;p28"/>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p>
            <a:pPr marL="0" lvl="0" indent="0" algn="r" rtl="0">
              <a:lnSpc>
                <a:spcPct val="125000"/>
              </a:lnSpc>
              <a:spcBef>
                <a:spcPts val="0"/>
              </a:spcBef>
              <a:spcAft>
                <a:spcPts val="0"/>
              </a:spcAft>
              <a:buNone/>
            </a:pPr>
            <a:r>
              <a:rPr lang="en-US"/>
              <a:t>11/23/2018</a:t>
            </a:r>
            <a:endParaRPr/>
          </a:p>
        </p:txBody>
      </p:sp>
      <p:sp>
        <p:nvSpPr>
          <p:cNvPr id="198" name="Google Shape;198;p28"/>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199" name="Google Shape;199;p28"/>
          <p:cNvPicPr preferRelativeResize="0"/>
          <p:nvPr/>
        </p:nvPicPr>
        <p:blipFill>
          <a:blip r:embed="rId3">
            <a:alphaModFix/>
          </a:blip>
          <a:stretch>
            <a:fillRect/>
          </a:stretch>
        </p:blipFill>
        <p:spPr>
          <a:xfrm>
            <a:off x="3112374" y="4020275"/>
            <a:ext cx="3115353" cy="2082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9B5F-729B-419B-A562-BE50E1624FC3}"/>
              </a:ext>
            </a:extLst>
          </p:cNvPr>
          <p:cNvSpPr>
            <a:spLocks noGrp="1"/>
          </p:cNvSpPr>
          <p:nvPr>
            <p:ph type="title"/>
          </p:nvPr>
        </p:nvSpPr>
        <p:spPr/>
        <p:txBody>
          <a:bodyPr/>
          <a:lstStyle/>
          <a:p>
            <a:r>
              <a:rPr lang="en-GB"/>
              <a:t>Planning: What are you going to do?</a:t>
            </a:r>
          </a:p>
        </p:txBody>
      </p:sp>
      <p:sp>
        <p:nvSpPr>
          <p:cNvPr id="3" name="Slide Number Placeholder 2">
            <a:extLst>
              <a:ext uri="{FF2B5EF4-FFF2-40B4-BE49-F238E27FC236}">
                <a16:creationId xmlns:a16="http://schemas.microsoft.com/office/drawing/2014/main" id="{131BB919-5B85-40ED-8735-908DAA0A10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graphicFrame>
        <p:nvGraphicFramePr>
          <p:cNvPr id="4" name="Diagram 3">
            <a:extLst>
              <a:ext uri="{FF2B5EF4-FFF2-40B4-BE49-F238E27FC236}">
                <a16:creationId xmlns:a16="http://schemas.microsoft.com/office/drawing/2014/main" id="{3AE045E1-CAED-4935-B5D2-312570A8802F}"/>
              </a:ext>
            </a:extLst>
          </p:cNvPr>
          <p:cNvGraphicFramePr/>
          <p:nvPr>
            <p:extLst>
              <p:ext uri="{D42A27DB-BD31-4B8C-83A1-F6EECF244321}">
                <p14:modId xmlns:p14="http://schemas.microsoft.com/office/powerpoint/2010/main" val="40120961"/>
              </p:ext>
            </p:extLst>
          </p:nvPr>
        </p:nvGraphicFramePr>
        <p:xfrm>
          <a:off x="1266000" y="1622738"/>
          <a:ext cx="6864000" cy="4554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83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360151" y="113993"/>
            <a:ext cx="7884000" cy="925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3400"/>
              <a:buFont typeface="Open Sans"/>
              <a:buNone/>
            </a:pPr>
            <a:r>
              <a:rPr lang="en-US"/>
              <a:t>Action plan top tips</a:t>
            </a:r>
            <a:endParaRPr/>
          </a:p>
        </p:txBody>
      </p:sp>
      <p:sp>
        <p:nvSpPr>
          <p:cNvPr id="205" name="Google Shape;205;p29"/>
          <p:cNvSpPr txBox="1">
            <a:spLocks noGrp="1"/>
          </p:cNvSpPr>
          <p:nvPr>
            <p:ph type="body" idx="1"/>
          </p:nvPr>
        </p:nvSpPr>
        <p:spPr>
          <a:xfrm>
            <a:off x="360151" y="2175683"/>
            <a:ext cx="5296060" cy="3920317"/>
          </a:xfrm>
          <a:prstGeom prst="rect">
            <a:avLst/>
          </a:prstGeom>
          <a:noFill/>
          <a:ln>
            <a:noFill/>
          </a:ln>
        </p:spPr>
        <p:txBody>
          <a:bodyPr spcFirstLastPara="1" wrap="square" lIns="0" tIns="0" rIns="0" bIns="0" anchor="t" anchorCtr="0">
            <a:noAutofit/>
          </a:bodyPr>
          <a:lstStyle/>
          <a:p>
            <a:pPr marL="450000" indent="-450000">
              <a:spcBef>
                <a:spcPts val="600"/>
              </a:spcBef>
              <a:buSzPct val="100000"/>
              <a:buFont typeface="Arial" panose="020B0604020202020204" pitchFamily="34" charset="0"/>
              <a:buChar char="•"/>
            </a:pPr>
            <a:r>
              <a:rPr lang="en-US" sz="2200"/>
              <a:t>Consider your </a:t>
            </a:r>
            <a:r>
              <a:rPr lang="en-US" sz="2200" b="1"/>
              <a:t>approaches to learning </a:t>
            </a:r>
            <a:r>
              <a:rPr lang="en-US" sz="2200"/>
              <a:t>(ATL) skills and make a plan that works for you. For example, if you struggle with time-management, you may wish to make an action plan that ensures you complete work early or allows for flexibility.</a:t>
            </a:r>
          </a:p>
          <a:p>
            <a:pPr marL="450000" indent="-450000">
              <a:buSzPct val="100000"/>
              <a:buFont typeface="Arial" panose="020B0604020202020204" pitchFamily="34" charset="0"/>
              <a:buChar char="•"/>
            </a:pPr>
            <a:r>
              <a:rPr lang="en-US" sz="2200"/>
              <a:t>Different types of projects require </a:t>
            </a:r>
            <a:r>
              <a:rPr lang="en-US" sz="2200" b="1"/>
              <a:t>research</a:t>
            </a:r>
            <a:r>
              <a:rPr lang="en-US" sz="2200"/>
              <a:t> at different stages. Think about when research will be needed in your project.</a:t>
            </a:r>
          </a:p>
        </p:txBody>
      </p:sp>
      <p:sp>
        <p:nvSpPr>
          <p:cNvPr id="206" name="Google Shape;206;p29"/>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p>
            <a:pPr marL="0" lvl="0" indent="0" algn="r" rtl="0">
              <a:lnSpc>
                <a:spcPct val="125000"/>
              </a:lnSpc>
              <a:spcBef>
                <a:spcPts val="0"/>
              </a:spcBef>
              <a:spcAft>
                <a:spcPts val="0"/>
              </a:spcAft>
              <a:buNone/>
            </a:pPr>
            <a:r>
              <a:rPr lang="en-US"/>
              <a:t>11/23/2018</a:t>
            </a:r>
            <a:endParaRPr/>
          </a:p>
        </p:txBody>
      </p:sp>
      <p:sp>
        <p:nvSpPr>
          <p:cNvPr id="207" name="Google Shape;207;p29"/>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grpSp>
        <p:nvGrpSpPr>
          <p:cNvPr id="6" name="Group 5">
            <a:extLst>
              <a:ext uri="{FF2B5EF4-FFF2-40B4-BE49-F238E27FC236}">
                <a16:creationId xmlns:a16="http://schemas.microsoft.com/office/drawing/2014/main" id="{FAD68994-B09C-4BE8-9F8F-87A77077E4AA}"/>
              </a:ext>
            </a:extLst>
          </p:cNvPr>
          <p:cNvGrpSpPr>
            <a:grpSpLocks noChangeAspect="1"/>
          </p:cNvGrpSpPr>
          <p:nvPr/>
        </p:nvGrpSpPr>
        <p:grpSpPr>
          <a:xfrm>
            <a:off x="5656211" y="2648276"/>
            <a:ext cx="3309601" cy="3240000"/>
            <a:chOff x="1234548" y="1898618"/>
            <a:chExt cx="3710763" cy="2519916"/>
          </a:xfrm>
        </p:grpSpPr>
        <p:sp>
          <p:nvSpPr>
            <p:cNvPr id="7" name="Thought Bubble: Cloud 6">
              <a:extLst>
                <a:ext uri="{FF2B5EF4-FFF2-40B4-BE49-F238E27FC236}">
                  <a16:creationId xmlns:a16="http://schemas.microsoft.com/office/drawing/2014/main" id="{D2ECD10F-94FF-4228-B470-E3F77B4CE599}"/>
                </a:ext>
              </a:extLst>
            </p:cNvPr>
            <p:cNvSpPr/>
            <p:nvPr/>
          </p:nvSpPr>
          <p:spPr>
            <a:xfrm>
              <a:off x="1234548" y="1898618"/>
              <a:ext cx="3710763" cy="2519916"/>
            </a:xfrm>
            <a:prstGeom prst="cloudCallout">
              <a:avLst>
                <a:gd name="adj1" fmla="val -53847"/>
                <a:gd name="adj2" fmla="val -687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500128F-782C-4688-AA4D-A8535C0CB2AA}"/>
                </a:ext>
              </a:extLst>
            </p:cNvPr>
            <p:cNvSpPr txBox="1"/>
            <p:nvPr/>
          </p:nvSpPr>
          <p:spPr>
            <a:xfrm>
              <a:off x="1503703" y="2488188"/>
              <a:ext cx="3076304" cy="1029307"/>
            </a:xfrm>
            <a:prstGeom prst="rect">
              <a:avLst/>
            </a:prstGeom>
            <a:noFill/>
          </p:spPr>
          <p:txBody>
            <a:bodyPr wrap="square" rtlCol="0" anchor="ctr">
              <a:spAutoFit/>
            </a:bodyPr>
            <a:lstStyle/>
            <a:p>
              <a:pPr algn="ctr"/>
              <a:r>
                <a:rPr lang="en-US" sz="2000">
                  <a:solidFill>
                    <a:schemeClr val="accent1"/>
                  </a:solidFill>
                </a:rPr>
                <a:t>Recall that you have already created </a:t>
              </a:r>
              <a:br>
                <a:rPr lang="en-US" sz="2000">
                  <a:solidFill>
                    <a:schemeClr val="accent1"/>
                  </a:solidFill>
                </a:rPr>
              </a:br>
              <a:r>
                <a:rPr lang="en-US" sz="2000">
                  <a:solidFill>
                    <a:schemeClr val="accent1"/>
                  </a:solidFill>
                </a:rPr>
                <a:t>action plans in MYP </a:t>
              </a:r>
              <a:br>
                <a:rPr lang="en-US" sz="2000">
                  <a:solidFill>
                    <a:schemeClr val="accent1"/>
                  </a:solidFill>
                </a:rPr>
              </a:br>
              <a:r>
                <a:rPr lang="en-US" sz="2000">
                  <a:solidFill>
                    <a:schemeClr val="accent1"/>
                  </a:solidFill>
                </a:rPr>
                <a:t>design and PHE.</a:t>
              </a:r>
            </a:p>
          </p:txBody>
        </p:sp>
      </p:grpSp>
      <p:sp>
        <p:nvSpPr>
          <p:cNvPr id="10" name="Google Shape;205;p29">
            <a:extLst>
              <a:ext uri="{FF2B5EF4-FFF2-40B4-BE49-F238E27FC236}">
                <a16:creationId xmlns:a16="http://schemas.microsoft.com/office/drawing/2014/main" id="{30A6E106-575D-FD44-A1A2-E8893A30309B}"/>
              </a:ext>
            </a:extLst>
          </p:cNvPr>
          <p:cNvSpPr txBox="1">
            <a:spLocks/>
          </p:cNvSpPr>
          <p:nvPr/>
        </p:nvSpPr>
        <p:spPr>
          <a:xfrm>
            <a:off x="360151" y="1221524"/>
            <a:ext cx="8088942" cy="14686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1pPr>
            <a:lvl2pPr marL="914400" marR="0" lvl="1"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2pPr>
            <a:lvl3pPr marL="1371600" marR="0" lvl="2"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3pPr>
            <a:lvl4pPr marL="1828800" marR="0" lvl="3"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4pPr>
            <a:lvl5pPr marL="2286000" marR="0" lvl="4" indent="-342900" algn="l" rtl="0">
              <a:lnSpc>
                <a:spcPct val="100000"/>
              </a:lnSpc>
              <a:spcBef>
                <a:spcPts val="0"/>
              </a:spcBef>
              <a:spcAft>
                <a:spcPts val="0"/>
              </a:spcAft>
              <a:buClr>
                <a:schemeClr val="dk2"/>
              </a:buClr>
              <a:buSzPts val="1800"/>
              <a:buFont typeface="Arial"/>
              <a:buChar char="•"/>
              <a:defRPr sz="26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pPr marL="450000" indent="-450000">
              <a:buSzPct val="100000"/>
              <a:buFont typeface="Arial" panose="020B0604020202020204" pitchFamily="34" charset="0"/>
              <a:buChar char="•"/>
            </a:pPr>
            <a:r>
              <a:rPr lang="en-US" sz="2200"/>
              <a:t>You should take into consideration the </a:t>
            </a:r>
            <a:r>
              <a:rPr lang="en-US" sz="2200" b="1"/>
              <a:t>time needed to complete the project </a:t>
            </a:r>
            <a:r>
              <a:rPr lang="en-US" sz="2200"/>
              <a:t>(25 hours) and may wish to record timings in your action plan.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640C-A9B7-4464-A50A-A6E959214D06}"/>
              </a:ext>
            </a:extLst>
          </p:cNvPr>
          <p:cNvSpPr>
            <a:spLocks noGrp="1"/>
          </p:cNvSpPr>
          <p:nvPr>
            <p:ph type="title"/>
          </p:nvPr>
        </p:nvSpPr>
        <p:spPr>
          <a:xfrm>
            <a:off x="756000" y="324000"/>
            <a:ext cx="8493600" cy="1806325"/>
          </a:xfrm>
        </p:spPr>
        <p:txBody>
          <a:bodyPr/>
          <a:lstStyle/>
          <a:p>
            <a:r>
              <a:rPr lang="en-US" sz="6000"/>
              <a:t>YOU NEED TO CREATE</a:t>
            </a:r>
          </a:p>
        </p:txBody>
      </p:sp>
      <p:sp>
        <p:nvSpPr>
          <p:cNvPr id="3" name="Text Placeholder 2">
            <a:extLst>
              <a:ext uri="{FF2B5EF4-FFF2-40B4-BE49-F238E27FC236}">
                <a16:creationId xmlns:a16="http://schemas.microsoft.com/office/drawing/2014/main" id="{A25F2E76-A12E-474B-968A-F46228E3BBAB}"/>
              </a:ext>
            </a:extLst>
          </p:cNvPr>
          <p:cNvSpPr>
            <a:spLocks noGrp="1"/>
          </p:cNvSpPr>
          <p:nvPr>
            <p:ph type="body" idx="1"/>
          </p:nvPr>
        </p:nvSpPr>
        <p:spPr>
          <a:xfrm>
            <a:off x="631822" y="2930134"/>
            <a:ext cx="7884000" cy="2838400"/>
          </a:xfrm>
        </p:spPr>
        <p:txBody>
          <a:bodyPr/>
          <a:lstStyle/>
          <a:p>
            <a:pPr algn="ctr"/>
            <a:r>
              <a:rPr lang="en-US" sz="4400"/>
              <a:t>A CALENDAR</a:t>
            </a:r>
            <a:endParaRPr lang="en-US"/>
          </a:p>
          <a:p>
            <a:pPr algn="ctr"/>
            <a:r>
              <a:rPr lang="en-US" sz="4400"/>
              <a:t>ACTION PLAN</a:t>
            </a:r>
          </a:p>
        </p:txBody>
      </p:sp>
      <p:sp>
        <p:nvSpPr>
          <p:cNvPr id="4" name="Slide Number Placeholder 3">
            <a:extLst>
              <a:ext uri="{FF2B5EF4-FFF2-40B4-BE49-F238E27FC236}">
                <a16:creationId xmlns:a16="http://schemas.microsoft.com/office/drawing/2014/main" id="{79199F74-A6A8-494C-BCC4-F13571C348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21</a:t>
            </a:fld>
            <a:endParaRPr lang="en-US"/>
          </a:p>
        </p:txBody>
      </p:sp>
    </p:spTree>
    <p:extLst>
      <p:ext uri="{BB962C8B-B14F-4D97-AF65-F5344CB8AC3E}">
        <p14:creationId xmlns:p14="http://schemas.microsoft.com/office/powerpoint/2010/main" val="1219511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3EB4-6E06-4EA2-B360-B8CCB6DF7A10}"/>
              </a:ext>
            </a:extLst>
          </p:cNvPr>
          <p:cNvSpPr>
            <a:spLocks noGrp="1"/>
          </p:cNvSpPr>
          <p:nvPr>
            <p:ph type="title"/>
          </p:nvPr>
        </p:nvSpPr>
        <p:spPr/>
        <p:txBody>
          <a:bodyPr/>
          <a:lstStyle/>
          <a:p>
            <a:r>
              <a:rPr lang="en-GB"/>
              <a:t>In the report</a:t>
            </a:r>
          </a:p>
        </p:txBody>
      </p:sp>
      <p:sp>
        <p:nvSpPr>
          <p:cNvPr id="3" name="Text Placeholder 2">
            <a:extLst>
              <a:ext uri="{FF2B5EF4-FFF2-40B4-BE49-F238E27FC236}">
                <a16:creationId xmlns:a16="http://schemas.microsoft.com/office/drawing/2014/main" id="{F1136664-27CE-43A3-AD4C-5976B8CE0FB0}"/>
              </a:ext>
            </a:extLst>
          </p:cNvPr>
          <p:cNvSpPr>
            <a:spLocks noGrp="1"/>
          </p:cNvSpPr>
          <p:nvPr>
            <p:ph type="body" idx="1"/>
          </p:nvPr>
        </p:nvSpPr>
        <p:spPr/>
        <p:txBody>
          <a:bodyPr/>
          <a:lstStyle/>
          <a:p>
            <a:pPr marL="114300" indent="0">
              <a:buNone/>
            </a:pPr>
            <a:r>
              <a:rPr lang="en-GB" sz="2200"/>
              <a:t>At the end of the personal project, you will submit a report with a section about this phase of the project. You will need to:</a:t>
            </a:r>
          </a:p>
          <a:p>
            <a:pPr marL="114300" indent="0">
              <a:buNone/>
            </a:pPr>
            <a:endParaRPr lang="en-GB" sz="2200"/>
          </a:p>
          <a:p>
            <a:pPr marL="450000" indent="-450000">
              <a:buSzPct val="100000"/>
              <a:buFont typeface="Arial" panose="020B0604020202020204" pitchFamily="34" charset="0"/>
              <a:buChar char="•"/>
            </a:pPr>
            <a:r>
              <a:rPr lang="en-GB" sz="2200" b="1"/>
              <a:t>state</a:t>
            </a:r>
            <a:r>
              <a:rPr lang="en-GB" sz="2200"/>
              <a:t> a learning goal for the project and </a:t>
            </a:r>
            <a:r>
              <a:rPr lang="en-GB" sz="2200" b="1"/>
              <a:t>explain</a:t>
            </a:r>
            <a:r>
              <a:rPr lang="en-GB" sz="2200"/>
              <a:t> how a personal interest led to that goal</a:t>
            </a:r>
          </a:p>
          <a:p>
            <a:pPr marL="450000" indent="-450000">
              <a:buSzPct val="100000"/>
              <a:buFont typeface="Arial" panose="020B0604020202020204" pitchFamily="34" charset="0"/>
              <a:buChar char="•"/>
            </a:pPr>
            <a:r>
              <a:rPr lang="en-GB" sz="2200" b="1"/>
              <a:t>state</a:t>
            </a:r>
            <a:r>
              <a:rPr lang="en-GB" sz="2200"/>
              <a:t> an intended product and </a:t>
            </a:r>
            <a:r>
              <a:rPr lang="en-GB" sz="2200" b="1"/>
              <a:t>develop</a:t>
            </a:r>
            <a:r>
              <a:rPr lang="en-GB" sz="2200"/>
              <a:t> appropriate success criteria for the product</a:t>
            </a:r>
          </a:p>
          <a:p>
            <a:pPr marL="450000" indent="-450000">
              <a:buSzPct val="100000"/>
              <a:buFont typeface="Arial" panose="020B0604020202020204" pitchFamily="34" charset="0"/>
              <a:buChar char="•"/>
            </a:pPr>
            <a:r>
              <a:rPr lang="en-GB" sz="2200" b="1"/>
              <a:t>present</a:t>
            </a:r>
            <a:r>
              <a:rPr lang="en-GB" sz="2200"/>
              <a:t> a clear, detailed plan for achieving the product and its associated success criteria</a:t>
            </a:r>
          </a:p>
          <a:p>
            <a:pPr marL="450000" indent="-450000">
              <a:buSzPct val="100000"/>
              <a:buFont typeface="Arial" panose="020B0604020202020204" pitchFamily="34" charset="0"/>
              <a:buChar char="•"/>
            </a:pPr>
            <a:r>
              <a:rPr lang="en-GB" sz="2200" b="1"/>
              <a:t>support </a:t>
            </a:r>
            <a:r>
              <a:rPr lang="en-GB" sz="2200"/>
              <a:t>your planning with detailed examples and evidence.</a:t>
            </a:r>
          </a:p>
          <a:p>
            <a:pPr marL="450000" indent="-450000">
              <a:buSzPct val="100000"/>
              <a:buFont typeface="Arial" panose="020B0604020202020204" pitchFamily="34" charset="0"/>
              <a:buChar char="•"/>
            </a:pPr>
            <a:endParaRPr lang="en-GB" sz="2200"/>
          </a:p>
        </p:txBody>
      </p:sp>
      <p:sp>
        <p:nvSpPr>
          <p:cNvPr id="4" name="Slide Number Placeholder 3">
            <a:extLst>
              <a:ext uri="{FF2B5EF4-FFF2-40B4-BE49-F238E27FC236}">
                <a16:creationId xmlns:a16="http://schemas.microsoft.com/office/drawing/2014/main" id="{22F84EBD-DA2F-4365-AFEE-F0B46E8494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204011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603600" y="324000"/>
            <a:ext cx="8007000" cy="925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Share with your partner 3–2–1 Bridge </a:t>
            </a:r>
            <a:endParaRPr/>
          </a:p>
        </p:txBody>
      </p:sp>
      <p:sp>
        <p:nvSpPr>
          <p:cNvPr id="214" name="Google Shape;214;p30"/>
          <p:cNvSpPr txBox="1">
            <a:spLocks noGrp="1"/>
          </p:cNvSpPr>
          <p:nvPr>
            <p:ph type="body" idx="1"/>
          </p:nvPr>
        </p:nvSpPr>
        <p:spPr>
          <a:xfrm>
            <a:off x="603600" y="1440000"/>
            <a:ext cx="7884000" cy="44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200" b="1"/>
              <a:t>Thoughts </a:t>
            </a:r>
            <a:endParaRPr sz="2200" b="1"/>
          </a:p>
          <a:p>
            <a:pPr marL="450000" lvl="0" indent="-450000" algn="l" rtl="0">
              <a:spcBef>
                <a:spcPts val="0"/>
              </a:spcBef>
              <a:spcAft>
                <a:spcPts val="0"/>
              </a:spcAft>
              <a:buSzPts val="1800"/>
              <a:buChar char="•"/>
            </a:pPr>
            <a:r>
              <a:rPr lang="en-US" sz="2200"/>
              <a:t>List three thoughts that you have about the process so far.</a:t>
            </a:r>
            <a:endParaRPr sz="2200"/>
          </a:p>
          <a:p>
            <a:pPr marL="0" lvl="0" indent="0" algn="l" rtl="0">
              <a:spcBef>
                <a:spcPts val="0"/>
              </a:spcBef>
              <a:spcAft>
                <a:spcPts val="0"/>
              </a:spcAft>
              <a:buNone/>
            </a:pPr>
            <a:endParaRPr lang="en-US" sz="2200"/>
          </a:p>
          <a:p>
            <a:pPr marL="0" lvl="0" indent="0" algn="l" rtl="0">
              <a:spcBef>
                <a:spcPts val="0"/>
              </a:spcBef>
              <a:spcAft>
                <a:spcPts val="0"/>
              </a:spcAft>
              <a:buNone/>
            </a:pPr>
            <a:r>
              <a:rPr lang="en-US" sz="2200" b="1"/>
              <a:t>Questions</a:t>
            </a:r>
            <a:endParaRPr sz="2200" b="1"/>
          </a:p>
          <a:p>
            <a:pPr marL="450000" lvl="0" indent="-450000" algn="l" rtl="0">
              <a:spcBef>
                <a:spcPts val="0"/>
              </a:spcBef>
              <a:spcAft>
                <a:spcPts val="0"/>
              </a:spcAft>
              <a:buSzPts val="1800"/>
              <a:buChar char="•"/>
            </a:pPr>
            <a:r>
              <a:rPr lang="en-US" sz="2200"/>
              <a:t>List two questions that you have so far.</a:t>
            </a:r>
            <a:endParaRPr sz="2200"/>
          </a:p>
          <a:p>
            <a:pPr marL="0" lvl="0" indent="0" algn="l" rtl="0">
              <a:spcBef>
                <a:spcPts val="0"/>
              </a:spcBef>
              <a:spcAft>
                <a:spcPts val="0"/>
              </a:spcAft>
              <a:buNone/>
            </a:pPr>
            <a:endParaRPr lang="en-US" sz="2200"/>
          </a:p>
          <a:p>
            <a:pPr marL="0" lvl="0" indent="0" algn="l" rtl="0">
              <a:spcBef>
                <a:spcPts val="0"/>
              </a:spcBef>
              <a:spcAft>
                <a:spcPts val="0"/>
              </a:spcAft>
              <a:buNone/>
            </a:pPr>
            <a:r>
              <a:rPr lang="en-US" sz="2200" b="1"/>
              <a:t>Analogy </a:t>
            </a:r>
            <a:endParaRPr sz="2200" b="1"/>
          </a:p>
          <a:p>
            <a:pPr marL="450000" lvl="0" indent="-450000" algn="l" rtl="0">
              <a:spcBef>
                <a:spcPts val="0"/>
              </a:spcBef>
              <a:spcAft>
                <a:spcPts val="0"/>
              </a:spcAft>
              <a:buSzPts val="1800"/>
              <a:buChar char="•"/>
            </a:pPr>
            <a:r>
              <a:rPr lang="en-US" sz="2200"/>
              <a:t>Find a movie clip that describes your learning so far.</a:t>
            </a:r>
            <a:endParaRPr sz="2200"/>
          </a:p>
          <a:p>
            <a:pPr marL="0" lvl="0" indent="0" algn="l" rtl="0">
              <a:spcBef>
                <a:spcPts val="0"/>
              </a:spcBef>
              <a:spcAft>
                <a:spcPts val="0"/>
              </a:spcAft>
              <a:buNone/>
            </a:pPr>
            <a:endParaRPr sz="2200" b="1"/>
          </a:p>
        </p:txBody>
      </p:sp>
      <p:sp>
        <p:nvSpPr>
          <p:cNvPr id="215" name="Google Shape;215;p30"/>
          <p:cNvSpPr txBox="1">
            <a:spLocks noGrp="1"/>
          </p:cNvSpPr>
          <p:nvPr>
            <p:ph type="sldNum" idx="12"/>
          </p:nvPr>
        </p:nvSpPr>
        <p:spPr>
          <a:xfrm>
            <a:off x="8388000" y="6516000"/>
            <a:ext cx="252000" cy="1440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ctrTitle"/>
          </p:nvPr>
        </p:nvSpPr>
        <p:spPr>
          <a:xfrm>
            <a:off x="756000" y="1367758"/>
            <a:ext cx="7884000" cy="2052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chemeClr val="accent2"/>
              </a:buClr>
              <a:buSzPts val="5000"/>
              <a:buFont typeface="Open Sans"/>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176400" y="2185175"/>
            <a:ext cx="8791200" cy="1059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chemeClr val="accent2"/>
              </a:buClr>
              <a:buSzPts val="5000"/>
              <a:buFont typeface="Open Sans"/>
              <a:buNone/>
            </a:pPr>
            <a:r>
              <a:rPr lang="en-US"/>
              <a:t>Setting a goal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260800" y="308975"/>
            <a:ext cx="7884000" cy="925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3400"/>
              <a:buFont typeface="Open Sans"/>
              <a:buNone/>
            </a:pPr>
            <a:r>
              <a:rPr lang="en-US"/>
              <a:t>Setting a goal</a:t>
            </a:r>
            <a:endParaRPr/>
          </a:p>
        </p:txBody>
      </p:sp>
      <p:sp>
        <p:nvSpPr>
          <p:cNvPr id="86" name="Google Shape;86;p14"/>
          <p:cNvSpPr txBox="1">
            <a:spLocks noGrp="1"/>
          </p:cNvSpPr>
          <p:nvPr>
            <p:ph type="body" idx="1"/>
          </p:nvPr>
        </p:nvSpPr>
        <p:spPr>
          <a:xfrm>
            <a:off x="260800" y="1539525"/>
            <a:ext cx="8547900" cy="4464000"/>
          </a:xfrm>
          <a:prstGeom prst="rect">
            <a:avLst/>
          </a:prstGeom>
          <a:noFill/>
          <a:ln>
            <a:noFill/>
          </a:ln>
        </p:spPr>
        <p:txBody>
          <a:bodyPr spcFirstLastPara="1" wrap="square" lIns="0" tIns="0" rIns="0" bIns="0" anchor="t" anchorCtr="0">
            <a:noAutofit/>
          </a:bodyPr>
          <a:lstStyle/>
          <a:p>
            <a:pPr marL="0" lvl="0" indent="0" algn="l" rtl="0">
              <a:spcAft>
                <a:spcPts val="0"/>
              </a:spcAft>
              <a:buClr>
                <a:schemeClr val="dk1"/>
              </a:buClr>
              <a:buSzPts val="1100"/>
              <a:buFont typeface="Arial"/>
              <a:buNone/>
            </a:pPr>
            <a:r>
              <a:rPr lang="en-US" sz="2200" b="1"/>
              <a:t>The personal project is truly personal because you will set your own goal, based on something that you find interesting</a:t>
            </a:r>
            <a:r>
              <a:rPr lang="en-US" sz="2200"/>
              <a:t>. You may draw inspiration from your prior experience in the MYP, such as:</a:t>
            </a:r>
          </a:p>
          <a:p>
            <a:pPr marL="0" lvl="0" indent="0" algn="l" rtl="0">
              <a:spcAft>
                <a:spcPts val="0"/>
              </a:spcAft>
              <a:buClr>
                <a:schemeClr val="dk1"/>
              </a:buClr>
              <a:buSzPts val="1100"/>
              <a:buFont typeface="Arial"/>
              <a:buNone/>
            </a:pPr>
            <a:endParaRPr sz="2200"/>
          </a:p>
          <a:p>
            <a:pPr marL="450000" indent="-450000"/>
            <a:r>
              <a:rPr lang="en-US" sz="2200"/>
              <a:t>a </a:t>
            </a:r>
            <a:r>
              <a:rPr lang="en-US" sz="2200" b="1"/>
              <a:t>global context </a:t>
            </a:r>
            <a:r>
              <a:rPr lang="en-US" sz="2200"/>
              <a:t>that you find particularly compelling </a:t>
            </a:r>
            <a:endParaRPr sz="2200"/>
          </a:p>
          <a:p>
            <a:pPr marL="450000" indent="-450000"/>
            <a:r>
              <a:rPr lang="en-US" sz="2200"/>
              <a:t>a </a:t>
            </a:r>
            <a:r>
              <a:rPr lang="en-US" sz="2200" b="1"/>
              <a:t>service as action </a:t>
            </a:r>
            <a:r>
              <a:rPr lang="en-US" sz="2200"/>
              <a:t>experience that you would like to build on </a:t>
            </a:r>
            <a:endParaRPr sz="2200"/>
          </a:p>
          <a:p>
            <a:pPr marL="450000" indent="-450000"/>
            <a:r>
              <a:rPr lang="en-US" sz="2200"/>
              <a:t>a </a:t>
            </a:r>
            <a:r>
              <a:rPr lang="en-US" sz="2200" b="1"/>
              <a:t>unit of inquiry </a:t>
            </a:r>
            <a:r>
              <a:rPr lang="en-US" sz="2200"/>
              <a:t>that you would like to explore further. </a:t>
            </a:r>
            <a:endParaRPr sz="2200"/>
          </a:p>
          <a:p>
            <a:pPr marL="0" lvl="0" indent="0" algn="l" rtl="0">
              <a:spcAft>
                <a:spcPts val="0"/>
              </a:spcAft>
              <a:buClr>
                <a:schemeClr val="dk1"/>
              </a:buClr>
              <a:buSzPts val="1100"/>
              <a:buFont typeface="Arial"/>
              <a:buNone/>
            </a:pPr>
            <a:endParaRPr sz="2200"/>
          </a:p>
        </p:txBody>
      </p:sp>
      <p:sp>
        <p:nvSpPr>
          <p:cNvPr id="87" name="Google Shape;87;p14"/>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p>
            <a:pPr marL="0" lvl="0" indent="0" algn="r" rtl="0">
              <a:lnSpc>
                <a:spcPct val="125000"/>
              </a:lnSpc>
              <a:spcBef>
                <a:spcPts val="0"/>
              </a:spcBef>
              <a:spcAft>
                <a:spcPts val="0"/>
              </a:spcAft>
              <a:buNone/>
            </a:pPr>
            <a:r>
              <a:rPr lang="en-US"/>
              <a:t>11/23/2018</a:t>
            </a:r>
            <a:endParaRPr/>
          </a:p>
        </p:txBody>
      </p:sp>
      <p:sp>
        <p:nvSpPr>
          <p:cNvPr id="88" name="Google Shape;88;p14"/>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420300" y="324000"/>
            <a:ext cx="8219700" cy="925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3400"/>
              <a:buFont typeface="Open Sans"/>
              <a:buNone/>
            </a:pPr>
            <a:r>
              <a:rPr lang="en-US"/>
              <a:t>Setting a goal</a:t>
            </a:r>
            <a:endParaRPr/>
          </a:p>
        </p:txBody>
      </p:sp>
      <p:sp>
        <p:nvSpPr>
          <p:cNvPr id="95" name="Google Shape;95;p15"/>
          <p:cNvSpPr txBox="1">
            <a:spLocks noGrp="1"/>
          </p:cNvSpPr>
          <p:nvPr>
            <p:ph type="dt" idx="10"/>
          </p:nvPr>
        </p:nvSpPr>
        <p:spPr>
          <a:xfrm>
            <a:off x="7560000" y="6516000"/>
            <a:ext cx="828000" cy="144000"/>
          </a:xfrm>
          <a:prstGeom prst="rect">
            <a:avLst/>
          </a:prstGeom>
          <a:noFill/>
          <a:ln>
            <a:noFill/>
          </a:ln>
        </p:spPr>
        <p:txBody>
          <a:bodyPr spcFirstLastPara="1" wrap="square" lIns="0" tIns="0" rIns="0" bIns="0" anchor="t" anchorCtr="0">
            <a:noAutofit/>
          </a:bodyPr>
          <a:lstStyle/>
          <a:p>
            <a:pPr marL="0" lvl="0" indent="0" algn="r" rtl="0">
              <a:lnSpc>
                <a:spcPct val="125000"/>
              </a:lnSpc>
              <a:spcBef>
                <a:spcPts val="0"/>
              </a:spcBef>
              <a:spcAft>
                <a:spcPts val="0"/>
              </a:spcAft>
              <a:buNone/>
            </a:pPr>
            <a:r>
              <a:rPr lang="en-US"/>
              <a:t>11/23/2018</a:t>
            </a:r>
            <a:endParaRPr/>
          </a:p>
        </p:txBody>
      </p:sp>
      <p:sp>
        <p:nvSpPr>
          <p:cNvPr id="96" name="Google Shape;96;p15"/>
          <p:cNvSpPr txBox="1">
            <a:spLocks noGrp="1"/>
          </p:cNvSpPr>
          <p:nvPr>
            <p:ph type="sldNum" idx="12"/>
          </p:nvPr>
        </p:nvSpPr>
        <p:spPr>
          <a:xfrm>
            <a:off x="8388000" y="6516000"/>
            <a:ext cx="252000" cy="144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graphicFrame>
        <p:nvGraphicFramePr>
          <p:cNvPr id="2" name="Diagram 1">
            <a:extLst>
              <a:ext uri="{FF2B5EF4-FFF2-40B4-BE49-F238E27FC236}">
                <a16:creationId xmlns:a16="http://schemas.microsoft.com/office/drawing/2014/main" id="{CBBC2A45-734F-40BD-97FC-20FD21A4EFF9}"/>
              </a:ext>
            </a:extLst>
          </p:cNvPr>
          <p:cNvGraphicFramePr/>
          <p:nvPr>
            <p:extLst>
              <p:ext uri="{D42A27DB-BD31-4B8C-83A1-F6EECF244321}">
                <p14:modId xmlns:p14="http://schemas.microsoft.com/office/powerpoint/2010/main" val="3062442982"/>
              </p:ext>
            </p:extLst>
          </p:nvPr>
        </p:nvGraphicFramePr>
        <p:xfrm>
          <a:off x="420300" y="1440180"/>
          <a:ext cx="7967700" cy="451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Title 1">
            <a:extLst>
              <a:ext uri="{FF2B5EF4-FFF2-40B4-BE49-F238E27FC236}">
                <a16:creationId xmlns:a16="http://schemas.microsoft.com/office/drawing/2014/main" id="{FF1B871C-8CB8-45EA-AB27-D985C56C457F}"/>
              </a:ext>
            </a:extLst>
          </p:cNvPr>
          <p:cNvSpPr>
            <a:spLocks noGrp="1"/>
          </p:cNvSpPr>
          <p:nvPr>
            <p:ph type="title"/>
          </p:nvPr>
        </p:nvSpPr>
        <p:spPr/>
        <p:txBody>
          <a:bodyPr/>
          <a:lstStyle/>
          <a:p>
            <a:pPr algn="ctr"/>
            <a:r>
              <a:rPr lang="en-GB"/>
              <a:t>Learning goal </a:t>
            </a:r>
            <a:r>
              <a:rPr lang="en-GB">
                <a:latin typeface="Times New Roman" panose="02020603050405020304" pitchFamily="18" charset="0"/>
                <a:cs typeface="Times New Roman" panose="02020603050405020304" pitchFamily="18" charset="0"/>
              </a:rPr>
              <a:t>↔ </a:t>
            </a:r>
            <a:r>
              <a:rPr lang="en-GB"/>
              <a:t>Product goal</a:t>
            </a:r>
          </a:p>
        </p:txBody>
      </p:sp>
      <p:sp>
        <p:nvSpPr>
          <p:cNvPr id="102" name="Google Shape;102;p16"/>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4" name="Picture 3">
            <a:extLst>
              <a:ext uri="{FF2B5EF4-FFF2-40B4-BE49-F238E27FC236}">
                <a16:creationId xmlns:a16="http://schemas.microsoft.com/office/drawing/2014/main" id="{F17FF648-CCE6-2744-866E-A8D2989259D0}"/>
              </a:ext>
            </a:extLst>
          </p:cNvPr>
          <p:cNvPicPr/>
          <p:nvPr/>
        </p:nvPicPr>
        <p:blipFill>
          <a:blip r:embed="rId3">
            <a:extLst>
              <a:ext uri="{28A0092B-C50C-407E-A947-70E740481C1C}">
                <a14:useLocalDpi xmlns:a14="http://schemas.microsoft.com/office/drawing/2010/main" val="0"/>
              </a:ext>
            </a:extLst>
          </a:blip>
          <a:stretch>
            <a:fillRect/>
          </a:stretch>
        </p:blipFill>
        <p:spPr>
          <a:xfrm>
            <a:off x="394875" y="1548648"/>
            <a:ext cx="8354249" cy="44157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285750" y="403425"/>
            <a:ext cx="7884000" cy="820676"/>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1100"/>
              <a:buFont typeface="Arial"/>
              <a:buNone/>
            </a:pPr>
            <a:r>
              <a:rPr lang="en-US" sz="3400"/>
              <a:t>Your turn to discuss…</a:t>
            </a:r>
            <a:endParaRPr/>
          </a:p>
        </p:txBody>
      </p:sp>
      <p:sp>
        <p:nvSpPr>
          <p:cNvPr id="110" name="Google Shape;110;p17"/>
          <p:cNvSpPr txBox="1">
            <a:spLocks noGrp="1"/>
          </p:cNvSpPr>
          <p:nvPr>
            <p:ph type="sldNum" idx="12"/>
          </p:nvPr>
        </p:nvSpPr>
        <p:spPr>
          <a:xfrm>
            <a:off x="8388000" y="6516000"/>
            <a:ext cx="252000" cy="1440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111" name="Google Shape;111;p17"/>
          <p:cNvSpPr txBox="1">
            <a:spLocks noGrp="1"/>
          </p:cNvSpPr>
          <p:nvPr>
            <p:ph type="body" idx="3"/>
          </p:nvPr>
        </p:nvSpPr>
        <p:spPr>
          <a:xfrm>
            <a:off x="624500" y="2005399"/>
            <a:ext cx="7884000" cy="960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200"/>
              <a:t>If your </a:t>
            </a:r>
            <a:r>
              <a:rPr lang="en-US" sz="2200" b="1"/>
              <a:t>learning goal </a:t>
            </a:r>
            <a:r>
              <a:rPr lang="en-US" sz="2200"/>
              <a:t>is to </a:t>
            </a:r>
          </a:p>
          <a:p>
            <a:pPr marL="0" lvl="0" indent="0" algn="ctr" rtl="0">
              <a:spcBef>
                <a:spcPts val="0"/>
              </a:spcBef>
              <a:spcAft>
                <a:spcPts val="0"/>
              </a:spcAft>
              <a:buNone/>
            </a:pPr>
            <a:r>
              <a:rPr lang="en-US" sz="2200" i="1"/>
              <a:t>find out more about making a personal computer</a:t>
            </a:r>
            <a:endParaRPr sz="2200" i="1"/>
          </a:p>
        </p:txBody>
      </p:sp>
      <p:sp>
        <p:nvSpPr>
          <p:cNvPr id="112" name="Google Shape;112;p17"/>
          <p:cNvSpPr txBox="1"/>
          <p:nvPr/>
        </p:nvSpPr>
        <p:spPr>
          <a:xfrm>
            <a:off x="386600" y="3662325"/>
            <a:ext cx="8121900" cy="22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accent1"/>
              </a:solidFill>
              <a:latin typeface="Open Sans"/>
              <a:ea typeface="Open Sans"/>
              <a:cs typeface="Open Sans"/>
              <a:sym typeface="Open Sans"/>
            </a:endParaRPr>
          </a:p>
        </p:txBody>
      </p:sp>
      <p:sp>
        <p:nvSpPr>
          <p:cNvPr id="113" name="Google Shape;113;p17"/>
          <p:cNvSpPr/>
          <p:nvPr/>
        </p:nvSpPr>
        <p:spPr>
          <a:xfrm>
            <a:off x="3986600" y="3068916"/>
            <a:ext cx="1159800" cy="1193400"/>
          </a:xfrm>
          <a:prstGeom prst="downArrow">
            <a:avLst>
              <a:gd name="adj1" fmla="val 50000"/>
              <a:gd name="adj2" fmla="val 4782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p17">
            <a:extLst>
              <a:ext uri="{FF2B5EF4-FFF2-40B4-BE49-F238E27FC236}">
                <a16:creationId xmlns:a16="http://schemas.microsoft.com/office/drawing/2014/main" id="{DD9BC102-786C-4899-B9B7-533C2F9EECC5}"/>
              </a:ext>
            </a:extLst>
          </p:cNvPr>
          <p:cNvSpPr txBox="1">
            <a:spLocks/>
          </p:cNvSpPr>
          <p:nvPr/>
        </p:nvSpPr>
        <p:spPr>
          <a:xfrm>
            <a:off x="624500" y="4579791"/>
            <a:ext cx="7884000" cy="960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3pPr>
            <a:lvl4pPr marL="1828800" marR="0" lvl="3"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4pPr>
            <a:lvl5pPr marL="2286000" marR="0" lvl="4"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pPr marL="0" indent="0" algn="ctr">
              <a:buFont typeface="Arial"/>
              <a:buNone/>
            </a:pPr>
            <a:r>
              <a:rPr lang="en-GB" sz="2200"/>
              <a:t>What kinds of </a:t>
            </a:r>
            <a:r>
              <a:rPr lang="en-GB" sz="2200" b="1"/>
              <a:t>product goals </a:t>
            </a:r>
            <a:r>
              <a:rPr lang="en-GB" sz="2200"/>
              <a:t>could you set?</a:t>
            </a:r>
            <a:endParaRPr lang="en-GB" sz="220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285750" y="403425"/>
            <a:ext cx="7884000" cy="820676"/>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1100"/>
              <a:buFont typeface="Arial"/>
              <a:buNone/>
            </a:pPr>
            <a:r>
              <a:rPr lang="en-US" sz="3400"/>
              <a:t>Your turn to discuss …</a:t>
            </a:r>
            <a:endParaRPr/>
          </a:p>
        </p:txBody>
      </p:sp>
      <p:sp>
        <p:nvSpPr>
          <p:cNvPr id="110" name="Google Shape;110;p17"/>
          <p:cNvSpPr txBox="1">
            <a:spLocks noGrp="1"/>
          </p:cNvSpPr>
          <p:nvPr>
            <p:ph type="sldNum" idx="12"/>
          </p:nvPr>
        </p:nvSpPr>
        <p:spPr>
          <a:xfrm>
            <a:off x="8388000" y="6516000"/>
            <a:ext cx="252000" cy="1440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111" name="Google Shape;111;p17"/>
          <p:cNvSpPr txBox="1">
            <a:spLocks noGrp="1"/>
          </p:cNvSpPr>
          <p:nvPr>
            <p:ph type="body" idx="3"/>
          </p:nvPr>
        </p:nvSpPr>
        <p:spPr>
          <a:xfrm>
            <a:off x="624500" y="2018651"/>
            <a:ext cx="7884000" cy="960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200"/>
              <a:t>If your </a:t>
            </a:r>
            <a:r>
              <a:rPr lang="en-US" sz="2200" b="1"/>
              <a:t>product goal </a:t>
            </a:r>
            <a:r>
              <a:rPr lang="en-US" sz="2200"/>
              <a:t>is to </a:t>
            </a:r>
          </a:p>
          <a:p>
            <a:pPr marL="0" lvl="0" indent="0" algn="ctr" rtl="0">
              <a:spcBef>
                <a:spcPts val="0"/>
              </a:spcBef>
              <a:spcAft>
                <a:spcPts val="0"/>
              </a:spcAft>
              <a:buNone/>
            </a:pPr>
            <a:r>
              <a:rPr lang="en-US" sz="2200" i="1"/>
              <a:t>create a diet with more plant-based foods</a:t>
            </a:r>
            <a:endParaRPr sz="2200" i="1"/>
          </a:p>
        </p:txBody>
      </p:sp>
      <p:sp>
        <p:nvSpPr>
          <p:cNvPr id="112" name="Google Shape;112;p17"/>
          <p:cNvSpPr txBox="1"/>
          <p:nvPr/>
        </p:nvSpPr>
        <p:spPr>
          <a:xfrm>
            <a:off x="386600" y="3662325"/>
            <a:ext cx="8121900" cy="22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accent1"/>
              </a:solidFill>
              <a:latin typeface="Open Sans"/>
              <a:ea typeface="Open Sans"/>
              <a:cs typeface="Open Sans"/>
              <a:sym typeface="Open Sans"/>
            </a:endParaRPr>
          </a:p>
        </p:txBody>
      </p:sp>
      <p:sp>
        <p:nvSpPr>
          <p:cNvPr id="113" name="Google Shape;113;p17"/>
          <p:cNvSpPr/>
          <p:nvPr/>
        </p:nvSpPr>
        <p:spPr>
          <a:xfrm>
            <a:off x="3986600" y="3068916"/>
            <a:ext cx="1159800" cy="1193400"/>
          </a:xfrm>
          <a:prstGeom prst="downArrow">
            <a:avLst>
              <a:gd name="adj1" fmla="val 50000"/>
              <a:gd name="adj2" fmla="val 4782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p17">
            <a:extLst>
              <a:ext uri="{FF2B5EF4-FFF2-40B4-BE49-F238E27FC236}">
                <a16:creationId xmlns:a16="http://schemas.microsoft.com/office/drawing/2014/main" id="{DD9BC102-786C-4899-B9B7-533C2F9EECC5}"/>
              </a:ext>
            </a:extLst>
          </p:cNvPr>
          <p:cNvSpPr txBox="1">
            <a:spLocks/>
          </p:cNvSpPr>
          <p:nvPr/>
        </p:nvSpPr>
        <p:spPr>
          <a:xfrm>
            <a:off x="624500" y="4553285"/>
            <a:ext cx="7884000" cy="960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3pPr>
            <a:lvl4pPr marL="1828800" marR="0" lvl="3"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4pPr>
            <a:lvl5pPr marL="2286000" marR="0" lvl="4" indent="-393700" algn="l" rtl="0">
              <a:lnSpc>
                <a:spcPct val="100000"/>
              </a:lnSpc>
              <a:spcBef>
                <a:spcPts val="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pPr marL="0" indent="0" algn="ctr">
              <a:buFont typeface="Arial"/>
              <a:buNone/>
            </a:pPr>
            <a:r>
              <a:rPr lang="en-GB" sz="2200"/>
              <a:t>What kinds of </a:t>
            </a:r>
            <a:r>
              <a:rPr lang="en-GB" sz="2200" b="1"/>
              <a:t>learning goals </a:t>
            </a:r>
            <a:r>
              <a:rPr lang="en-GB" sz="2200"/>
              <a:t>could you set?</a:t>
            </a:r>
            <a:endParaRPr lang="en-GB" sz="2200" i="1"/>
          </a:p>
        </p:txBody>
      </p:sp>
    </p:spTree>
    <p:extLst>
      <p:ext uri="{BB962C8B-B14F-4D97-AF65-F5344CB8AC3E}">
        <p14:creationId xmlns:p14="http://schemas.microsoft.com/office/powerpoint/2010/main" val="221615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2D39-551C-46B3-BEFA-E076ABED68BA}"/>
              </a:ext>
            </a:extLst>
          </p:cNvPr>
          <p:cNvSpPr>
            <a:spLocks noGrp="1"/>
          </p:cNvSpPr>
          <p:nvPr>
            <p:ph type="title"/>
          </p:nvPr>
        </p:nvSpPr>
        <p:spPr/>
        <p:txBody>
          <a:bodyPr/>
          <a:lstStyle/>
          <a:p>
            <a:r>
              <a:rPr lang="en-GB"/>
              <a:t>Your turn to think …</a:t>
            </a:r>
          </a:p>
        </p:txBody>
      </p:sp>
      <p:sp>
        <p:nvSpPr>
          <p:cNvPr id="3" name="Text Placeholder 2">
            <a:extLst>
              <a:ext uri="{FF2B5EF4-FFF2-40B4-BE49-F238E27FC236}">
                <a16:creationId xmlns:a16="http://schemas.microsoft.com/office/drawing/2014/main" id="{50845E8D-1F14-4C62-A460-32DA73C899DD}"/>
              </a:ext>
            </a:extLst>
          </p:cNvPr>
          <p:cNvSpPr>
            <a:spLocks noGrp="1"/>
          </p:cNvSpPr>
          <p:nvPr>
            <p:ph type="body" idx="1"/>
          </p:nvPr>
        </p:nvSpPr>
        <p:spPr/>
        <p:txBody>
          <a:bodyPr/>
          <a:lstStyle/>
          <a:p>
            <a:pPr marL="0" indent="0">
              <a:buNone/>
            </a:pPr>
            <a:r>
              <a:rPr lang="en-GB" sz="2200"/>
              <a:t>Inspiration for your personal project can come from all kinds of sources. Let’s start brainstorming possibilities with this activity:</a:t>
            </a:r>
          </a:p>
          <a:p>
            <a:pPr marL="0" indent="0">
              <a:buNone/>
            </a:pPr>
            <a:endParaRPr lang="en-GB" sz="2200"/>
          </a:p>
          <a:p>
            <a:pPr marL="450000" indent="-450000"/>
            <a:r>
              <a:rPr lang="en-GB" sz="2200"/>
              <a:t>Take 30 seconds to respond to each of the following prompts.</a:t>
            </a:r>
          </a:p>
          <a:p>
            <a:pPr marL="450000" indent="-450000"/>
            <a:r>
              <a:rPr lang="en-GB" sz="2200"/>
              <a:t>You can discuss your ideas with a partner or write them down in your notebook.</a:t>
            </a:r>
          </a:p>
        </p:txBody>
      </p:sp>
      <p:sp>
        <p:nvSpPr>
          <p:cNvPr id="4" name="Slide Number Placeholder 3">
            <a:extLst>
              <a:ext uri="{FF2B5EF4-FFF2-40B4-BE49-F238E27FC236}">
                <a16:creationId xmlns:a16="http://schemas.microsoft.com/office/drawing/2014/main" id="{F2D18AD9-15CB-4ABC-90C0-8707122D8C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337590357"/>
      </p:ext>
    </p:extLst>
  </p:cSld>
  <p:clrMapOvr>
    <a:masterClrMapping/>
  </p:clrMapOvr>
</p:sld>
</file>

<file path=ppt/theme/theme1.xml><?xml version="1.0" encoding="utf-8"?>
<a:theme xmlns:a="http://schemas.openxmlformats.org/drawingml/2006/main" name="Office Theme">
  <a:themeElements>
    <a:clrScheme name="IB_Colors_2015">
      <a:dk1>
        <a:srgbClr val="000000"/>
      </a:dk1>
      <a:lt1>
        <a:srgbClr val="FFFFFF"/>
      </a:lt1>
      <a:dk2>
        <a:srgbClr val="004B8D"/>
      </a:dk2>
      <a:lt2>
        <a:srgbClr val="E7E6E6"/>
      </a:lt2>
      <a:accent1>
        <a:srgbClr val="004B8D"/>
      </a:accent1>
      <a:accent2>
        <a:srgbClr val="1AB7EA"/>
      </a:accent2>
      <a:accent3>
        <a:srgbClr val="FFCC00"/>
      </a:accent3>
      <a:accent4>
        <a:srgbClr val="F05033"/>
      </a:accent4>
      <a:accent5>
        <a:srgbClr val="00B5CB"/>
      </a:accent5>
      <a:accent6>
        <a:srgbClr val="652D8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0b25d7c-73d9-44ef-ab57-c7a4562d3153">
      <UserInfo>
        <DisplayName>Daniela Cauduro</DisplayName>
        <AccountId>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791D438076484691624FC5DA46011A" ma:contentTypeVersion="8" ma:contentTypeDescription="Create a new document." ma:contentTypeScope="" ma:versionID="b1c89d5516e25cea290daa61949699aa">
  <xsd:schema xmlns:xsd="http://www.w3.org/2001/XMLSchema" xmlns:xs="http://www.w3.org/2001/XMLSchema" xmlns:p="http://schemas.microsoft.com/office/2006/metadata/properties" xmlns:ns2="5d17bdd0-a954-4291-b046-7de446ccbc3f" xmlns:ns3="70b25d7c-73d9-44ef-ab57-c7a4562d3153" targetNamespace="http://schemas.microsoft.com/office/2006/metadata/properties" ma:root="true" ma:fieldsID="7c6f8a37a234b8ff375338ac23183fb5" ns2:_="" ns3:_="">
    <xsd:import namespace="5d17bdd0-a954-4291-b046-7de446ccbc3f"/>
    <xsd:import namespace="70b25d7c-73d9-44ef-ab57-c7a4562d31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7bdd0-a954-4291-b046-7de446ccb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b25d7c-73d9-44ef-ab57-c7a4562d315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A52AE-D18E-4BCD-9DDF-F1A858658351}">
  <ds:schemaRefs>
    <ds:schemaRef ds:uri="http://schemas.microsoft.com/sharepoint/v3/contenttype/forms"/>
  </ds:schemaRefs>
</ds:datastoreItem>
</file>

<file path=customXml/itemProps2.xml><?xml version="1.0" encoding="utf-8"?>
<ds:datastoreItem xmlns:ds="http://schemas.openxmlformats.org/officeDocument/2006/customXml" ds:itemID="{3071AB55-1327-42FB-AA55-1B80D187FAF8}">
  <ds:schemaRefs>
    <ds:schemaRef ds:uri="http://schemas.microsoft.com/office/2006/metadata/properties"/>
    <ds:schemaRef ds:uri="http://schemas.microsoft.com/office/infopath/2007/PartnerControls"/>
    <ds:schemaRef ds:uri="70b25d7c-73d9-44ef-ab57-c7a4562d3153"/>
  </ds:schemaRefs>
</ds:datastoreItem>
</file>

<file path=customXml/itemProps3.xml><?xml version="1.0" encoding="utf-8"?>
<ds:datastoreItem xmlns:ds="http://schemas.openxmlformats.org/officeDocument/2006/customXml" ds:itemID="{9407527C-65EE-4875-956E-4893FCEE8F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7bdd0-a954-4291-b046-7de446ccbc3f"/>
    <ds:schemaRef ds:uri="70b25d7c-73d9-44ef-ab57-c7a4562d31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24</Slides>
  <Notes>20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Personal Project</vt:lpstr>
      <vt:lpstr>Planning: What are you going to do?</vt:lpstr>
      <vt:lpstr>Setting a goal</vt:lpstr>
      <vt:lpstr>Setting a goal</vt:lpstr>
      <vt:lpstr>Setting a goal</vt:lpstr>
      <vt:lpstr>Learning goal ↔ Product goal</vt:lpstr>
      <vt:lpstr>Your turn to discuss…</vt:lpstr>
      <vt:lpstr>Your turn to discuss …</vt:lpstr>
      <vt:lpstr>Your turn to think …</vt:lpstr>
      <vt:lpstr>PowerPoint Presentation</vt:lpstr>
      <vt:lpstr>PowerPoint Presentation</vt:lpstr>
      <vt:lpstr>PowerPoint Presentation</vt:lpstr>
      <vt:lpstr>PowerPoint Presentation</vt:lpstr>
      <vt:lpstr>Your turn to choose …</vt:lpstr>
      <vt:lpstr>Creating an action plan</vt:lpstr>
      <vt:lpstr>This is an iterative process …</vt:lpstr>
      <vt:lpstr>Success criteria</vt:lpstr>
      <vt:lpstr>Please see Success Criteria Handout</vt:lpstr>
      <vt:lpstr>What type of action plan?</vt:lpstr>
      <vt:lpstr>Action plan top tips</vt:lpstr>
      <vt:lpstr>YOU NEED TO CREATE</vt:lpstr>
      <vt:lpstr>In the report</vt:lpstr>
      <vt:lpstr>Share with your partner 3–2–1 Bridge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Phillips</dc:creator>
  <cp:revision>2</cp:revision>
  <dcterms:modified xsi:type="dcterms:W3CDTF">2022-06-15T17:39:25Z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0x01010008791D438076484691624FC5DA46011A</vt:lpwstr>
  </property>
</Properties>
</file>