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3"/>
  </p:sldMasterIdLst>
  <p:notesMasterIdLst>
    <p:notesMasterId r:id="rId38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85" r:id="rId11"/>
    <p:sldId id="264" r:id="rId12"/>
    <p:sldId id="263" r:id="rId13"/>
    <p:sldId id="292" r:id="rId14"/>
    <p:sldId id="266" r:id="rId15"/>
    <p:sldId id="265" r:id="rId16"/>
    <p:sldId id="267" r:id="rId17"/>
    <p:sldId id="286" r:id="rId18"/>
    <p:sldId id="269" r:id="rId19"/>
    <p:sldId id="271" r:id="rId20"/>
    <p:sldId id="268" r:id="rId21"/>
    <p:sldId id="270" r:id="rId22"/>
    <p:sldId id="288" r:id="rId23"/>
    <p:sldId id="289" r:id="rId24"/>
    <p:sldId id="287" r:id="rId25"/>
    <p:sldId id="290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8EC6F1-5DAE-4B63-BC50-9CFF01EFF5C4}" v="2" dt="2025-02-06T03:57:44.132"/>
    <p1510:client id="{C07CAB93-11B7-463E-B7B9-A8E926AA9960}" v="11" dt="2025-02-06T17:37:25.9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45" Type="http://schemas.openxmlformats.org/officeDocument/2006/relationships/customXml" Target="../customXml/item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microsoft.com/office/2016/11/relationships/changesInfo" Target="changesInfos/changesInfo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upreet Bal" userId="S::bal_a@surreyschools.ca::976467a3-dea7-42a7-a6be-38bc5421ee3c" providerId="AD" clId="Web-{B4889B2F-83EB-38A9-F4F4-E6A82E2A6732}"/>
    <pc:docChg chg="modSld">
      <pc:chgData name="Anupreet Bal" userId="S::bal_a@surreyschools.ca::976467a3-dea7-42a7-a6be-38bc5421ee3c" providerId="AD" clId="Web-{B4889B2F-83EB-38A9-F4F4-E6A82E2A6732}" dt="2024-02-13T17:06:11.554" v="12" actId="20577"/>
      <pc:docMkLst>
        <pc:docMk/>
      </pc:docMkLst>
      <pc:sldChg chg="modSp">
        <pc:chgData name="Anupreet Bal" userId="S::bal_a@surreyschools.ca::976467a3-dea7-42a7-a6be-38bc5421ee3c" providerId="AD" clId="Web-{B4889B2F-83EB-38A9-F4F4-E6A82E2A6732}" dt="2024-02-13T17:06:11.554" v="12" actId="20577"/>
        <pc:sldMkLst>
          <pc:docMk/>
          <pc:sldMk cId="1644424446" sldId="285"/>
        </pc:sldMkLst>
      </pc:sldChg>
    </pc:docChg>
  </pc:docChgLst>
  <pc:docChgLst>
    <pc:chgData name="Lorne Scott" userId="5b1ee122-6adc-4a10-8363-005ce1c8c480" providerId="ADAL" clId="{948EC6F1-5DAE-4B63-BC50-9CFF01EFF5C4}"/>
    <pc:docChg chg="custSel addSld delSld modSld">
      <pc:chgData name="Lorne Scott" userId="5b1ee122-6adc-4a10-8363-005ce1c8c480" providerId="ADAL" clId="{948EC6F1-5DAE-4B63-BC50-9CFF01EFF5C4}" dt="2025-02-06T04:16:49.040" v="24" actId="1036"/>
      <pc:docMkLst>
        <pc:docMk/>
      </pc:docMkLst>
      <pc:sldChg chg="modSp mod modNotesTx">
        <pc:chgData name="Lorne Scott" userId="5b1ee122-6adc-4a10-8363-005ce1c8c480" providerId="ADAL" clId="{948EC6F1-5DAE-4B63-BC50-9CFF01EFF5C4}" dt="2025-02-06T02:35:48.968" v="6" actId="20577"/>
        <pc:sldMkLst>
          <pc:docMk/>
          <pc:sldMk cId="1914194319" sldId="256"/>
        </pc:sldMkLst>
        <pc:spChg chg="mod">
          <ac:chgData name="Lorne Scott" userId="5b1ee122-6adc-4a10-8363-005ce1c8c480" providerId="ADAL" clId="{948EC6F1-5DAE-4B63-BC50-9CFF01EFF5C4}" dt="2025-02-06T02:35:31.543" v="2" actId="20577"/>
          <ac:spMkLst>
            <pc:docMk/>
            <pc:sldMk cId="1914194319" sldId="256"/>
            <ac:spMk id="3" creationId="{06723619-8471-96EC-8D28-3E81A2BAF9E5}"/>
          </ac:spMkLst>
        </pc:spChg>
      </pc:sldChg>
      <pc:sldChg chg="addSp delSp modSp mod delAnim modAnim">
        <pc:chgData name="Lorne Scott" userId="5b1ee122-6adc-4a10-8363-005ce1c8c480" providerId="ADAL" clId="{948EC6F1-5DAE-4B63-BC50-9CFF01EFF5C4}" dt="2025-02-06T03:53:15.347" v="13"/>
        <pc:sldMkLst>
          <pc:docMk/>
          <pc:sldMk cId="187720930" sldId="258"/>
        </pc:sldMkLst>
        <pc:spChg chg="mod">
          <ac:chgData name="Lorne Scott" userId="5b1ee122-6adc-4a10-8363-005ce1c8c480" providerId="ADAL" clId="{948EC6F1-5DAE-4B63-BC50-9CFF01EFF5C4}" dt="2025-02-06T03:52:51.371" v="11" actId="20577"/>
          <ac:spMkLst>
            <pc:docMk/>
            <pc:sldMk cId="187720930" sldId="258"/>
            <ac:spMk id="3" creationId="{E0787ADE-601A-6000-7CC3-F9E088A98084}"/>
          </ac:spMkLst>
        </pc:spChg>
        <pc:picChg chg="del">
          <ac:chgData name="Lorne Scott" userId="5b1ee122-6adc-4a10-8363-005ce1c8c480" providerId="ADAL" clId="{948EC6F1-5DAE-4B63-BC50-9CFF01EFF5C4}" dt="2025-02-06T03:52:56.558" v="12" actId="478"/>
          <ac:picMkLst>
            <pc:docMk/>
            <pc:sldMk cId="187720930" sldId="258"/>
            <ac:picMk id="5" creationId="{A90C470F-B6F8-FAEF-14D3-0B91B1730228}"/>
          </ac:picMkLst>
        </pc:picChg>
        <pc:picChg chg="add mod">
          <ac:chgData name="Lorne Scott" userId="5b1ee122-6adc-4a10-8363-005ce1c8c480" providerId="ADAL" clId="{948EC6F1-5DAE-4B63-BC50-9CFF01EFF5C4}" dt="2025-02-06T03:53:15.347" v="13"/>
          <ac:picMkLst>
            <pc:docMk/>
            <pc:sldMk cId="187720930" sldId="258"/>
            <ac:picMk id="6" creationId="{49FD1394-281E-DA75-9BFB-467FE259C60C}"/>
          </ac:picMkLst>
        </pc:picChg>
      </pc:sldChg>
      <pc:sldChg chg="modSp add del mod">
        <pc:chgData name="Lorne Scott" userId="5b1ee122-6adc-4a10-8363-005ce1c8c480" providerId="ADAL" clId="{948EC6F1-5DAE-4B63-BC50-9CFF01EFF5C4}" dt="2025-02-06T03:58:01.177" v="19" actId="47"/>
        <pc:sldMkLst>
          <pc:docMk/>
          <pc:sldMk cId="4146659091" sldId="272"/>
        </pc:sldMkLst>
        <pc:spChg chg="mod">
          <ac:chgData name="Lorne Scott" userId="5b1ee122-6adc-4a10-8363-005ce1c8c480" providerId="ADAL" clId="{948EC6F1-5DAE-4B63-BC50-9CFF01EFF5C4}" dt="2025-02-06T03:57:49.143" v="18" actId="20577"/>
          <ac:spMkLst>
            <pc:docMk/>
            <pc:sldMk cId="4146659091" sldId="272"/>
            <ac:spMk id="2" creationId="{40D439A2-8AE8-5B5A-95A0-7DE381496E84}"/>
          </ac:spMkLst>
        </pc:spChg>
      </pc:sldChg>
      <pc:sldChg chg="modSp mod">
        <pc:chgData name="Lorne Scott" userId="5b1ee122-6adc-4a10-8363-005ce1c8c480" providerId="ADAL" clId="{948EC6F1-5DAE-4B63-BC50-9CFF01EFF5C4}" dt="2025-02-06T03:58:12.073" v="22" actId="20577"/>
        <pc:sldMkLst>
          <pc:docMk/>
          <pc:sldMk cId="1209065743" sldId="274"/>
        </pc:sldMkLst>
        <pc:spChg chg="mod">
          <ac:chgData name="Lorne Scott" userId="5b1ee122-6adc-4a10-8363-005ce1c8c480" providerId="ADAL" clId="{948EC6F1-5DAE-4B63-BC50-9CFF01EFF5C4}" dt="2025-02-06T03:58:12.073" v="22" actId="20577"/>
          <ac:spMkLst>
            <pc:docMk/>
            <pc:sldMk cId="1209065743" sldId="274"/>
            <ac:spMk id="2" creationId="{40D439A2-8AE8-5B5A-95A0-7DE381496E84}"/>
          </ac:spMkLst>
        </pc:spChg>
      </pc:sldChg>
      <pc:sldChg chg="modSp mod">
        <pc:chgData name="Lorne Scott" userId="5b1ee122-6adc-4a10-8363-005ce1c8c480" providerId="ADAL" clId="{948EC6F1-5DAE-4B63-BC50-9CFF01EFF5C4}" dt="2025-02-06T04:16:49.040" v="24" actId="1036"/>
        <pc:sldMkLst>
          <pc:docMk/>
          <pc:sldMk cId="1644424446" sldId="285"/>
        </pc:sldMkLst>
        <pc:picChg chg="mod">
          <ac:chgData name="Lorne Scott" userId="5b1ee122-6adc-4a10-8363-005ce1c8c480" providerId="ADAL" clId="{948EC6F1-5DAE-4B63-BC50-9CFF01EFF5C4}" dt="2025-02-06T04:16:49.040" v="24" actId="1036"/>
          <ac:picMkLst>
            <pc:docMk/>
            <pc:sldMk cId="1644424446" sldId="285"/>
            <ac:picMk id="6" creationId="{5936AD9B-446B-C96D-1ED9-335A4A9B4CF8}"/>
          </ac:picMkLst>
        </pc:picChg>
      </pc:sldChg>
      <pc:sldChg chg="del">
        <pc:chgData name="Lorne Scott" userId="5b1ee122-6adc-4a10-8363-005ce1c8c480" providerId="ADAL" clId="{948EC6F1-5DAE-4B63-BC50-9CFF01EFF5C4}" dt="2025-02-06T03:57:37.725" v="15" actId="47"/>
        <pc:sldMkLst>
          <pc:docMk/>
          <pc:sldMk cId="3650393538" sldId="291"/>
        </pc:sldMkLst>
      </pc:sldChg>
    </pc:docChg>
  </pc:docChgLst>
  <pc:docChgLst>
    <pc:chgData name="Lorne Scott" userId="5b1ee122-6adc-4a10-8363-005ce1c8c480" providerId="ADAL" clId="{C07CAB93-11B7-463E-B7B9-A8E926AA9960}"/>
    <pc:docChg chg="custSel delSld modSld">
      <pc:chgData name="Lorne Scott" userId="5b1ee122-6adc-4a10-8363-005ce1c8c480" providerId="ADAL" clId="{C07CAB93-11B7-463E-B7B9-A8E926AA9960}" dt="2025-02-06T17:37:55.207" v="371" actId="1036"/>
      <pc:docMkLst>
        <pc:docMk/>
      </pc:docMkLst>
      <pc:sldChg chg="addSp delSp modSp mod delAnim modAnim">
        <pc:chgData name="Lorne Scott" userId="5b1ee122-6adc-4a10-8363-005ce1c8c480" providerId="ADAL" clId="{C07CAB93-11B7-463E-B7B9-A8E926AA9960}" dt="2025-02-05T23:37:14.927" v="1"/>
        <pc:sldMkLst>
          <pc:docMk/>
          <pc:sldMk cId="1914194319" sldId="256"/>
        </pc:sldMkLst>
        <pc:picChg chg="add mod">
          <ac:chgData name="Lorne Scott" userId="5b1ee122-6adc-4a10-8363-005ce1c8c480" providerId="ADAL" clId="{C07CAB93-11B7-463E-B7B9-A8E926AA9960}" dt="2025-02-05T23:37:14.927" v="1"/>
          <ac:picMkLst>
            <pc:docMk/>
            <pc:sldMk cId="1914194319" sldId="256"/>
            <ac:picMk id="5" creationId="{95E455A6-8E4C-06EA-11DC-5508ECC0DBB2}"/>
          </ac:picMkLst>
        </pc:picChg>
        <pc:picChg chg="del">
          <ac:chgData name="Lorne Scott" userId="5b1ee122-6adc-4a10-8363-005ce1c8c480" providerId="ADAL" clId="{C07CAB93-11B7-463E-B7B9-A8E926AA9960}" dt="2025-02-05T23:37:12.906" v="0" actId="478"/>
          <ac:picMkLst>
            <pc:docMk/>
            <pc:sldMk cId="1914194319" sldId="256"/>
            <ac:picMk id="9" creationId="{0CEDA9FE-8543-EC7E-2CEB-247C0B57F623}"/>
          </ac:picMkLst>
        </pc:picChg>
      </pc:sldChg>
      <pc:sldChg chg="modAnim">
        <pc:chgData name="Lorne Scott" userId="5b1ee122-6adc-4a10-8363-005ce1c8c480" providerId="ADAL" clId="{C07CAB93-11B7-463E-B7B9-A8E926AA9960}" dt="2025-02-06T17:18:00.686" v="15"/>
        <pc:sldMkLst>
          <pc:docMk/>
          <pc:sldMk cId="2813329272" sldId="257"/>
        </pc:sldMkLst>
      </pc:sldChg>
      <pc:sldChg chg="addSp delSp modSp mod delAnim modAnim">
        <pc:chgData name="Lorne Scott" userId="5b1ee122-6adc-4a10-8363-005ce1c8c480" providerId="ADAL" clId="{C07CAB93-11B7-463E-B7B9-A8E926AA9960}" dt="2025-02-06T16:20:05.718" v="6" actId="255"/>
        <pc:sldMkLst>
          <pc:docMk/>
          <pc:sldMk cId="187720930" sldId="258"/>
        </pc:sldMkLst>
        <pc:spChg chg="mod">
          <ac:chgData name="Lorne Scott" userId="5b1ee122-6adc-4a10-8363-005ce1c8c480" providerId="ADAL" clId="{C07CAB93-11B7-463E-B7B9-A8E926AA9960}" dt="2025-02-06T16:20:05.718" v="6" actId="255"/>
          <ac:spMkLst>
            <pc:docMk/>
            <pc:sldMk cId="187720930" sldId="258"/>
            <ac:spMk id="4" creationId="{F8F9AA66-F8B4-3292-3481-E24203F71FF3}"/>
          </ac:spMkLst>
        </pc:spChg>
        <pc:picChg chg="add mod">
          <ac:chgData name="Lorne Scott" userId="5b1ee122-6adc-4a10-8363-005ce1c8c480" providerId="ADAL" clId="{C07CAB93-11B7-463E-B7B9-A8E926AA9960}" dt="2025-02-05T23:45:02.563" v="4" actId="1076"/>
          <ac:picMkLst>
            <pc:docMk/>
            <pc:sldMk cId="187720930" sldId="258"/>
            <ac:picMk id="5" creationId="{A90C470F-B6F8-FAEF-14D3-0B91B1730228}"/>
          </ac:picMkLst>
        </pc:picChg>
        <pc:picChg chg="del">
          <ac:chgData name="Lorne Scott" userId="5b1ee122-6adc-4a10-8363-005ce1c8c480" providerId="ADAL" clId="{C07CAB93-11B7-463E-B7B9-A8E926AA9960}" dt="2025-02-05T23:44:57.559" v="2" actId="478"/>
          <ac:picMkLst>
            <pc:docMk/>
            <pc:sldMk cId="187720930" sldId="258"/>
            <ac:picMk id="8" creationId="{4B08E2EA-C8E6-5E75-FD45-DF271F52531C}"/>
          </ac:picMkLst>
        </pc:picChg>
      </pc:sldChg>
      <pc:sldChg chg="modAnim">
        <pc:chgData name="Lorne Scott" userId="5b1ee122-6adc-4a10-8363-005ce1c8c480" providerId="ADAL" clId="{C07CAB93-11B7-463E-B7B9-A8E926AA9960}" dt="2025-02-06T17:18:12.846" v="16"/>
        <pc:sldMkLst>
          <pc:docMk/>
          <pc:sldMk cId="2336248407" sldId="259"/>
        </pc:sldMkLst>
      </pc:sldChg>
      <pc:sldChg chg="modSp mod modAnim">
        <pc:chgData name="Lorne Scott" userId="5b1ee122-6adc-4a10-8363-005ce1c8c480" providerId="ADAL" clId="{C07CAB93-11B7-463E-B7B9-A8E926AA9960}" dt="2025-02-06T17:18:23.688" v="17"/>
        <pc:sldMkLst>
          <pc:docMk/>
          <pc:sldMk cId="1504915603" sldId="260"/>
        </pc:sldMkLst>
        <pc:graphicFrameChg chg="mod modGraphic">
          <ac:chgData name="Lorne Scott" userId="5b1ee122-6adc-4a10-8363-005ce1c8c480" providerId="ADAL" clId="{C07CAB93-11B7-463E-B7B9-A8E926AA9960}" dt="2025-02-06T16:46:59.019" v="10"/>
          <ac:graphicFrameMkLst>
            <pc:docMk/>
            <pc:sldMk cId="1504915603" sldId="260"/>
            <ac:graphicFrameMk id="7" creationId="{97BA7E86-4BAB-FC37-9AC6-4180F497F57D}"/>
          </ac:graphicFrameMkLst>
        </pc:graphicFrameChg>
        <pc:graphicFrameChg chg="mod modGraphic">
          <ac:chgData name="Lorne Scott" userId="5b1ee122-6adc-4a10-8363-005ce1c8c480" providerId="ADAL" clId="{C07CAB93-11B7-463E-B7B9-A8E926AA9960}" dt="2025-02-06T16:47:05.069" v="13"/>
          <ac:graphicFrameMkLst>
            <pc:docMk/>
            <pc:sldMk cId="1504915603" sldId="260"/>
            <ac:graphicFrameMk id="10" creationId="{2932FC5C-F6E9-8C75-003D-3863516FCD92}"/>
          </ac:graphicFrameMkLst>
        </pc:graphicFrameChg>
      </pc:sldChg>
      <pc:sldChg chg="delSp modSp mod delAnim">
        <pc:chgData name="Lorne Scott" userId="5b1ee122-6adc-4a10-8363-005ce1c8c480" providerId="ADAL" clId="{C07CAB93-11B7-463E-B7B9-A8E926AA9960}" dt="2025-02-06T17:22:29.977" v="38" actId="1076"/>
        <pc:sldMkLst>
          <pc:docMk/>
          <pc:sldMk cId="2153651575" sldId="262"/>
        </pc:sldMkLst>
        <pc:spChg chg="mod">
          <ac:chgData name="Lorne Scott" userId="5b1ee122-6adc-4a10-8363-005ce1c8c480" providerId="ADAL" clId="{C07CAB93-11B7-463E-B7B9-A8E926AA9960}" dt="2025-02-06T17:20:37.874" v="23" actId="20577"/>
          <ac:spMkLst>
            <pc:docMk/>
            <pc:sldMk cId="2153651575" sldId="262"/>
            <ac:spMk id="2" creationId="{D04F1BF0-CD05-2872-DB45-6FD350FD9F87}"/>
          </ac:spMkLst>
        </pc:spChg>
        <pc:spChg chg="mod">
          <ac:chgData name="Lorne Scott" userId="5b1ee122-6adc-4a10-8363-005ce1c8c480" providerId="ADAL" clId="{C07CAB93-11B7-463E-B7B9-A8E926AA9960}" dt="2025-02-06T17:20:59.408" v="36" actId="20577"/>
          <ac:spMkLst>
            <pc:docMk/>
            <pc:sldMk cId="2153651575" sldId="262"/>
            <ac:spMk id="3" creationId="{4A0BF267-F231-A0A4-10BC-F5B22473505A}"/>
          </ac:spMkLst>
        </pc:spChg>
        <pc:picChg chg="mod">
          <ac:chgData name="Lorne Scott" userId="5b1ee122-6adc-4a10-8363-005ce1c8c480" providerId="ADAL" clId="{C07CAB93-11B7-463E-B7B9-A8E926AA9960}" dt="2025-02-06T17:22:29.977" v="38" actId="1076"/>
          <ac:picMkLst>
            <pc:docMk/>
            <pc:sldMk cId="2153651575" sldId="262"/>
            <ac:picMk id="4" creationId="{C07A74D3-5672-E62F-BD48-E09CBAC70DFB}"/>
          </ac:picMkLst>
        </pc:picChg>
        <pc:picChg chg="del">
          <ac:chgData name="Lorne Scott" userId="5b1ee122-6adc-4a10-8363-005ce1c8c480" providerId="ADAL" clId="{C07CAB93-11B7-463E-B7B9-A8E926AA9960}" dt="2025-02-06T17:21:12.416" v="37" actId="478"/>
          <ac:picMkLst>
            <pc:docMk/>
            <pc:sldMk cId="2153651575" sldId="262"/>
            <ac:picMk id="5" creationId="{5BEBDAA7-C814-F002-A4BD-44EE745C6C6B}"/>
          </ac:picMkLst>
        </pc:picChg>
      </pc:sldChg>
      <pc:sldChg chg="modSp mod">
        <pc:chgData name="Lorne Scott" userId="5b1ee122-6adc-4a10-8363-005ce1c8c480" providerId="ADAL" clId="{C07CAB93-11B7-463E-B7B9-A8E926AA9960}" dt="2025-02-06T17:31:55.545" v="355" actId="20577"/>
        <pc:sldMkLst>
          <pc:docMk/>
          <pc:sldMk cId="663545482" sldId="263"/>
        </pc:sldMkLst>
        <pc:spChg chg="mod">
          <ac:chgData name="Lorne Scott" userId="5b1ee122-6adc-4a10-8363-005ce1c8c480" providerId="ADAL" clId="{C07CAB93-11B7-463E-B7B9-A8E926AA9960}" dt="2025-02-06T17:31:55.545" v="355" actId="20577"/>
          <ac:spMkLst>
            <pc:docMk/>
            <pc:sldMk cId="663545482" sldId="263"/>
            <ac:spMk id="2" creationId="{DF803E00-D7BC-A717-91A9-2AA01991A118}"/>
          </ac:spMkLst>
        </pc:spChg>
      </pc:sldChg>
      <pc:sldChg chg="delSp modSp mod delAnim">
        <pc:chgData name="Lorne Scott" userId="5b1ee122-6adc-4a10-8363-005ce1c8c480" providerId="ADAL" clId="{C07CAB93-11B7-463E-B7B9-A8E926AA9960}" dt="2025-02-06T17:37:28.391" v="369" actId="1076"/>
        <pc:sldMkLst>
          <pc:docMk/>
          <pc:sldMk cId="2062998497" sldId="267"/>
        </pc:sldMkLst>
        <pc:spChg chg="mod">
          <ac:chgData name="Lorne Scott" userId="5b1ee122-6adc-4a10-8363-005ce1c8c480" providerId="ADAL" clId="{C07CAB93-11B7-463E-B7B9-A8E926AA9960}" dt="2025-02-06T17:36:34.401" v="367" actId="20577"/>
          <ac:spMkLst>
            <pc:docMk/>
            <pc:sldMk cId="2062998497" sldId="267"/>
            <ac:spMk id="3" creationId="{1DE06F22-1C3A-6278-6D24-F8BC7CA03D02}"/>
          </ac:spMkLst>
        </pc:spChg>
        <pc:picChg chg="mod">
          <ac:chgData name="Lorne Scott" userId="5b1ee122-6adc-4a10-8363-005ce1c8c480" providerId="ADAL" clId="{C07CAB93-11B7-463E-B7B9-A8E926AA9960}" dt="2025-02-06T17:37:28.391" v="369" actId="1076"/>
          <ac:picMkLst>
            <pc:docMk/>
            <pc:sldMk cId="2062998497" sldId="267"/>
            <ac:picMk id="5" creationId="{B08B23CD-FEA2-5778-59CA-3D609E8943A2}"/>
          </ac:picMkLst>
        </pc:picChg>
        <pc:picChg chg="del">
          <ac:chgData name="Lorne Scott" userId="5b1ee122-6adc-4a10-8363-005ce1c8c480" providerId="ADAL" clId="{C07CAB93-11B7-463E-B7B9-A8E926AA9960}" dt="2025-02-06T17:36:41.198" v="368" actId="478"/>
          <ac:picMkLst>
            <pc:docMk/>
            <pc:sldMk cId="2062998497" sldId="267"/>
            <ac:picMk id="6" creationId="{C8152FE7-77E2-A1D9-6464-B3782C982B63}"/>
          </ac:picMkLst>
        </pc:picChg>
      </pc:sldChg>
      <pc:sldChg chg="del">
        <pc:chgData name="Lorne Scott" userId="5b1ee122-6adc-4a10-8363-005ce1c8c480" providerId="ADAL" clId="{C07CAB93-11B7-463E-B7B9-A8E926AA9960}" dt="2025-02-06T16:30:57.457" v="7" actId="47"/>
        <pc:sldMkLst>
          <pc:docMk/>
          <pc:sldMk cId="976416427" sldId="283"/>
        </pc:sldMkLst>
      </pc:sldChg>
      <pc:sldChg chg="modSp mod">
        <pc:chgData name="Lorne Scott" userId="5b1ee122-6adc-4a10-8363-005ce1c8c480" providerId="ADAL" clId="{C07CAB93-11B7-463E-B7B9-A8E926AA9960}" dt="2025-02-06T16:59:37.830" v="14"/>
        <pc:sldMkLst>
          <pc:docMk/>
          <pc:sldMk cId="3347481469" sldId="284"/>
        </pc:sldMkLst>
        <pc:spChg chg="mod">
          <ac:chgData name="Lorne Scott" userId="5b1ee122-6adc-4a10-8363-005ce1c8c480" providerId="ADAL" clId="{C07CAB93-11B7-463E-B7B9-A8E926AA9960}" dt="2025-02-06T16:59:37.830" v="14"/>
          <ac:spMkLst>
            <pc:docMk/>
            <pc:sldMk cId="3347481469" sldId="284"/>
            <ac:spMk id="3" creationId="{F7BD2E72-15CB-64D5-BB86-F22E77A841B3}"/>
          </ac:spMkLst>
        </pc:spChg>
      </pc:sldChg>
      <pc:sldChg chg="delSp modSp mod delAnim">
        <pc:chgData name="Lorne Scott" userId="5b1ee122-6adc-4a10-8363-005ce1c8c480" providerId="ADAL" clId="{C07CAB93-11B7-463E-B7B9-A8E926AA9960}" dt="2025-02-06T17:30:51.127" v="349" actId="1076"/>
        <pc:sldMkLst>
          <pc:docMk/>
          <pc:sldMk cId="1644424446" sldId="285"/>
        </pc:sldMkLst>
        <pc:spChg chg="mod">
          <ac:chgData name="Lorne Scott" userId="5b1ee122-6adc-4a10-8363-005ce1c8c480" providerId="ADAL" clId="{C07CAB93-11B7-463E-B7B9-A8E926AA9960}" dt="2025-02-06T17:26:47.038" v="244" actId="27636"/>
          <ac:spMkLst>
            <pc:docMk/>
            <pc:sldMk cId="1644424446" sldId="285"/>
            <ac:spMk id="3" creationId="{C24A7085-B860-F56B-E8DF-A5411FCE6258}"/>
          </ac:spMkLst>
        </pc:spChg>
        <pc:spChg chg="mod">
          <ac:chgData name="Lorne Scott" userId="5b1ee122-6adc-4a10-8363-005ce1c8c480" providerId="ADAL" clId="{C07CAB93-11B7-463E-B7B9-A8E926AA9960}" dt="2025-02-06T17:27:22.703" v="348" actId="14100"/>
          <ac:spMkLst>
            <pc:docMk/>
            <pc:sldMk cId="1644424446" sldId="285"/>
            <ac:spMk id="4" creationId="{3A67833B-1E3B-7570-66B8-6D0143E3F2F6}"/>
          </ac:spMkLst>
        </pc:spChg>
        <pc:picChg chg="mod">
          <ac:chgData name="Lorne Scott" userId="5b1ee122-6adc-4a10-8363-005ce1c8c480" providerId="ADAL" clId="{C07CAB93-11B7-463E-B7B9-A8E926AA9960}" dt="2025-02-06T17:30:51.127" v="349" actId="1076"/>
          <ac:picMkLst>
            <pc:docMk/>
            <pc:sldMk cId="1644424446" sldId="285"/>
            <ac:picMk id="5" creationId="{DDE2E685-2E54-94AF-3052-2E0B9811477D}"/>
          </ac:picMkLst>
        </pc:picChg>
        <pc:picChg chg="del">
          <ac:chgData name="Lorne Scott" userId="5b1ee122-6adc-4a10-8363-005ce1c8c480" providerId="ADAL" clId="{C07CAB93-11B7-463E-B7B9-A8E926AA9960}" dt="2025-02-06T17:26:38.883" v="242" actId="478"/>
          <ac:picMkLst>
            <pc:docMk/>
            <pc:sldMk cId="1644424446" sldId="285"/>
            <ac:picMk id="6" creationId="{5936AD9B-446B-C96D-1ED9-335A4A9B4CF8}"/>
          </ac:picMkLst>
        </pc:picChg>
      </pc:sldChg>
      <pc:sldChg chg="modSp mod">
        <pc:chgData name="Lorne Scott" userId="5b1ee122-6adc-4a10-8363-005ce1c8c480" providerId="ADAL" clId="{C07CAB93-11B7-463E-B7B9-A8E926AA9960}" dt="2025-02-06T17:37:55.207" v="371" actId="1036"/>
        <pc:sldMkLst>
          <pc:docMk/>
          <pc:sldMk cId="1412764516" sldId="286"/>
        </pc:sldMkLst>
        <pc:picChg chg="mod">
          <ac:chgData name="Lorne Scott" userId="5b1ee122-6adc-4a10-8363-005ce1c8c480" providerId="ADAL" clId="{C07CAB93-11B7-463E-B7B9-A8E926AA9960}" dt="2025-02-06T17:37:55.207" v="371" actId="1036"/>
          <ac:picMkLst>
            <pc:docMk/>
            <pc:sldMk cId="1412764516" sldId="286"/>
            <ac:picMk id="6" creationId="{83A8F76E-98B2-1871-F988-01A492D7F87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D2E13D-F967-4F66-AED2-09BE86E0BDD5}" type="datetimeFigureOut">
              <a:rPr lang="en-CA" smtClean="0"/>
              <a:t>2025-02-06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E09BD-1BE6-40F0-9DCD-FA1F74493D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9098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Welcome to Kwantlen Parks course selection presentation for grade 10s going into grade 11 for the 2025-26 school year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E09BD-1BE6-40F0-9DCD-FA1F74493D5E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4207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2/6/2025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hyperlink" Target="http://www.schoolfinder.com/" TargetMode="External"/><Relationship Id="rId4" Type="http://schemas.openxmlformats.org/officeDocument/2006/relationships/hyperlink" Target="http://www.educationplanner.ca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hyperlink" Target="http://www.surreyschools.ca/schools/earlmarriott/About/Courses" TargetMode="External"/><Relationship Id="rId4" Type="http://schemas.openxmlformats.org/officeDocument/2006/relationships/hyperlink" Target="https://www.surreyschools.ca/kwantlenpark/page/53496/course-selection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.png"/><Relationship Id="rId5" Type="http://schemas.openxmlformats.org/officeDocument/2006/relationships/hyperlink" Target="http://www.surreyschools.ca/schools/earlmarriott/About/Courses" TargetMode="External"/><Relationship Id="rId4" Type="http://schemas.openxmlformats.org/officeDocument/2006/relationships/hyperlink" Target="https://www.surreyschools.ca/kwantlenpark/page/53496/course-selection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AD131-9123-9FB6-4B32-F3A810CDC3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Course Planning:</a:t>
            </a:r>
            <a:br>
              <a:rPr lang="en-US" dirty="0"/>
            </a:br>
            <a:r>
              <a:rPr lang="en-US" dirty="0"/>
              <a:t>Grade 10 into 11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723619-8471-96EC-8D28-3E81A2BAF9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February 7, 2024</a:t>
            </a:r>
          </a:p>
          <a:p>
            <a:endParaRPr lang="en-CA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5D9AAE9-FAD0-AB8C-69FD-224695A4AF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958"/>
            <a:ext cx="3506110" cy="1836533"/>
          </a:xfrm>
          <a:prstGeom prst="rect">
            <a:avLst/>
          </a:prstGeom>
        </p:spPr>
      </p:pic>
      <p:pic>
        <p:nvPicPr>
          <p:cNvPr id="5" name="Intro">
            <a:hlinkClick r:id="" action="ppaction://media"/>
            <a:extLst>
              <a:ext uri="{FF2B5EF4-FFF2-40B4-BE49-F238E27FC236}">
                <a16:creationId xmlns:a16="http://schemas.microsoft.com/office/drawing/2014/main" id="{95E455A6-8E4C-06EA-11DC-5508ECC0DB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40977" y="52672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9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6"/>
    </mc:Choice>
    <mc:Fallback xmlns="">
      <p:transition spd="slow" advTm="10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03E00-D7BC-A717-91A9-2AA01991A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Mathematics 11</a:t>
            </a:r>
            <a:br>
              <a:rPr lang="en-CA" dirty="0"/>
            </a:br>
            <a:r>
              <a:rPr lang="en-CA" sz="2000" dirty="0"/>
              <a:t>Choose </a:t>
            </a:r>
            <a:r>
              <a:rPr lang="en-CA" sz="2000" b="1" dirty="0"/>
              <a:t>one</a:t>
            </a:r>
            <a:r>
              <a:rPr lang="en-CA" sz="2000" dirty="0"/>
              <a:t> of the following </a:t>
            </a:r>
            <a:r>
              <a:rPr lang="en-CA" sz="2000" dirty="0" err="1"/>
              <a:t>tHree</a:t>
            </a:r>
            <a:r>
              <a:rPr lang="en-CA" sz="2000" dirty="0"/>
              <a:t> options:</a:t>
            </a:r>
            <a:endParaRPr lang="en-CA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1C9D3D-B77E-4343-8207-E7018F154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Foundations 11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effectLst/>
                <a:latin typeface="Calibri Light" panose="020F03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Intent of this course: This course is designed to prepare students for entry into post-secondary programs such as Economics, Languages, History, Humanities, and Communications. This course leads to Foundations 12.</a:t>
            </a:r>
            <a:endParaRPr lang="en-CA" sz="1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Pre-Calculus 11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effectLst/>
                <a:latin typeface="Calibri Light" panose="020F03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Intent of this course: This course is designed to prepare students for entry into Science or Engineering post-secondary programs. This course leads to Pre-Calculus 12.</a:t>
            </a:r>
            <a:endParaRPr lang="en-CA" sz="1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CA" sz="1800" dirty="0"/>
              <a:t>Workplace 11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500" dirty="0">
                <a:effectLst/>
                <a:latin typeface="Calibri Light" panose="020F03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Intent of this course: This course is designed to prepare students for entry into the majority of trade programs, and for direct entry into the work force.</a:t>
            </a:r>
            <a:endParaRPr lang="en-CA" sz="15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8EC5A42-15D4-15E1-29E2-E37C3D7EB6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6354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75"/>
    </mc:Choice>
    <mc:Fallback xmlns="">
      <p:transition spd="slow" advTm="43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03E00-D7BC-A717-91A9-2AA01991A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Science 11</a:t>
            </a:r>
            <a:br>
              <a:rPr lang="en-CA" dirty="0"/>
            </a:br>
            <a:r>
              <a:rPr lang="en-CA" sz="2000" dirty="0"/>
              <a:t>Choose </a:t>
            </a:r>
            <a:r>
              <a:rPr lang="en-CA" sz="2000" b="1" dirty="0"/>
              <a:t>one</a:t>
            </a:r>
            <a:r>
              <a:rPr lang="en-CA" sz="2000" dirty="0"/>
              <a:t> of the following five options:</a:t>
            </a:r>
            <a:endParaRPr lang="en-CA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1C9D3D-B77E-4343-8207-E7018F154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79723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2900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Life Science 11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effectLst/>
                <a:latin typeface="Calibri Light" panose="020F03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This is an introductory course which examines the diversity of life. Evolutionary and ecological relationships are also discussed. Units studied include viruses, bacteria, protists, fungi, higher plants and higher animals. </a:t>
            </a:r>
            <a:endParaRPr lang="en-CA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900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Earth Science 11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Students will be introduced to diverse aspects of earth and space science. Concepts include rocks and minerals, internal and surface processes, tectonic plates, astronomy, and Earth’s geologic history</a:t>
            </a:r>
            <a:r>
              <a:rPr lang="en-US" dirty="0">
                <a:effectLst/>
                <a:latin typeface="Calibri Light" panose="020F03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.</a:t>
            </a:r>
            <a:endParaRPr lang="en-CA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CA" sz="2900" dirty="0"/>
              <a:t>Chemistry 11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This is an introductory course which covers topics on unit conversion, matter, moles, stoichiometry, types of chemical reactions, solution chemistry, atomic theory and models, and organic chemistry</a:t>
            </a:r>
            <a:r>
              <a:rPr lang="en-CA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. </a:t>
            </a:r>
            <a:endParaRPr lang="en-US" sz="1500" dirty="0">
              <a:effectLst/>
              <a:latin typeface="Calibri Light" panose="020F03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CA" sz="2900" dirty="0"/>
              <a:t>Physics 11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dirty="0">
                <a:latin typeface="Calibri Light" panose="020F0302020204030204" pitchFamily="34" charset="0"/>
                <a:ea typeface="Calibri" panose="020F0502020204030204" pitchFamily="34" charset="0"/>
              </a:rPr>
              <a:t>A</a:t>
            </a:r>
            <a:r>
              <a:rPr lang="en-CA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n introductory course dealing mainly with objects in motion, the forces which cause changes in motion, and the energies associated with these situations. </a:t>
            </a:r>
            <a:endParaRPr lang="en-US" dirty="0">
              <a:effectLst/>
              <a:latin typeface="Calibri Light" panose="020F03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CA" sz="2900" dirty="0"/>
              <a:t>Science for Citizens 11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This course is a multi-disciplinary course that explores the connections between science and your every day lives, and how we may respond and adapt to changes both locally and globally</a:t>
            </a:r>
            <a:endParaRPr lang="en-CA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97A35C6-7BCF-71F6-1360-E67F3768AE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2155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98"/>
    </mc:Choice>
    <mc:Fallback xmlns="">
      <p:transition spd="slow" advTm="77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97A82-4BE6-5D44-068E-4B68B41C9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English Program - Second Language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24312-D541-9231-1918-26BB0388F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We recommend taking a second language through to a Language 11: </a:t>
            </a:r>
          </a:p>
          <a:p>
            <a:pPr lvl="1"/>
            <a:r>
              <a:rPr lang="en-US" sz="2400" dirty="0"/>
              <a:t>will keep all doors open after high school</a:t>
            </a:r>
          </a:p>
          <a:p>
            <a:pPr lvl="1"/>
            <a:r>
              <a:rPr lang="en-US" sz="2400" dirty="0"/>
              <a:t>is a requirement for direct entry to some universities</a:t>
            </a:r>
          </a:p>
          <a:p>
            <a:pPr lvl="1"/>
            <a:r>
              <a:rPr lang="en-US" sz="2400" dirty="0"/>
              <a:t>is great for travel + cultural understanding</a:t>
            </a:r>
          </a:p>
          <a:p>
            <a:endParaRPr lang="en-C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A9ADE1D-9220-A827-55DD-A397A457FC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0628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15"/>
    </mc:Choice>
    <mc:Fallback xmlns="">
      <p:transition spd="slow" advTm="29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51E87-7A6C-1A81-46D0-3E59FF252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 dirty="0"/>
              <a:t>Careers Courses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F4FC3-3F9D-09C4-6611-0C5F03FC5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Grade 8 – Careers 8 (Online)</a:t>
            </a:r>
          </a:p>
          <a:p>
            <a:r>
              <a:rPr lang="en-CA" dirty="0"/>
              <a:t>Grade 9 – Careers 9 (Online)</a:t>
            </a:r>
          </a:p>
          <a:p>
            <a:r>
              <a:rPr lang="en-CA" dirty="0"/>
              <a:t>Grade 10 – Career Life Education (CLE) 10</a:t>
            </a:r>
          </a:p>
          <a:p>
            <a:r>
              <a:rPr lang="en-CA" dirty="0"/>
              <a:t>Grade 11 – Career Life Connections (CLC) 12 + 		        Capstone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A54D31-A8A8-8452-76EF-17F48AC4C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4EC3B99-509C-BA6B-E294-D138FC99DF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4024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29"/>
    </mc:Choice>
    <mc:Fallback xmlns="">
      <p:transition spd="slow" advTm="28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550B0-32D1-33E9-624A-D4EDDB22D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/>
              <a:t>Electives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06F22-1C3A-6278-6D24-F8BC7CA03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One course (4 credits) in Applied Skills in grade 10, 11 or 12 is required by the end of Grade 12</a:t>
            </a:r>
          </a:p>
          <a:p>
            <a:r>
              <a:rPr lang="en-CA" dirty="0"/>
              <a:t>English program students can choose three elective (one of these can be a language)</a:t>
            </a:r>
          </a:p>
          <a:p>
            <a:r>
              <a:rPr lang="en-CA" dirty="0"/>
              <a:t>French Immersion program students can choose one elective</a:t>
            </a:r>
          </a:p>
          <a:p>
            <a:r>
              <a:rPr lang="en-CA" dirty="0"/>
              <a:t>Example of electives: Art, Business, Computers, Drama, Foods, Textiles, Music, Technology Education, Band, Physical Education etc.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B29ADC-93EC-EF76-2D2E-FBB122139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8B23CD-FEA2-5778-59CA-3D609E8943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7914" y="56526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9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34"/>
    </mc:Choice>
    <mc:Fallback xmlns="">
      <p:transition spd="slow" advTm="38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550B0-32D1-33E9-624A-D4EDDB22D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/>
              <a:t>Career Education – Science Co-Op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06F22-1C3A-6278-6D24-F8BC7CA03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Science Co-op includes:</a:t>
            </a:r>
          </a:p>
          <a:p>
            <a:pPr lvl="1"/>
            <a:r>
              <a:rPr lang="en-CA" dirty="0"/>
              <a:t>Life Science 11</a:t>
            </a:r>
          </a:p>
          <a:p>
            <a:pPr lvl="1"/>
            <a:r>
              <a:rPr lang="en-CA" dirty="0"/>
              <a:t>Chemistry 11</a:t>
            </a:r>
          </a:p>
          <a:p>
            <a:pPr lvl="1"/>
            <a:r>
              <a:rPr lang="en-CA" dirty="0"/>
              <a:t>Physics 11</a:t>
            </a:r>
          </a:p>
          <a:p>
            <a:pPr lvl="1"/>
            <a:r>
              <a:rPr lang="en-CA" dirty="0"/>
              <a:t>CLC 12</a:t>
            </a:r>
          </a:p>
          <a:p>
            <a:pPr lvl="1"/>
            <a:r>
              <a:rPr lang="en-CA" dirty="0"/>
              <a:t>Work Experience 12</a:t>
            </a:r>
          </a:p>
          <a:p>
            <a:r>
              <a:rPr lang="en-CA" dirty="0"/>
              <a:t>**Entry into Science Co-op requires an application form which can be found in the Career Centre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B29ADC-93EC-EF76-2D2E-FBB122139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3A8F76E-98B2-1871-F988-01A492D7F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39570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1276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33"/>
    </mc:Choice>
    <mc:Fallback xmlns="">
      <p:transition spd="slow" advTm="47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2F45D-CF49-C548-CE38-CD614A9A6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Career Education: District Partnerships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F06E3-1712-DD88-3874-E09D73B2B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3713" y="160421"/>
            <a:ext cx="2961297" cy="529737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CA" sz="1600" dirty="0"/>
              <a:t>Auto Collision Repair                   </a:t>
            </a:r>
          </a:p>
          <a:p>
            <a:pPr>
              <a:lnSpc>
                <a:spcPct val="100000"/>
              </a:lnSpc>
            </a:pPr>
            <a:r>
              <a:rPr lang="en-CA" sz="1600" dirty="0"/>
              <a:t>Auto Refinishing Prep</a:t>
            </a:r>
          </a:p>
          <a:p>
            <a:pPr>
              <a:lnSpc>
                <a:spcPct val="100000"/>
              </a:lnSpc>
            </a:pPr>
            <a:r>
              <a:rPr lang="en-CA" sz="1600" dirty="0"/>
              <a:t>Auto Service Technician</a:t>
            </a:r>
          </a:p>
          <a:p>
            <a:pPr>
              <a:lnSpc>
                <a:spcPct val="100000"/>
              </a:lnSpc>
            </a:pPr>
            <a:r>
              <a:rPr lang="en-CA" sz="1600" dirty="0"/>
              <a:t>Baking &amp; Pastry Arts</a:t>
            </a:r>
          </a:p>
          <a:p>
            <a:pPr>
              <a:lnSpc>
                <a:spcPct val="100000"/>
              </a:lnSpc>
            </a:pPr>
            <a:r>
              <a:rPr lang="en-CA" sz="1600" dirty="0"/>
              <a:t>BCIT Trades Sampler</a:t>
            </a:r>
          </a:p>
          <a:p>
            <a:pPr>
              <a:lnSpc>
                <a:spcPct val="100000"/>
              </a:lnSpc>
            </a:pPr>
            <a:r>
              <a:rPr lang="en-CA" sz="1600" dirty="0"/>
              <a:t>Canadian Flight Centre</a:t>
            </a:r>
          </a:p>
          <a:p>
            <a:pPr>
              <a:lnSpc>
                <a:spcPct val="100000"/>
              </a:lnSpc>
            </a:pPr>
            <a:r>
              <a:rPr lang="en-CA" sz="1600" dirty="0"/>
              <a:t>Carpentry</a:t>
            </a:r>
          </a:p>
          <a:p>
            <a:pPr>
              <a:lnSpc>
                <a:spcPct val="100000"/>
              </a:lnSpc>
            </a:pPr>
            <a:r>
              <a:rPr lang="en-CA" sz="1600" dirty="0"/>
              <a:t>Culinary Arts</a:t>
            </a:r>
          </a:p>
          <a:p>
            <a:pPr>
              <a:lnSpc>
                <a:spcPct val="100000"/>
              </a:lnSpc>
            </a:pPr>
            <a:r>
              <a:rPr lang="en-CA" sz="1600" dirty="0"/>
              <a:t>Drafting/CADD</a:t>
            </a:r>
          </a:p>
          <a:p>
            <a:pPr>
              <a:lnSpc>
                <a:spcPct val="100000"/>
              </a:lnSpc>
            </a:pPr>
            <a:r>
              <a:rPr lang="en-CA" sz="1600" dirty="0"/>
              <a:t>Education Assistant</a:t>
            </a:r>
          </a:p>
          <a:p>
            <a:pPr>
              <a:lnSpc>
                <a:spcPct val="100000"/>
              </a:lnSpc>
            </a:pPr>
            <a:r>
              <a:rPr lang="en-CA" sz="1600" dirty="0"/>
              <a:t>Electrical</a:t>
            </a:r>
          </a:p>
          <a:p>
            <a:pPr>
              <a:lnSpc>
                <a:spcPct val="100000"/>
              </a:lnSpc>
            </a:pPr>
            <a:r>
              <a:rPr lang="en-CA" sz="1600" dirty="0"/>
              <a:t>Emily Carr </a:t>
            </a:r>
            <a:r>
              <a:rPr lang="en-CA" sz="1600" dirty="0" err="1"/>
              <a:t>Headstart</a:t>
            </a:r>
            <a:r>
              <a:rPr lang="en-CA" sz="1600" dirty="0"/>
              <a:t> in Art</a:t>
            </a:r>
          </a:p>
          <a:p>
            <a:pPr>
              <a:lnSpc>
                <a:spcPct val="100000"/>
              </a:lnSpc>
            </a:pPr>
            <a:r>
              <a:rPr lang="en-CA" sz="1600" dirty="0"/>
              <a:t>Hairdressing</a:t>
            </a:r>
            <a:endParaRPr lang="en-CA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18F450-8961-F2E0-303D-30C302C5DA7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F259228-3A59-8E4F-8C67-572FB20BBA18}"/>
              </a:ext>
            </a:extLst>
          </p:cNvPr>
          <p:cNvSpPr txBox="1">
            <a:spLocks/>
          </p:cNvSpPr>
          <p:nvPr/>
        </p:nvSpPr>
        <p:spPr>
          <a:xfrm>
            <a:off x="8149389" y="84338"/>
            <a:ext cx="3721769" cy="5293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137160" indent="-137160" defTabSz="685800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CA" sz="1600" dirty="0"/>
              <a:t>Heavy Mechanical Trades</a:t>
            </a:r>
          </a:p>
          <a:p>
            <a:pPr marL="137160" indent="-137160" defTabSz="685800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CA" sz="1600" dirty="0"/>
              <a:t>Horticulture</a:t>
            </a:r>
          </a:p>
          <a:p>
            <a:pPr marL="137160" indent="-137160" defTabSz="685800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CA" sz="1600" dirty="0"/>
              <a:t>Masonry</a:t>
            </a:r>
          </a:p>
          <a:p>
            <a:pPr marL="137160" indent="-137160" defTabSz="685800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CA" sz="1600" dirty="0"/>
              <a:t>Metal Fabrication</a:t>
            </a:r>
          </a:p>
          <a:p>
            <a:pPr marL="137160" indent="-137160" defTabSz="685800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CA" sz="1600" dirty="0"/>
              <a:t>Millwright/Industrial Mechanic</a:t>
            </a:r>
          </a:p>
          <a:p>
            <a:pPr marL="137160" indent="-137160" defTabSz="685800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CA" sz="1600" dirty="0"/>
              <a:t>NVIT Law Enforcement Prep</a:t>
            </a:r>
          </a:p>
          <a:p>
            <a:pPr marL="137160" indent="-137160" defTabSz="685800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CA" sz="1600" dirty="0"/>
              <a:t>Painter/Decorator</a:t>
            </a:r>
          </a:p>
          <a:p>
            <a:pPr marL="137160" indent="-137160" defTabSz="685800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CA" sz="1600" dirty="0"/>
              <a:t>Piping</a:t>
            </a:r>
          </a:p>
          <a:p>
            <a:pPr marL="137160" indent="-137160" defTabSz="685800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CA" sz="1600" dirty="0"/>
              <a:t>Roofing</a:t>
            </a:r>
          </a:p>
          <a:p>
            <a:pPr marL="137160" indent="-137160" defTabSz="685800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CA" sz="1600" dirty="0"/>
              <a:t>Welding</a:t>
            </a:r>
          </a:p>
          <a:p>
            <a:pPr marL="137160" indent="-137160" defTabSz="685800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CA" sz="1600" dirty="0"/>
              <a:t>Youth Work in Trades (apprenticeship)</a:t>
            </a:r>
          </a:p>
          <a:p>
            <a:pPr marL="137160" indent="-137160" defTabSz="685800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Font typeface="Wingdings 2" pitchFamily="18" charset="2"/>
              <a:buChar char=""/>
            </a:pPr>
            <a:endParaRPr lang="en-CA" sz="1600" dirty="0"/>
          </a:p>
          <a:p>
            <a:pPr marL="137160" indent="-137160" defTabSz="685800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CA" sz="1600" dirty="0"/>
              <a:t>and much more…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C9D82E1-428D-CC6D-FCD2-0160302D11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4203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25"/>
    </mc:Choice>
    <mc:Fallback xmlns="">
      <p:transition spd="slow" advTm="37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4E4A1-7E86-DA4B-06CF-98B059F37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External Graduation Credits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30049-7493-FD84-2092-FC9D32A8B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Language Challenge </a:t>
            </a:r>
          </a:p>
          <a:p>
            <a:r>
              <a:rPr lang="en-US" sz="2400" dirty="0"/>
              <a:t>External Credentials </a:t>
            </a:r>
          </a:p>
          <a:p>
            <a:pPr lvl="1"/>
            <a:r>
              <a:rPr lang="en-US" sz="2400" dirty="0"/>
              <a:t>in sports, languages, music, dance, Scouts, Guides, lifesaving, ICBC driver education, boating, etc.</a:t>
            </a:r>
          </a:p>
          <a:p>
            <a:r>
              <a:rPr lang="en-US" sz="2400" dirty="0"/>
              <a:t>Partnership programs &amp; Apprenticeships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3CF8EBA-0DC3-2D83-5E59-00B1B4EE9F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9064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09"/>
    </mc:Choice>
    <mc:Fallback xmlns="">
      <p:transition spd="slow" advTm="65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550B0-32D1-33E9-624A-D4EDDB22D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/>
              <a:t>Two alternate Electives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06F22-1C3A-6278-6D24-F8BC7CA03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000" dirty="0"/>
              <a:t>You are required to request </a:t>
            </a:r>
            <a:r>
              <a:rPr lang="en-CA" sz="2000" b="1" dirty="0"/>
              <a:t>two</a:t>
            </a:r>
            <a:r>
              <a:rPr lang="en-CA" sz="2000" dirty="0"/>
              <a:t> alternate courses in case your main request cannot be met.</a:t>
            </a:r>
          </a:p>
          <a:p>
            <a:endParaRPr lang="en-CA" sz="2000" dirty="0"/>
          </a:p>
          <a:p>
            <a:r>
              <a:rPr lang="en-CA" sz="2000" dirty="0"/>
              <a:t>Alternates </a:t>
            </a:r>
            <a:r>
              <a:rPr lang="en-CA" sz="2000" b="1" dirty="0"/>
              <a:t>must</a:t>
            </a:r>
            <a:r>
              <a:rPr lang="en-CA" sz="2000" dirty="0"/>
              <a:t> be different from the electives you have already requested.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B29ADC-93EC-EF76-2D2E-FBB122139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3204FFC-268A-8B59-D53F-79B8CDB621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521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79"/>
    </mc:Choice>
    <mc:Fallback xmlns="">
      <p:transition spd="slow" advTm="41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711C3-E32A-67B8-464D-0403D9D7D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Other Learning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93980-E70A-631F-F909-C17299BAC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CA" sz="2400" dirty="0"/>
              <a:t>Summer School</a:t>
            </a:r>
          </a:p>
          <a:p>
            <a:pPr lvl="1"/>
            <a:r>
              <a:rPr lang="en-CA" sz="2400" dirty="0"/>
              <a:t>Beginning of July to early August</a:t>
            </a:r>
          </a:p>
          <a:p>
            <a:r>
              <a:rPr lang="en-CA" sz="2400" dirty="0"/>
              <a:t>SAIL Distance Education (online)</a:t>
            </a:r>
          </a:p>
          <a:p>
            <a:r>
              <a:rPr lang="en-CA" sz="2400" dirty="0"/>
              <a:t>Night School</a:t>
            </a:r>
          </a:p>
          <a:p>
            <a:pPr lvl="1"/>
            <a:r>
              <a:rPr lang="en-CA" sz="2200" dirty="0"/>
              <a:t>Surrey Continuing Education – two classes per week for one semester</a:t>
            </a:r>
          </a:p>
          <a:p>
            <a:r>
              <a:rPr lang="en-CA" sz="2600" dirty="0"/>
              <a:t>Central City Learning Centre</a:t>
            </a:r>
          </a:p>
          <a:p>
            <a:pPr lvl="1"/>
            <a:r>
              <a:rPr lang="en-CA" sz="2400" dirty="0"/>
              <a:t>Fall and Spring intakes</a:t>
            </a:r>
          </a:p>
          <a:p>
            <a:endParaRPr lang="en-C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C8633FB-20CA-C25A-96E5-631CE17272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8958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68"/>
    </mc:Choice>
    <mc:Fallback xmlns="">
      <p:transition spd="slow" advTm="49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C23C7-EBAE-8A6C-2568-7C341F293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Acknowledgement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D093D4-AFCC-4C5D-EF6F-F93848100A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 algn="ctr">
              <a:spcAft>
                <a:spcPts val="0"/>
              </a:spcAft>
            </a:pPr>
            <a:r>
              <a:rPr lang="en-US" sz="3200" dirty="0">
                <a:solidFill>
                  <a:srgbClr val="595959"/>
                </a:solidFill>
                <a:latin typeface="Avenir Book"/>
                <a:ea typeface="Calibri" panose="020F0502020204030204" pitchFamily="34" charset="0"/>
              </a:rPr>
              <a:t>We would like to acknowledge that the lands on which we work, play and learn, are on the shared traditional territory of the Katzie, Kwantlen, Semiahmoo and other Coast Salish Peoples.</a:t>
            </a:r>
            <a:r>
              <a:rPr lang="en-CA" sz="3200" dirty="0">
                <a:solidFill>
                  <a:srgbClr val="595959"/>
                </a:solidFill>
                <a:latin typeface="Avenir Book"/>
                <a:ea typeface="Calibri" panose="020F0502020204030204" pitchFamily="34" charset="0"/>
              </a:rPr>
              <a:t> </a:t>
            </a:r>
          </a:p>
          <a:p>
            <a:pPr algn="ctr">
              <a:spcAft>
                <a:spcPts val="0"/>
              </a:spcAft>
            </a:pPr>
            <a:endParaRPr lang="en-CA" dirty="0">
              <a:solidFill>
                <a:srgbClr val="595959"/>
              </a:solidFill>
              <a:latin typeface="Avenir Book"/>
              <a:ea typeface="Calibri" panose="020F0502020204030204" pitchFamily="34" charset="0"/>
            </a:endParaRPr>
          </a:p>
          <a:p>
            <a:endParaRPr lang="en-CA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52220E4-9015-C74C-9824-7BB4D0DB0F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1332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46"/>
    </mc:Choice>
    <mc:Fallback xmlns="">
      <p:transition spd="slow" advTm="13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69B10-B551-29E4-4529-16A983140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Post Secondary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3970F-D9DC-37E8-DF1A-62622F446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Work</a:t>
            </a:r>
          </a:p>
          <a:p>
            <a:r>
              <a:rPr lang="en-CA" dirty="0"/>
              <a:t>Travel</a:t>
            </a:r>
          </a:p>
          <a:p>
            <a:r>
              <a:rPr lang="en-CA" dirty="0"/>
              <a:t>Post Secondary Institution such as colleges, technical schools, polytechnical universities, may require:</a:t>
            </a:r>
          </a:p>
          <a:p>
            <a:pPr lvl="1"/>
            <a:r>
              <a:rPr lang="en-CA" dirty="0"/>
              <a:t>High school graduation or age 19+</a:t>
            </a:r>
          </a:p>
          <a:p>
            <a:pPr lvl="1"/>
            <a:r>
              <a:rPr lang="en-CA" dirty="0"/>
              <a:t>Program specific prerequisite course (check institution’s websites)</a:t>
            </a:r>
          </a:p>
          <a:p>
            <a:pPr lvl="1"/>
            <a:r>
              <a:rPr lang="en-CA" dirty="0"/>
              <a:t>Can upgrade courses at college if necessary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0B40E0-E288-06C7-108C-5A42F970B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A92F0FC-FAC3-F2F3-74E6-05248ADCD8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7208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40"/>
    </mc:Choice>
    <mc:Fallback xmlns="">
      <p:transition spd="slow" advTm="50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69B10-B551-29E4-4529-16A983140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Post Secondary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3970F-D9DC-37E8-DF1A-62622F446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University Admissions</a:t>
            </a:r>
          </a:p>
          <a:p>
            <a:pPr lvl="1"/>
            <a:r>
              <a:rPr lang="en-CA" dirty="0"/>
              <a:t>Approved list of courses for University admissions are difference for each institution and need to be researched online</a:t>
            </a:r>
          </a:p>
          <a:p>
            <a:pPr lvl="1"/>
            <a:r>
              <a:rPr lang="en-CA" dirty="0"/>
              <a:t>University admissions offices can be contacted directly for the most up to date information</a:t>
            </a:r>
          </a:p>
          <a:p>
            <a:r>
              <a:rPr lang="en-CA" dirty="0"/>
              <a:t>BC Post Secondary Programs</a:t>
            </a:r>
          </a:p>
          <a:p>
            <a:pPr lvl="1"/>
            <a:r>
              <a:rPr lang="en-CA" dirty="0">
                <a:hlinkClick r:id="rId4"/>
              </a:rPr>
              <a:t>www.educationplanner.ca</a:t>
            </a:r>
            <a:endParaRPr lang="en-CA" dirty="0"/>
          </a:p>
          <a:p>
            <a:r>
              <a:rPr lang="en-CA" dirty="0"/>
              <a:t>Canadian Post Secondary Programs</a:t>
            </a:r>
          </a:p>
          <a:p>
            <a:pPr lvl="1"/>
            <a:r>
              <a:rPr lang="en-CA" dirty="0">
                <a:hlinkClick r:id="rId5"/>
              </a:rPr>
              <a:t>www.schoolfinder.com</a:t>
            </a:r>
            <a:endParaRPr lang="en-CA" dirty="0"/>
          </a:p>
          <a:p>
            <a:r>
              <a:rPr lang="en-CA" b="1" dirty="0"/>
              <a:t>Check individual Post Secondary websites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0B40E0-E288-06C7-108C-5A42F970B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E3680C3-92A7-E427-027A-A446CF4566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6212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43"/>
    </mc:Choice>
    <mc:Fallback xmlns="">
      <p:transition spd="slow" advTm="61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711C3-E32A-67B8-464D-0403D9D7D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Getting Involved (NOW!)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93980-E70A-631F-F909-C17299BAC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CA" sz="2400" dirty="0"/>
              <a:t>Most post-secondary schools are now requiring:</a:t>
            </a:r>
          </a:p>
          <a:p>
            <a:pPr lvl="1"/>
            <a:r>
              <a:rPr lang="en-CA" sz="2400" dirty="0"/>
              <a:t>Extra-curricular involvement (clubs, teams)</a:t>
            </a:r>
          </a:p>
          <a:p>
            <a:pPr lvl="1"/>
            <a:r>
              <a:rPr lang="en-CA" sz="2400" dirty="0"/>
              <a:t>Volunteer work in the school and/or community</a:t>
            </a:r>
          </a:p>
          <a:p>
            <a:pPr lvl="1"/>
            <a:r>
              <a:rPr lang="en-CA" sz="2400" dirty="0"/>
              <a:t>Leadership</a:t>
            </a:r>
          </a:p>
          <a:p>
            <a:pPr lvl="1"/>
            <a:r>
              <a:rPr lang="en-CA" sz="2400" dirty="0"/>
              <a:t>Being “well rounded”</a:t>
            </a:r>
          </a:p>
          <a:p>
            <a:r>
              <a:rPr lang="en-CA" sz="2400" dirty="0"/>
              <a:t>Tips:</a:t>
            </a:r>
          </a:p>
          <a:p>
            <a:pPr lvl="1"/>
            <a:r>
              <a:rPr lang="en-CA" sz="2400" dirty="0"/>
              <a:t>Develop a strong resume</a:t>
            </a:r>
          </a:p>
          <a:p>
            <a:pPr lvl="1"/>
            <a:r>
              <a:rPr lang="en-CA" sz="2400" dirty="0"/>
              <a:t>Start collecting reference letters, certificates</a:t>
            </a:r>
          </a:p>
          <a:p>
            <a:pPr lvl="1"/>
            <a:r>
              <a:rPr lang="en-CA" sz="2400" dirty="0"/>
              <a:t>Start a folder</a:t>
            </a:r>
          </a:p>
          <a:p>
            <a:endParaRPr lang="en-C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5A93A90-CB02-1301-7885-2D61414F6B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4764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33"/>
    </mc:Choice>
    <mc:Fallback xmlns="">
      <p:transition spd="slow" advTm="52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711C3-E32A-67B8-464D-0403D9D7D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Scholarships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93980-E70A-631F-F909-C17299BAC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sz="2400" dirty="0"/>
              <a:t>Grade 11 and 12 marks are important</a:t>
            </a:r>
          </a:p>
          <a:p>
            <a:r>
              <a:rPr lang="en-CA" sz="2400" dirty="0"/>
              <a:t>Start a scholarship file</a:t>
            </a:r>
          </a:p>
          <a:p>
            <a:pPr lvl="1"/>
            <a:r>
              <a:rPr lang="en-CA" sz="2200" dirty="0"/>
              <a:t>Extra-curricular involvement</a:t>
            </a:r>
          </a:p>
          <a:p>
            <a:pPr lvl="1"/>
            <a:r>
              <a:rPr lang="en-CA" sz="2200" dirty="0"/>
              <a:t>Volunteering in school and or the community</a:t>
            </a:r>
          </a:p>
          <a:p>
            <a:pPr lvl="1"/>
            <a:r>
              <a:rPr lang="en-CA" sz="2200" dirty="0"/>
              <a:t>Leadership roles</a:t>
            </a:r>
          </a:p>
          <a:p>
            <a:r>
              <a:rPr lang="en-CA" sz="2400" dirty="0"/>
              <a:t>Check university websites for information</a:t>
            </a:r>
          </a:p>
          <a:p>
            <a:r>
              <a:rPr lang="en-CA" sz="2400" dirty="0"/>
              <a:t>Check the Career Centre and Teams regularly for updates on scholarships</a:t>
            </a:r>
          </a:p>
          <a:p>
            <a:endParaRPr lang="en-C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1E10562-9929-1424-1436-33FE5B9170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5125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51"/>
    </mc:Choice>
    <mc:Fallback xmlns="">
      <p:transition spd="slow" advTm="55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439A2-8AE8-5B5A-95A0-7DE381496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Requests open for online submissions </a:t>
            </a:r>
            <a:r>
              <a:rPr lang="en-CA"/>
              <a:t>February 7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0B7C8-DE45-AFE4-7E58-4EB2CC3B3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Ensure you know your </a:t>
            </a:r>
            <a:r>
              <a:rPr lang="en-CA" dirty="0" err="1"/>
              <a:t>myEd</a:t>
            </a:r>
            <a:r>
              <a:rPr lang="en-CA" dirty="0"/>
              <a:t> password! If you need a reset, please use this QR-Code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pPr marL="0" indent="0">
              <a:buNone/>
            </a:pPr>
            <a:endParaRPr lang="en-CA" dirty="0"/>
          </a:p>
          <a:p>
            <a:r>
              <a:rPr lang="en-CA" dirty="0"/>
              <a:t>Discuss your options with your family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34B40-9964-94A2-A7B9-32F592E44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7" name="Picture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65BB1957-0C98-FFE4-2A98-4ED180E98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188" y="2218913"/>
            <a:ext cx="2420173" cy="242017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B29E719-2D4D-82EA-054B-2C0346D30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0906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70"/>
    </mc:Choice>
    <mc:Fallback xmlns="">
      <p:transition spd="slow" advTm="26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439A2-8AE8-5B5A-95A0-7DE381496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Submitting Course Requests Online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0B7C8-DE45-AFE4-7E58-4EB2CC3B3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34B40-9964-94A2-A7B9-32F592E44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/>
              <a:t>Password Rest: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EF30D7-6438-7E98-636C-3115D4AB21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799" y="798973"/>
            <a:ext cx="6321497" cy="461126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F74CEDA-AF20-AEAE-0D5A-F9A04F95D510}"/>
              </a:ext>
            </a:extLst>
          </p:cNvPr>
          <p:cNvCxnSpPr/>
          <p:nvPr/>
        </p:nvCxnSpPr>
        <p:spPr>
          <a:xfrm flipH="1">
            <a:off x="8652933" y="1981200"/>
            <a:ext cx="11684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893129A-94DC-B1F6-02C2-DCA3E6410A77}"/>
              </a:ext>
            </a:extLst>
          </p:cNvPr>
          <p:cNvSpPr txBox="1"/>
          <p:nvPr/>
        </p:nvSpPr>
        <p:spPr>
          <a:xfrm>
            <a:off x="9228667" y="1564304"/>
            <a:ext cx="2134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Student Number</a:t>
            </a:r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324AE0A7-4DC9-41EC-D014-12970A61C0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0208" y="3495755"/>
            <a:ext cx="1957917" cy="1957917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A3206D0-941A-54F7-A330-554978F86F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8152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31"/>
    </mc:Choice>
    <mc:Fallback xmlns="">
      <p:transition spd="slow" advTm="28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439A2-8AE8-5B5A-95A0-7DE381496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Submitting Course Requests Online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0B7C8-DE45-AFE4-7E58-4EB2CC3B3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34B40-9964-94A2-A7B9-32F592E44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F74CEDA-AF20-AEAE-0D5A-F9A04F95D510}"/>
              </a:ext>
            </a:extLst>
          </p:cNvPr>
          <p:cNvCxnSpPr>
            <a:cxnSpLocks/>
          </p:cNvCxnSpPr>
          <p:nvPr/>
        </p:nvCxnSpPr>
        <p:spPr>
          <a:xfrm>
            <a:off x="5190068" y="482160"/>
            <a:ext cx="0" cy="71966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6F229A9-4028-9A5B-5858-4DFFA4C07D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770" y="1201827"/>
            <a:ext cx="7366000" cy="385312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18126AC-2A46-6E1F-419D-753DCC6BF6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6753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10"/>
    </mc:Choice>
    <mc:Fallback xmlns="">
      <p:transition spd="slow" advTm="8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439A2-8AE8-5B5A-95A0-7DE381496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Submitting Course Requests Online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0B7C8-DE45-AFE4-7E58-4EB2CC3B3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34B40-9964-94A2-A7B9-32F592E44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5" name="Content Placeholder 5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5B22206E-1B38-279A-CF6D-14FC06B68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7770" y="798974"/>
            <a:ext cx="7237163" cy="465882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5392E4A-BFAA-C984-A258-9402CE9B5AF2}"/>
              </a:ext>
            </a:extLst>
          </p:cNvPr>
          <p:cNvSpPr/>
          <p:nvPr/>
        </p:nvSpPr>
        <p:spPr>
          <a:xfrm>
            <a:off x="4800600" y="3953933"/>
            <a:ext cx="448733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30E4DE3-8A0F-DC08-B751-4EF968BAAEED}"/>
              </a:ext>
            </a:extLst>
          </p:cNvPr>
          <p:cNvCxnSpPr>
            <a:cxnSpLocks/>
          </p:cNvCxnSpPr>
          <p:nvPr/>
        </p:nvCxnSpPr>
        <p:spPr>
          <a:xfrm flipV="1">
            <a:off x="5043714" y="3852332"/>
            <a:ext cx="0" cy="84666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3DCA05B-6D39-B241-2C12-D69FB390FC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5279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38"/>
    </mc:Choice>
    <mc:Fallback xmlns="">
      <p:transition spd="slow" advTm="9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439A2-8AE8-5B5A-95A0-7DE381496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Submitting Course Requests Online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0B7C8-DE45-AFE4-7E58-4EB2CC3B3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34B40-9964-94A2-A7B9-32F592E44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8F66C1FB-3970-BB31-A5F3-0531C4699C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22" y="798972"/>
            <a:ext cx="7217378" cy="4763627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CB140DDA-CFB8-CFF6-ED97-7B851113EF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178963"/>
            <a:ext cx="1812538" cy="9494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B0765-7599-91FB-E5C6-D48F64D1248D}"/>
              </a:ext>
            </a:extLst>
          </p:cNvPr>
          <p:cNvSpPr/>
          <p:nvPr/>
        </p:nvSpPr>
        <p:spPr>
          <a:xfrm>
            <a:off x="8049949" y="2178963"/>
            <a:ext cx="1229518" cy="9494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B6D5E69-2E4A-8C75-B368-79383B62FE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7598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78"/>
    </mc:Choice>
    <mc:Fallback xmlns="">
      <p:transition spd="slow" advTm="14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439A2-8AE8-5B5A-95A0-7DE381496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Submitting Course Requests Online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0B7C8-DE45-AFE4-7E58-4EB2CC3B3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34B40-9964-94A2-A7B9-32F592E44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3719EE40-49B1-4889-E6BB-2B5B14D4D6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714" y="1594191"/>
            <a:ext cx="6893543" cy="322259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9DBAE3D-A823-73F8-6125-0026C83B6390}"/>
              </a:ext>
            </a:extLst>
          </p:cNvPr>
          <p:cNvCxnSpPr>
            <a:cxnSpLocks/>
          </p:cNvCxnSpPr>
          <p:nvPr/>
        </p:nvCxnSpPr>
        <p:spPr>
          <a:xfrm flipV="1">
            <a:off x="5450114" y="4284132"/>
            <a:ext cx="0" cy="84666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D493CA6-2010-7499-1724-6A4BF26E11D3}"/>
              </a:ext>
            </a:extLst>
          </p:cNvPr>
          <p:cNvCxnSpPr>
            <a:cxnSpLocks/>
          </p:cNvCxnSpPr>
          <p:nvPr/>
        </p:nvCxnSpPr>
        <p:spPr>
          <a:xfrm flipH="1">
            <a:off x="5856514" y="2421466"/>
            <a:ext cx="89141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DA5DD25-A5F6-0D95-A7BD-0827FAEB10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518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91"/>
    </mc:Choice>
    <mc:Fallback xmlns="">
      <p:transition spd="slow" advTm="12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67F40-4825-AA0D-414C-588F3E640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87ADE-601A-6000-7CC3-F9E088A980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400" dirty="0"/>
              <a:t>Course requests will happen at home (Feb 7 – 28)</a:t>
            </a:r>
          </a:p>
          <a:p>
            <a:r>
              <a:rPr lang="en-CA" sz="2400" dirty="0"/>
              <a:t>Use your Course Planning Sheet before you go online to help you decide which courses you will request.</a:t>
            </a:r>
            <a:r>
              <a:rPr lang="en-US" sz="2400" dirty="0"/>
              <a:t> </a:t>
            </a:r>
          </a:p>
          <a:p>
            <a:r>
              <a:rPr lang="en-US" sz="2400" dirty="0"/>
              <a:t> How To guides and other information are available at </a:t>
            </a:r>
            <a:r>
              <a:rPr lang="en-US" sz="2400" dirty="0">
                <a:hlinkClick r:id="rId4"/>
              </a:rPr>
              <a:t>https://www.surreyschools.ca/kwantlenpark/page/53496/course-selection</a:t>
            </a:r>
            <a:endParaRPr lang="en-US" sz="2400" dirty="0">
              <a:hlinkClick r:id="rId5"/>
            </a:endParaRPr>
          </a:p>
          <a:p>
            <a:r>
              <a:rPr lang="en-US" sz="2400" dirty="0"/>
              <a:t>Email your alpha counsellor with any questions</a:t>
            </a:r>
          </a:p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F9AA66-F8B4-3292-3481-E24203F71FF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sz="2400" dirty="0" err="1"/>
              <a:t>Mr</a:t>
            </a:r>
            <a:r>
              <a:rPr lang="en-CA" sz="2400" dirty="0"/>
              <a:t> Church A – Dhak</a:t>
            </a:r>
          </a:p>
          <a:p>
            <a:r>
              <a:rPr lang="en-CA" sz="2400" dirty="0"/>
              <a:t>Mr. Sedaros Dhal – Koo</a:t>
            </a:r>
          </a:p>
          <a:p>
            <a:r>
              <a:rPr lang="en-CA" sz="2400" dirty="0"/>
              <a:t>Ms. Bhullar Kor – Rah</a:t>
            </a:r>
          </a:p>
          <a:p>
            <a:r>
              <a:rPr lang="en-CA" sz="2400" dirty="0"/>
              <a:t>Mr. Brar Rai - Z</a:t>
            </a:r>
          </a:p>
          <a:p>
            <a:endParaRPr lang="en-CA" dirty="0"/>
          </a:p>
        </p:txBody>
      </p:sp>
      <p:pic>
        <p:nvPicPr>
          <p:cNvPr id="6" name="Timeline">
            <a:hlinkClick r:id="" action="ppaction://media"/>
            <a:extLst>
              <a:ext uri="{FF2B5EF4-FFF2-40B4-BE49-F238E27FC236}">
                <a16:creationId xmlns:a16="http://schemas.microsoft.com/office/drawing/2014/main" id="{49FD1394-281E-DA75-9BFB-467FE259C6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0993" y="52504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41"/>
    </mc:Choice>
    <mc:Fallback xmlns="">
      <p:transition spd="slow" advTm="30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439A2-8AE8-5B5A-95A0-7DE381496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Submitting Course Requests Online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0B7C8-DE45-AFE4-7E58-4EB2CC3B3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34B40-9964-94A2-A7B9-32F592E44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1DA101C-128D-361E-A26F-E24C8A996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714" y="1666519"/>
            <a:ext cx="6222756" cy="3395505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A3B7140F-00CF-7F2C-B61F-0878C5B70C7A}"/>
              </a:ext>
            </a:extLst>
          </p:cNvPr>
          <p:cNvSpPr/>
          <p:nvPr/>
        </p:nvSpPr>
        <p:spPr>
          <a:xfrm>
            <a:off x="5584122" y="1740576"/>
            <a:ext cx="679206" cy="3099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Down Arrow 7">
            <a:extLst>
              <a:ext uri="{FF2B5EF4-FFF2-40B4-BE49-F238E27FC236}">
                <a16:creationId xmlns:a16="http://schemas.microsoft.com/office/drawing/2014/main" id="{F341A4FD-D09E-4EE6-4F33-15D306DA73D7}"/>
              </a:ext>
            </a:extLst>
          </p:cNvPr>
          <p:cNvSpPr/>
          <p:nvPr/>
        </p:nvSpPr>
        <p:spPr>
          <a:xfrm>
            <a:off x="5265120" y="2312143"/>
            <a:ext cx="290146" cy="5077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Up Arrow 8">
            <a:extLst>
              <a:ext uri="{FF2B5EF4-FFF2-40B4-BE49-F238E27FC236}">
                <a16:creationId xmlns:a16="http://schemas.microsoft.com/office/drawing/2014/main" id="{707A4B83-F37F-935F-4A7F-BB6E5DD664D5}"/>
              </a:ext>
            </a:extLst>
          </p:cNvPr>
          <p:cNvSpPr/>
          <p:nvPr/>
        </p:nvSpPr>
        <p:spPr>
          <a:xfrm>
            <a:off x="6664876" y="2954301"/>
            <a:ext cx="309929" cy="65282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Left Arrow 9">
            <a:extLst>
              <a:ext uri="{FF2B5EF4-FFF2-40B4-BE49-F238E27FC236}">
                <a16:creationId xmlns:a16="http://schemas.microsoft.com/office/drawing/2014/main" id="{55236B58-9686-B609-D20A-984931272639}"/>
              </a:ext>
            </a:extLst>
          </p:cNvPr>
          <p:cNvSpPr/>
          <p:nvPr/>
        </p:nvSpPr>
        <p:spPr>
          <a:xfrm>
            <a:off x="7160863" y="2742942"/>
            <a:ext cx="712177" cy="2901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F5BB813-3907-A60F-D349-009D4CF6C5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2005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70"/>
    </mc:Choice>
    <mc:Fallback xmlns="">
      <p:transition spd="slow" advTm="18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439A2-8AE8-5B5A-95A0-7DE381496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Submitting Course Requests Online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0B7C8-DE45-AFE4-7E58-4EB2CC3B3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34B40-9964-94A2-A7B9-32F592E44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E0A12B4C-CA13-A4D8-09B8-4D2A3CCDB4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714" y="1400200"/>
            <a:ext cx="6783439" cy="3588468"/>
          </a:xfrm>
          <a:prstGeom prst="rect">
            <a:avLst/>
          </a:prstGeom>
        </p:spPr>
      </p:pic>
      <p:sp>
        <p:nvSpPr>
          <p:cNvPr id="8" name="Down Arrow 6">
            <a:extLst>
              <a:ext uri="{FF2B5EF4-FFF2-40B4-BE49-F238E27FC236}">
                <a16:creationId xmlns:a16="http://schemas.microsoft.com/office/drawing/2014/main" id="{E6039D5A-59D4-B0AB-03FF-3DA8E013CD52}"/>
              </a:ext>
            </a:extLst>
          </p:cNvPr>
          <p:cNvSpPr/>
          <p:nvPr/>
        </p:nvSpPr>
        <p:spPr>
          <a:xfrm>
            <a:off x="8533427" y="1136242"/>
            <a:ext cx="266363" cy="4565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Up Arrow 7">
            <a:extLst>
              <a:ext uri="{FF2B5EF4-FFF2-40B4-BE49-F238E27FC236}">
                <a16:creationId xmlns:a16="http://schemas.microsoft.com/office/drawing/2014/main" id="{4F5AAA5A-9F89-9F2D-BDE1-70F22DBDB583}"/>
              </a:ext>
            </a:extLst>
          </p:cNvPr>
          <p:cNvSpPr/>
          <p:nvPr/>
        </p:nvSpPr>
        <p:spPr>
          <a:xfrm>
            <a:off x="8049949" y="4510686"/>
            <a:ext cx="259703" cy="5136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20BB09F-170E-19C6-7805-0C8082E15F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2619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07"/>
    </mc:Choice>
    <mc:Fallback xmlns="">
      <p:transition spd="slow" advTm="25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439A2-8AE8-5B5A-95A0-7DE381496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Submitting Course Requests Online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0B7C8-DE45-AFE4-7E58-4EB2CC3B3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34B40-9964-94A2-A7B9-32F592E44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1F99653C-1015-A42C-A5D8-501F396BF8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800" y="892106"/>
            <a:ext cx="6000414" cy="4489393"/>
          </a:xfrm>
          <a:prstGeom prst="rect">
            <a:avLst/>
          </a:prstGeom>
        </p:spPr>
      </p:pic>
      <p:sp>
        <p:nvSpPr>
          <p:cNvPr id="7" name="Down Arrow 7">
            <a:extLst>
              <a:ext uri="{FF2B5EF4-FFF2-40B4-BE49-F238E27FC236}">
                <a16:creationId xmlns:a16="http://schemas.microsoft.com/office/drawing/2014/main" id="{BB64588B-7E43-E52F-7286-D420E97439DD}"/>
              </a:ext>
            </a:extLst>
          </p:cNvPr>
          <p:cNvSpPr/>
          <p:nvPr/>
        </p:nvSpPr>
        <p:spPr>
          <a:xfrm>
            <a:off x="5346810" y="3477884"/>
            <a:ext cx="745870" cy="13054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Left Arrow 8">
            <a:extLst>
              <a:ext uri="{FF2B5EF4-FFF2-40B4-BE49-F238E27FC236}">
                <a16:creationId xmlns:a16="http://schemas.microsoft.com/office/drawing/2014/main" id="{E3FCA8AF-38A2-8D79-9182-854F4908E7F5}"/>
              </a:ext>
            </a:extLst>
          </p:cNvPr>
          <p:cNvSpPr/>
          <p:nvPr/>
        </p:nvSpPr>
        <p:spPr>
          <a:xfrm>
            <a:off x="6302642" y="4783348"/>
            <a:ext cx="1368794" cy="6811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E8FA5F3-3130-FC1C-7421-42F936D134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908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01"/>
    </mc:Choice>
    <mc:Fallback xmlns="">
      <p:transition spd="slow" advTm="18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6F391-34B7-1F09-6662-B7AAA7403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Planning Documents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8FD9A-A15C-F355-E6D8-24CCC2EB4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 our website for:</a:t>
            </a:r>
          </a:p>
          <a:p>
            <a:pPr lvl="1"/>
            <a:r>
              <a:rPr lang="en-US" dirty="0"/>
              <a:t>Course Planning Guide</a:t>
            </a:r>
          </a:p>
          <a:p>
            <a:pPr lvl="1"/>
            <a:r>
              <a:rPr lang="en-US" dirty="0"/>
              <a:t>Course Catalogue</a:t>
            </a:r>
          </a:p>
          <a:p>
            <a:pPr lvl="1"/>
            <a:r>
              <a:rPr lang="en-US" dirty="0"/>
              <a:t>Sample Course Selection Planning Sheets</a:t>
            </a:r>
          </a:p>
          <a:p>
            <a:pPr lvl="1"/>
            <a:r>
              <a:rPr lang="en-US" dirty="0"/>
              <a:t>Student Portal instructions</a:t>
            </a:r>
          </a:p>
          <a:p>
            <a:pPr lvl="1"/>
            <a:r>
              <a:rPr lang="en-US" dirty="0"/>
              <a:t>Website: </a:t>
            </a:r>
            <a:r>
              <a:rPr lang="en-US" sz="1800" dirty="0">
                <a:hlinkClick r:id="rId4"/>
              </a:rPr>
              <a:t>https://www.surreyschools.ca/kwantlenpark/page/53496/course-selection</a:t>
            </a:r>
            <a:endParaRPr lang="en-US" sz="1800" dirty="0">
              <a:hlinkClick r:id="rId5"/>
            </a:endParaRPr>
          </a:p>
          <a:p>
            <a:endParaRPr lang="en-CA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74BC6E-FBD7-4143-671C-388C65C34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2270" y="50599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1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23"/>
    </mc:Choice>
    <mc:Fallback xmlns="">
      <p:transition spd="slow" advTm="16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92FCD-C94A-8249-8B7B-45C32C496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D2E72-15CB-64D5-BB86-F22E77A841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Counsellors are currently monitoring and will respond to any questions on the Teams page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8FF4586-0DC5-C4E2-388C-EFF335D3B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4748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6"/>
    </mc:Choice>
    <mc:Fallback xmlns="">
      <p:transition spd="slow" advTm="8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67F40-4825-AA0D-414C-588F3E640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200" dirty="0"/>
              <a:t>Graduation Requirements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87ADE-601A-6000-7CC3-F9E088A98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037749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sz="2400" dirty="0"/>
              <a:t>80 credits minimum  (Each course = 4 credits)</a:t>
            </a:r>
          </a:p>
          <a:p>
            <a:pPr lvl="2"/>
            <a:r>
              <a:rPr lang="en-US" sz="2400" dirty="0"/>
              <a:t>48 required credits (12 courses)</a:t>
            </a:r>
          </a:p>
          <a:p>
            <a:pPr lvl="2"/>
            <a:r>
              <a:rPr lang="en-US" sz="2400" dirty="0"/>
              <a:t>28 elective credits  (7 courses)</a:t>
            </a:r>
          </a:p>
          <a:p>
            <a:pPr lvl="1"/>
            <a:r>
              <a:rPr lang="en-US" sz="2400" dirty="0"/>
              <a:t>Numeracy 10 Assessment </a:t>
            </a:r>
          </a:p>
          <a:p>
            <a:pPr lvl="1"/>
            <a:r>
              <a:rPr lang="en-US" sz="2400" dirty="0"/>
              <a:t>Literary 10 Assessment</a:t>
            </a:r>
          </a:p>
          <a:p>
            <a:pPr lvl="1"/>
            <a:r>
              <a:rPr lang="en-US" sz="2400" dirty="0"/>
              <a:t>Literacy 12 Assessment</a:t>
            </a:r>
          </a:p>
          <a:p>
            <a:pPr lvl="1"/>
            <a:r>
              <a:rPr lang="en-US" sz="2400" dirty="0"/>
              <a:t>First Peoples Education Course</a:t>
            </a:r>
          </a:p>
          <a:p>
            <a:pPr lvl="1"/>
            <a:r>
              <a:rPr lang="en-US" sz="2400" dirty="0"/>
              <a:t>Career Life Education 10 (CLE)</a:t>
            </a:r>
          </a:p>
          <a:p>
            <a:pPr lvl="1"/>
            <a:r>
              <a:rPr lang="en-US" sz="2400" dirty="0"/>
              <a:t>Career Life Connections 12 (CLC)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234B409-86CC-A530-B889-C7BB15770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3624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89"/>
    </mc:Choice>
    <mc:Fallback xmlns="">
      <p:transition spd="slow" advTm="79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38823-9A12-1C79-EDAD-CEF96D096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Graduation Requirements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7BA7E86-4BAB-FC37-9AC6-4180F497F57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73886667"/>
              </p:ext>
            </p:extLst>
          </p:nvPr>
        </p:nvGraphicFramePr>
        <p:xfrm>
          <a:off x="1447191" y="1929697"/>
          <a:ext cx="4645025" cy="5080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5025">
                  <a:extLst>
                    <a:ext uri="{9D8B030D-6E8A-4147-A177-3AD203B41FA5}">
                      <a16:colId xmlns:a16="http://schemas.microsoft.com/office/drawing/2014/main" val="3052627157"/>
                    </a:ext>
                  </a:extLst>
                </a:gridCol>
              </a:tblGrid>
              <a:tr h="459858">
                <a:tc>
                  <a:txBody>
                    <a:bodyPr/>
                    <a:lstStyle/>
                    <a:p>
                      <a:pPr algn="ctr"/>
                      <a:r>
                        <a:rPr lang="en-CA" sz="2400" dirty="0"/>
                        <a:t>English Program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3009438"/>
                  </a:ext>
                </a:extLst>
              </a:tr>
              <a:tr h="459858">
                <a:tc>
                  <a:txBody>
                    <a:bodyPr/>
                    <a:lstStyle/>
                    <a:p>
                      <a:pPr algn="l"/>
                      <a:r>
                        <a:rPr lang="en-CA" sz="2000" dirty="0"/>
                        <a:t>English 10, 11, 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9818517"/>
                  </a:ext>
                </a:extLst>
              </a:tr>
              <a:tr h="459858">
                <a:tc>
                  <a:txBody>
                    <a:bodyPr/>
                    <a:lstStyle/>
                    <a:p>
                      <a:pPr algn="l"/>
                      <a:r>
                        <a:rPr lang="en-CA" sz="2000" dirty="0"/>
                        <a:t>A Math 10, A Math 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5695000"/>
                  </a:ext>
                </a:extLst>
              </a:tr>
              <a:tr h="459858">
                <a:tc>
                  <a:txBody>
                    <a:bodyPr/>
                    <a:lstStyle/>
                    <a:p>
                      <a:pPr algn="l"/>
                      <a:r>
                        <a:rPr lang="en-CA" sz="2000" dirty="0"/>
                        <a:t>A Physical &amp; Health Education 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6881334"/>
                  </a:ext>
                </a:extLst>
              </a:tr>
              <a:tr h="459858">
                <a:tc>
                  <a:txBody>
                    <a:bodyPr/>
                    <a:lstStyle/>
                    <a:p>
                      <a:pPr algn="l"/>
                      <a:r>
                        <a:rPr lang="en-CA" sz="2000" dirty="0"/>
                        <a:t>Career Life Education (CLE) 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5939629"/>
                  </a:ext>
                </a:extLst>
              </a:tr>
              <a:tr h="459858">
                <a:tc>
                  <a:txBody>
                    <a:bodyPr/>
                    <a:lstStyle/>
                    <a:p>
                      <a:pPr algn="l"/>
                      <a:r>
                        <a:rPr lang="en-CA" sz="2000" dirty="0"/>
                        <a:t>Career Life Connections (CLC) 12 + Capstone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3721703"/>
                  </a:ext>
                </a:extLst>
              </a:tr>
              <a:tr h="459858">
                <a:tc>
                  <a:txBody>
                    <a:bodyPr/>
                    <a:lstStyle/>
                    <a:p>
                      <a:pPr algn="l"/>
                      <a:r>
                        <a:rPr lang="en-CA" sz="2000" dirty="0"/>
                        <a:t>Science 10, A Science 11 or 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5790312"/>
                  </a:ext>
                </a:extLst>
              </a:tr>
              <a:tr h="459858">
                <a:tc>
                  <a:txBody>
                    <a:bodyPr/>
                    <a:lstStyle/>
                    <a:p>
                      <a:pPr algn="l"/>
                      <a:r>
                        <a:rPr lang="en-CA" sz="2000" dirty="0"/>
                        <a:t>Social Studies 10,  A Social Studies 11 or 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6201180"/>
                  </a:ext>
                </a:extLst>
              </a:tr>
              <a:tr h="459858">
                <a:tc>
                  <a:txBody>
                    <a:bodyPr/>
                    <a:lstStyle/>
                    <a:p>
                      <a:pPr algn="l"/>
                      <a:r>
                        <a:rPr lang="en-CA" sz="2000" dirty="0"/>
                        <a:t>Electives 10, 11, 12 (one must be an ADST course)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5324915"/>
                  </a:ext>
                </a:extLst>
              </a:tr>
              <a:tr h="459858">
                <a:tc>
                  <a:txBody>
                    <a:bodyPr/>
                    <a:lstStyle/>
                    <a:p>
                      <a:pPr algn="l"/>
                      <a:endParaRPr lang="en-CA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5222911"/>
                  </a:ext>
                </a:extLst>
              </a:tr>
            </a:tbl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A4ABAD-329B-58F3-DFF8-92984600487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CA" dirty="0"/>
          </a:p>
        </p:txBody>
      </p:sp>
      <p:graphicFrame>
        <p:nvGraphicFramePr>
          <p:cNvPr id="10" name="Content Placeholder 6">
            <a:extLst>
              <a:ext uri="{FF2B5EF4-FFF2-40B4-BE49-F238E27FC236}">
                <a16:creationId xmlns:a16="http://schemas.microsoft.com/office/drawing/2014/main" id="{2932FC5C-F6E9-8C75-003D-3863516FCD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6229609"/>
              </p:ext>
            </p:extLst>
          </p:nvPr>
        </p:nvGraphicFramePr>
        <p:xfrm>
          <a:off x="6409827" y="1929697"/>
          <a:ext cx="4645025" cy="5080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5025">
                  <a:extLst>
                    <a:ext uri="{9D8B030D-6E8A-4147-A177-3AD203B41FA5}">
                      <a16:colId xmlns:a16="http://schemas.microsoft.com/office/drawing/2014/main" val="3052627157"/>
                    </a:ext>
                  </a:extLst>
                </a:gridCol>
              </a:tblGrid>
              <a:tr h="459858">
                <a:tc>
                  <a:txBody>
                    <a:bodyPr/>
                    <a:lstStyle/>
                    <a:p>
                      <a:pPr algn="ctr"/>
                      <a:r>
                        <a:rPr lang="en-CA" sz="2400" dirty="0"/>
                        <a:t>French Immersion Program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3009438"/>
                  </a:ext>
                </a:extLst>
              </a:tr>
              <a:tr h="459858">
                <a:tc>
                  <a:txBody>
                    <a:bodyPr/>
                    <a:lstStyle/>
                    <a:p>
                      <a:pPr algn="l"/>
                      <a:r>
                        <a:rPr lang="en-CA" sz="2000" dirty="0"/>
                        <a:t>English 10, 11, 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9818517"/>
                  </a:ext>
                </a:extLst>
              </a:tr>
              <a:tr h="459858">
                <a:tc>
                  <a:txBody>
                    <a:bodyPr/>
                    <a:lstStyle/>
                    <a:p>
                      <a:pPr algn="l"/>
                      <a:r>
                        <a:rPr lang="en-CA" sz="2000" dirty="0"/>
                        <a:t>A Math 10, A Math 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5695000"/>
                  </a:ext>
                </a:extLst>
              </a:tr>
              <a:tr h="459858">
                <a:tc>
                  <a:txBody>
                    <a:bodyPr/>
                    <a:lstStyle/>
                    <a:p>
                      <a:pPr algn="l"/>
                      <a:r>
                        <a:rPr lang="en-CA" sz="2000" dirty="0"/>
                        <a:t>Education Physique10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6881334"/>
                  </a:ext>
                </a:extLst>
              </a:tr>
              <a:tr h="459858">
                <a:tc>
                  <a:txBody>
                    <a:bodyPr/>
                    <a:lstStyle/>
                    <a:p>
                      <a:pPr algn="l"/>
                      <a:r>
                        <a:rPr lang="en-CA" sz="2000" dirty="0"/>
                        <a:t>Career Life Education (CLE) 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5939629"/>
                  </a:ext>
                </a:extLst>
              </a:tr>
              <a:tr h="459858">
                <a:tc>
                  <a:txBody>
                    <a:bodyPr/>
                    <a:lstStyle/>
                    <a:p>
                      <a:pPr algn="l"/>
                      <a:r>
                        <a:rPr lang="en-CA" sz="2000" dirty="0"/>
                        <a:t>Career Life Connections (CLC) 12 + Capstone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3721703"/>
                  </a:ext>
                </a:extLst>
              </a:tr>
              <a:tr h="459858">
                <a:tc>
                  <a:txBody>
                    <a:bodyPr/>
                    <a:lstStyle/>
                    <a:p>
                      <a:pPr algn="l"/>
                      <a:r>
                        <a:rPr lang="en-CA" sz="2000" dirty="0"/>
                        <a:t>Sciences 10, A Science 11 or 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5790312"/>
                  </a:ext>
                </a:extLst>
              </a:tr>
              <a:tr h="459858">
                <a:tc>
                  <a:txBody>
                    <a:bodyPr/>
                    <a:lstStyle/>
                    <a:p>
                      <a:pPr algn="l"/>
                      <a:r>
                        <a:rPr lang="en-CA" sz="2000" dirty="0"/>
                        <a:t>Science </a:t>
                      </a:r>
                      <a:r>
                        <a:rPr lang="en-CA" sz="2000" dirty="0" err="1"/>
                        <a:t>Humaines</a:t>
                      </a:r>
                      <a:r>
                        <a:rPr lang="en-CA" sz="2000" dirty="0"/>
                        <a:t> 10, </a:t>
                      </a:r>
                      <a:r>
                        <a:rPr lang="en-CA" sz="2000" dirty="0" err="1"/>
                        <a:t>Histoire</a:t>
                      </a:r>
                      <a:r>
                        <a:rPr lang="en-CA" sz="2000" dirty="0"/>
                        <a:t> 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6201180"/>
                  </a:ext>
                </a:extLst>
              </a:tr>
              <a:tr h="459858">
                <a:tc>
                  <a:txBody>
                    <a:bodyPr/>
                    <a:lstStyle/>
                    <a:p>
                      <a:pPr algn="l"/>
                      <a:r>
                        <a:rPr lang="en-CA" sz="2000" dirty="0" err="1"/>
                        <a:t>Francais</a:t>
                      </a:r>
                      <a:r>
                        <a:rPr lang="en-CA" sz="2000" dirty="0"/>
                        <a:t> Langue 10, 11, 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5324915"/>
                  </a:ext>
                </a:extLst>
              </a:tr>
              <a:tr h="4598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dirty="0"/>
                        <a:t>Electives 10, 11, 12 (one must be an ADST course)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7356011"/>
                  </a:ext>
                </a:extLst>
              </a:tr>
            </a:tbl>
          </a:graphicData>
        </a:graphic>
      </p:graphicFrame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04BAC1F-80F8-0E85-A385-A6D082AB88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0491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85"/>
    </mc:Choice>
    <mc:Fallback xmlns="">
      <p:transition spd="slow" advTm="83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305E7-300C-A601-7195-F6C94C434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Grade 11 Courses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0FCB155-D834-F028-541C-105905C8586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20324305"/>
              </p:ext>
            </p:extLst>
          </p:nvPr>
        </p:nvGraphicFramePr>
        <p:xfrm>
          <a:off x="1447800" y="2011363"/>
          <a:ext cx="4645025" cy="34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5025">
                  <a:extLst>
                    <a:ext uri="{9D8B030D-6E8A-4147-A177-3AD203B41FA5}">
                      <a16:colId xmlns:a16="http://schemas.microsoft.com/office/drawing/2014/main" val="791746850"/>
                    </a:ext>
                  </a:extLst>
                </a:gridCol>
              </a:tblGrid>
              <a:tr h="430190"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English Program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3507655"/>
                  </a:ext>
                </a:extLst>
              </a:tr>
              <a:tr h="430190">
                <a:tc>
                  <a:txBody>
                    <a:bodyPr/>
                    <a:lstStyle/>
                    <a:p>
                      <a:r>
                        <a:rPr lang="en-CA" dirty="0"/>
                        <a:t>English 11 (Choose one)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482431"/>
                  </a:ext>
                </a:extLst>
              </a:tr>
              <a:tr h="430190">
                <a:tc>
                  <a:txBody>
                    <a:bodyPr/>
                    <a:lstStyle/>
                    <a:p>
                      <a:r>
                        <a:rPr lang="en-CA" dirty="0"/>
                        <a:t>Math 11 (Choose one)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3933336"/>
                  </a:ext>
                </a:extLst>
              </a:tr>
              <a:tr h="430190">
                <a:tc>
                  <a:txBody>
                    <a:bodyPr/>
                    <a:lstStyle/>
                    <a:p>
                      <a:r>
                        <a:rPr lang="en-CA" dirty="0"/>
                        <a:t>A Science 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346630"/>
                  </a:ext>
                </a:extLst>
              </a:tr>
              <a:tr h="430190">
                <a:tc>
                  <a:txBody>
                    <a:bodyPr/>
                    <a:lstStyle/>
                    <a:p>
                      <a:r>
                        <a:rPr lang="en-CA" dirty="0"/>
                        <a:t>A Social Studies 11 or 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1852723"/>
                  </a:ext>
                </a:extLst>
              </a:tr>
              <a:tr h="430190">
                <a:tc>
                  <a:txBody>
                    <a:bodyPr/>
                    <a:lstStyle/>
                    <a:p>
                      <a:r>
                        <a:rPr lang="en-CA" dirty="0"/>
                        <a:t>Career Life Connections 12 + Capstone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9156437"/>
                  </a:ext>
                </a:extLst>
              </a:tr>
              <a:tr h="4301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dirty="0"/>
                        <a:t>Other Electives (Choose three)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945862"/>
                  </a:ext>
                </a:extLst>
              </a:tr>
              <a:tr h="430190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992570"/>
                  </a:ext>
                </a:extLst>
              </a:tr>
            </a:tbl>
          </a:graphicData>
        </a:graphic>
      </p:graphicFrame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B176A1F-F258-1B17-655C-7011CA9A242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88822666"/>
              </p:ext>
            </p:extLst>
          </p:nvPr>
        </p:nvGraphicFramePr>
        <p:xfrm>
          <a:off x="6413500" y="2017713"/>
          <a:ext cx="4645025" cy="3435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5025">
                  <a:extLst>
                    <a:ext uri="{9D8B030D-6E8A-4147-A177-3AD203B41FA5}">
                      <a16:colId xmlns:a16="http://schemas.microsoft.com/office/drawing/2014/main" val="3689384548"/>
                    </a:ext>
                  </a:extLst>
                </a:gridCol>
              </a:tblGrid>
              <a:tr h="429396"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French Immersion Program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3975980"/>
                  </a:ext>
                </a:extLst>
              </a:tr>
              <a:tr h="429396">
                <a:tc>
                  <a:txBody>
                    <a:bodyPr/>
                    <a:lstStyle/>
                    <a:p>
                      <a:r>
                        <a:rPr lang="en-CA" dirty="0"/>
                        <a:t>English 11 (Choose one)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198438"/>
                  </a:ext>
                </a:extLst>
              </a:tr>
              <a:tr h="429396">
                <a:tc>
                  <a:txBody>
                    <a:bodyPr/>
                    <a:lstStyle/>
                    <a:p>
                      <a:r>
                        <a:rPr lang="en-CA" dirty="0"/>
                        <a:t>Math 11 (Choose one)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4314865"/>
                  </a:ext>
                </a:extLst>
              </a:tr>
              <a:tr h="429396">
                <a:tc>
                  <a:txBody>
                    <a:bodyPr/>
                    <a:lstStyle/>
                    <a:p>
                      <a:r>
                        <a:rPr lang="en-CA" dirty="0"/>
                        <a:t>A Science 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198287"/>
                  </a:ext>
                </a:extLst>
              </a:tr>
              <a:tr h="429396">
                <a:tc>
                  <a:txBody>
                    <a:bodyPr/>
                    <a:lstStyle/>
                    <a:p>
                      <a:r>
                        <a:rPr lang="en-CA" dirty="0" err="1"/>
                        <a:t>Histoire</a:t>
                      </a:r>
                      <a:r>
                        <a:rPr lang="en-CA" dirty="0"/>
                        <a:t> 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4140723"/>
                  </a:ext>
                </a:extLst>
              </a:tr>
              <a:tr h="429396">
                <a:tc>
                  <a:txBody>
                    <a:bodyPr/>
                    <a:lstStyle/>
                    <a:p>
                      <a:r>
                        <a:rPr lang="en-CA" dirty="0"/>
                        <a:t>Career Life Connections 12 + Capstone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6414611"/>
                  </a:ext>
                </a:extLst>
              </a:tr>
              <a:tr h="4293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dirty="0" err="1"/>
                        <a:t>Français</a:t>
                      </a:r>
                      <a:r>
                        <a:rPr lang="en-CA" dirty="0"/>
                        <a:t> Langue 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316022"/>
                  </a:ext>
                </a:extLst>
              </a:tr>
              <a:tr h="4293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dirty="0"/>
                        <a:t>Other Elective (Choose two)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5306015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D79FBFF-2B00-E211-68D0-020F53B183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8232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75"/>
    </mc:Choice>
    <mc:Fallback xmlns="">
      <p:transition spd="slow" advTm="59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F1BF0-CD05-2872-DB45-6FD350FD9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English Language Arts 11</a:t>
            </a:r>
            <a:br>
              <a:rPr lang="en-CA" dirty="0"/>
            </a:br>
            <a:r>
              <a:rPr lang="en-CA" sz="2000" dirty="0"/>
              <a:t>Choose </a:t>
            </a:r>
            <a:r>
              <a:rPr lang="en-CA" sz="2000" b="1" dirty="0"/>
              <a:t>one</a:t>
            </a:r>
            <a:r>
              <a:rPr lang="en-CA" sz="2000" dirty="0"/>
              <a:t> of the following </a:t>
            </a:r>
            <a:r>
              <a:rPr lang="en-CA" sz="2000" dirty="0" err="1"/>
              <a:t>sEven</a:t>
            </a:r>
            <a:r>
              <a:rPr lang="en-CA" sz="2000" dirty="0"/>
              <a:t> options: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BF267-F231-A0A4-10BC-F5B224735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1"/>
            <a:ext cx="9745810" cy="3855679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CA" b="1" dirty="0">
                <a:effectLst/>
              </a:rPr>
              <a:t>Literary Studies 11 </a:t>
            </a:r>
            <a:r>
              <a:rPr lang="en-CA" dirty="0">
                <a:effectLst/>
              </a:rPr>
              <a:t>– specific themes, authors or areas of the world through literary works and media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CA" b="1" dirty="0">
                <a:effectLst/>
              </a:rPr>
              <a:t>Literary Studies 11 Hybrid  </a:t>
            </a:r>
            <a:r>
              <a:rPr lang="en-CA" dirty="0">
                <a:effectLst/>
              </a:rPr>
              <a:t>– specific themes, authors or areas of the world through literary works and media</a:t>
            </a:r>
            <a:endParaRPr lang="en-CA" b="1" dirty="0">
              <a:effectLst/>
            </a:endParaRPr>
          </a:p>
          <a:p>
            <a:pPr marL="0" lvl="0" indent="0">
              <a:spcAft>
                <a:spcPts val="0"/>
              </a:spcAft>
              <a:buFont typeface="Symbol"/>
              <a:buNone/>
            </a:pPr>
            <a:r>
              <a:rPr lang="en-CA" b="1" dirty="0">
                <a:effectLst/>
              </a:rPr>
              <a:t>Creative Writing 11</a:t>
            </a:r>
            <a:r>
              <a:rPr lang="en-CA" dirty="0">
                <a:effectLst/>
              </a:rPr>
              <a:t> – exploration of personal and cultural identities, memories and stories</a:t>
            </a:r>
            <a:endParaRPr lang="en-CA" b="1" dirty="0">
              <a:effectLst/>
            </a:endParaRPr>
          </a:p>
          <a:p>
            <a:pPr marL="0" lvl="0" indent="0">
              <a:lnSpc>
                <a:spcPct val="100000"/>
              </a:lnSpc>
              <a:spcAft>
                <a:spcPts val="0"/>
              </a:spcAft>
              <a:buFont typeface="Symbol"/>
              <a:buNone/>
            </a:pPr>
            <a:r>
              <a:rPr lang="en-CA" b="1" dirty="0">
                <a:effectLst/>
              </a:rPr>
              <a:t>Composition 11</a:t>
            </a:r>
            <a:r>
              <a:rPr lang="en-CA" dirty="0">
                <a:effectLst/>
              </a:rPr>
              <a:t> – exploring the writing process to refine student’s communication through examination and creation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CA" b="1" dirty="0">
                <a:effectLst/>
              </a:rPr>
              <a:t>English First Peoples’ Literary Studies 11</a:t>
            </a:r>
            <a:r>
              <a:rPr lang="en-CA" dirty="0">
                <a:effectLst/>
              </a:rPr>
              <a:t> – more focus on authentic First Peoples texts, principles of learning and oral traditions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CA" b="1" dirty="0"/>
              <a:t>New Media</a:t>
            </a:r>
            <a:r>
              <a:rPr lang="en-CA" b="1" dirty="0">
                <a:effectLst/>
              </a:rPr>
              <a:t> 11</a:t>
            </a:r>
            <a:r>
              <a:rPr lang="en-CA" dirty="0">
                <a:effectLst/>
              </a:rPr>
              <a:t> – a course designed to reflect the changing role of technology in society historically, currently and in the future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CA" b="1" dirty="0">
                <a:effectLst/>
              </a:rPr>
              <a:t>Spoken Language 11</a:t>
            </a:r>
            <a:r>
              <a:rPr lang="en-CA" dirty="0">
                <a:effectLst/>
              </a:rPr>
              <a:t> – designed to assist students in refining, clarifying and adjusting communication</a:t>
            </a:r>
            <a:endParaRPr lang="en-CA" b="1" dirty="0">
              <a:effectLst/>
            </a:endParaRPr>
          </a:p>
          <a:p>
            <a:pPr marL="0" indent="0">
              <a:lnSpc>
                <a:spcPct val="100000"/>
              </a:lnSpc>
              <a:buNone/>
            </a:pPr>
            <a:endParaRPr lang="en-CA" sz="1800" b="1" dirty="0">
              <a:effectLst/>
            </a:endParaRPr>
          </a:p>
          <a:p>
            <a:pPr marL="0" indent="0">
              <a:lnSpc>
                <a:spcPct val="100000"/>
              </a:lnSpc>
              <a:buNone/>
            </a:pPr>
            <a:endParaRPr lang="en-CA" sz="1800" b="1" dirty="0">
              <a:effectLst/>
            </a:endParaRPr>
          </a:p>
          <a:p>
            <a:pPr marL="0" lvl="0" indent="0">
              <a:lnSpc>
                <a:spcPct val="100000"/>
              </a:lnSpc>
              <a:spcAft>
                <a:spcPts val="0"/>
              </a:spcAft>
              <a:buFont typeface="Symbol"/>
              <a:buNone/>
            </a:pPr>
            <a:endParaRPr lang="en-CA" sz="1800" b="1" dirty="0">
              <a:effectLst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07A74D3-5672-E62F-BD48-E09CBAC70D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0989" y="60534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5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37"/>
    </mc:Choice>
    <mc:Fallback xmlns="">
      <p:transition spd="slow" advTm="62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369CC-31C8-F4E1-0399-1B7C1AE7E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Social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A7085-B860-F56B-E8DF-A5411FCE6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1367" y="61030"/>
            <a:ext cx="7630633" cy="64992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You require a Socials Studies 11 or 12 credit to graduate in either your grade 11 or 12 year.  Choices include:</a:t>
            </a:r>
          </a:p>
          <a:p>
            <a:pPr lvl="1"/>
            <a:r>
              <a:rPr lang="en-CA" dirty="0"/>
              <a:t>Explorations in Social Studies 11</a:t>
            </a:r>
          </a:p>
          <a:p>
            <a:pPr lvl="1"/>
            <a:r>
              <a:rPr lang="en-CA" dirty="0"/>
              <a:t>20</a:t>
            </a:r>
            <a:r>
              <a:rPr lang="en-CA" baseline="30000" dirty="0"/>
              <a:t>th</a:t>
            </a:r>
            <a:r>
              <a:rPr lang="en-CA" dirty="0"/>
              <a:t> Century World History 12 / </a:t>
            </a:r>
            <a:r>
              <a:rPr lang="en-CA" dirty="0" err="1"/>
              <a:t>Historie</a:t>
            </a:r>
            <a:r>
              <a:rPr lang="en-CA" dirty="0"/>
              <a:t> 12</a:t>
            </a:r>
          </a:p>
          <a:p>
            <a:pPr lvl="1"/>
            <a:r>
              <a:rPr lang="en-CA" dirty="0"/>
              <a:t>Economic Theory 12</a:t>
            </a:r>
          </a:p>
          <a:p>
            <a:pPr lvl="1"/>
            <a:r>
              <a:rPr lang="en-CA" dirty="0"/>
              <a:t>Law Studies 12</a:t>
            </a:r>
          </a:p>
          <a:p>
            <a:pPr lvl="1"/>
            <a:r>
              <a:rPr lang="en-CA" dirty="0"/>
              <a:t>Philosophy 12</a:t>
            </a:r>
          </a:p>
          <a:p>
            <a:pPr lvl="1"/>
            <a:r>
              <a:rPr lang="en-CA" dirty="0"/>
              <a:t>Physical Geography 12</a:t>
            </a:r>
          </a:p>
          <a:p>
            <a:pPr lvl="1"/>
            <a:r>
              <a:rPr lang="en-CA" dirty="0"/>
              <a:t>Genocide Studies 12</a:t>
            </a:r>
          </a:p>
          <a:p>
            <a:pPr lvl="1"/>
            <a:r>
              <a:rPr lang="en-CA" dirty="0"/>
              <a:t>Contemporary Indigenous Studies 12</a:t>
            </a:r>
          </a:p>
          <a:p>
            <a:pPr lvl="1"/>
            <a:r>
              <a:rPr lang="en-CA" dirty="0"/>
              <a:t>Comparative Cultures 12</a:t>
            </a:r>
          </a:p>
          <a:p>
            <a:pPr lvl="1"/>
            <a:r>
              <a:rPr lang="en-CA" dirty="0"/>
              <a:t>Social Justice 12</a:t>
            </a:r>
          </a:p>
          <a:p>
            <a:pPr lvl="1"/>
            <a:r>
              <a:rPr lang="en-CA" dirty="0"/>
              <a:t>Political Science 12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67833B-1E3B-7570-66B8-6D0143E3F2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0847" y="3200401"/>
            <a:ext cx="3838353" cy="2583712"/>
          </a:xfrm>
        </p:spPr>
        <p:txBody>
          <a:bodyPr>
            <a:normAutofit lnSpcReduction="10000"/>
          </a:bodyPr>
          <a:lstStyle/>
          <a:p>
            <a:r>
              <a:rPr lang="en-CA" dirty="0"/>
              <a:t>Do not count as graduation requirement but can be taken as an elective:</a:t>
            </a:r>
          </a:p>
          <a:p>
            <a:pPr lvl="1"/>
            <a:r>
              <a:rPr lang="en-CA" dirty="0"/>
              <a:t>History of Sports</a:t>
            </a:r>
          </a:p>
          <a:p>
            <a:pPr lvl="1"/>
            <a:r>
              <a:rPr lang="en-CA" dirty="0"/>
              <a:t>Table Top Games</a:t>
            </a:r>
          </a:p>
          <a:p>
            <a:pPr lvl="1"/>
            <a:r>
              <a:rPr lang="en-CA" dirty="0"/>
              <a:t>Cultural Influence of Music 12</a:t>
            </a:r>
          </a:p>
          <a:p>
            <a:pPr lvl="1"/>
            <a:r>
              <a:rPr lang="en-CA" dirty="0"/>
              <a:t>Psychology 11</a:t>
            </a:r>
          </a:p>
          <a:p>
            <a:pPr lvl="1"/>
            <a:r>
              <a:rPr lang="en-CA" dirty="0"/>
              <a:t>Psychology 12</a:t>
            </a:r>
          </a:p>
          <a:p>
            <a:pPr lvl="1"/>
            <a:r>
              <a:rPr lang="en-CA" dirty="0"/>
              <a:t>Psychology 12 - Hybrid</a:t>
            </a:r>
          </a:p>
          <a:p>
            <a:endParaRPr lang="en-CA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DE2E685-2E54-94AF-3052-2E0B981147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6818" y="600089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2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38"/>
    </mc:Choice>
    <mc:Fallback xmlns="">
      <p:transition spd="slow" advTm="55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pic>
        <p:nvPicPr>
          <p:cNvPr id="2057" name="Picture 2056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1" name="Straight Connector 2060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063" name="Rectangle 2062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5" name="Rectangle 2064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2356D-FC6D-3125-28D0-656E136F4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100" dirty="0"/>
              <a:t>Mathematics</a:t>
            </a:r>
          </a:p>
        </p:txBody>
      </p:sp>
      <p:cxnSp>
        <p:nvCxnSpPr>
          <p:cNvPr id="2067" name="Straight Connector 2066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069" name="Group 2068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2070" name="Rectangle 2069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1" name="Rectangle 2070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09AD0216-062E-86A4-52D2-750BB31905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800"/>
          <a:stretch/>
        </p:blipFill>
        <p:spPr bwMode="auto">
          <a:xfrm>
            <a:off x="4292146" y="812508"/>
            <a:ext cx="6889336" cy="446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3" name="Picture 2072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075" name="Straight Connector 2074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2A40746-A2AF-C97F-AFB3-FB871C05DA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6308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71"/>
    </mc:Choice>
    <mc:Fallback xmlns="">
      <p:transition spd="slow" advTm="18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8B6E01E93A4347ACBCB23A0C90C902" ma:contentTypeVersion="18" ma:contentTypeDescription="Create a new document." ma:contentTypeScope="" ma:versionID="04cf062d325dd0443c600019600ede7b">
  <xsd:schema xmlns:xsd="http://www.w3.org/2001/XMLSchema" xmlns:xs="http://www.w3.org/2001/XMLSchema" xmlns:p="http://schemas.microsoft.com/office/2006/metadata/properties" xmlns:ns2="c2d358dd-7173-4b40-8fdc-72a7ca6e96e8" xmlns:ns3="6548b5af-45f1-4082-b08b-221dc82c9176" targetNamespace="http://schemas.microsoft.com/office/2006/metadata/properties" ma:root="true" ma:fieldsID="787bf905c55c025a458f9d3818a30139" ns2:_="" ns3:_="">
    <xsd:import namespace="c2d358dd-7173-4b40-8fdc-72a7ca6e96e8"/>
    <xsd:import namespace="6548b5af-45f1-4082-b08b-221dc82c91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d358dd-7173-4b40-8fdc-72a7ca6e96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f0476b63-102d-48ba-8092-74c72648de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48b5af-45f1-4082-b08b-221dc82c917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ea8a7ced-0fce-458c-97f0-5f006aea718c}" ma:internalName="TaxCatchAll" ma:showField="CatchAllData" ma:web="6548b5af-45f1-4082-b08b-221dc82c91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548b5af-45f1-4082-b08b-221dc82c9176" xsi:nil="true"/>
    <lcf76f155ced4ddcb4097134ff3c332f xmlns="c2d358dd-7173-4b40-8fdc-72a7ca6e96e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C137A2F-C895-42D1-8539-42F15C2B6CC4}"/>
</file>

<file path=customXml/itemProps2.xml><?xml version="1.0" encoding="utf-8"?>
<ds:datastoreItem xmlns:ds="http://schemas.openxmlformats.org/officeDocument/2006/customXml" ds:itemID="{C67E177B-1BE6-481B-B126-B2D70FD4B91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C3AFE18-E381-4A04-84F1-BCC2A7E6FB3A}"/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954</TotalTime>
  <Words>1646</Words>
  <Application>Microsoft Office PowerPoint</Application>
  <PresentationFormat>Widescreen</PresentationFormat>
  <Paragraphs>237</Paragraphs>
  <Slides>34</Slides>
  <Notes>1</Notes>
  <HiddenSlides>0</HiddenSlides>
  <MMClips>34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Avenir Book</vt:lpstr>
      <vt:lpstr>Calibri</vt:lpstr>
      <vt:lpstr>Calibri Light</vt:lpstr>
      <vt:lpstr>Gill Sans MT</vt:lpstr>
      <vt:lpstr>Symbol</vt:lpstr>
      <vt:lpstr>Wingdings 2</vt:lpstr>
      <vt:lpstr>Gallery</vt:lpstr>
      <vt:lpstr>Course Planning: Grade 10 into 11</vt:lpstr>
      <vt:lpstr>Acknowledgement</vt:lpstr>
      <vt:lpstr>Timeline</vt:lpstr>
      <vt:lpstr>Graduation Requirements</vt:lpstr>
      <vt:lpstr>Graduation Requirements</vt:lpstr>
      <vt:lpstr>Grade 11 Courses</vt:lpstr>
      <vt:lpstr>English Language Arts 11 Choose one of the following sEven options:</vt:lpstr>
      <vt:lpstr>Social Studies</vt:lpstr>
      <vt:lpstr>Mathematics</vt:lpstr>
      <vt:lpstr>Mathematics 11 Choose one of the following tHree options:</vt:lpstr>
      <vt:lpstr>Science 11 Choose one of the following five options:</vt:lpstr>
      <vt:lpstr>English Program - Second Language</vt:lpstr>
      <vt:lpstr>Careers Courses</vt:lpstr>
      <vt:lpstr>Electives</vt:lpstr>
      <vt:lpstr>Career Education – Science Co-Op</vt:lpstr>
      <vt:lpstr>Career Education: District Partnerships</vt:lpstr>
      <vt:lpstr>External Graduation Credits</vt:lpstr>
      <vt:lpstr>Two alternate Electives</vt:lpstr>
      <vt:lpstr>Other Learning Options</vt:lpstr>
      <vt:lpstr>Post Secondary Options</vt:lpstr>
      <vt:lpstr>Post Secondary Options</vt:lpstr>
      <vt:lpstr>Getting Involved (NOW!)</vt:lpstr>
      <vt:lpstr>Scholarships</vt:lpstr>
      <vt:lpstr>Requests open for online submissions February 7</vt:lpstr>
      <vt:lpstr>Submitting Course Requests Online</vt:lpstr>
      <vt:lpstr>Submitting Course Requests Online</vt:lpstr>
      <vt:lpstr>Submitting Course Requests Online</vt:lpstr>
      <vt:lpstr>Submitting Course Requests Online</vt:lpstr>
      <vt:lpstr>Submitting Course Requests Online</vt:lpstr>
      <vt:lpstr>Submitting Course Requests Online</vt:lpstr>
      <vt:lpstr>Submitting Course Requests Online</vt:lpstr>
      <vt:lpstr>Submitting Course Requests Online</vt:lpstr>
      <vt:lpstr>Course Planning Documents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 Planning: Grade 9 into 10</dc:title>
  <dc:creator>Anupreet Bal</dc:creator>
  <cp:lastModifiedBy>Lorne Scott</cp:lastModifiedBy>
  <cp:revision>31</cp:revision>
  <dcterms:created xsi:type="dcterms:W3CDTF">2024-02-11T02:30:19Z</dcterms:created>
  <dcterms:modified xsi:type="dcterms:W3CDTF">2025-02-06T17:38:03Z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0x010100538B6E01E93A4347ACBCB23A0C90C902</vt:lpwstr>
  </property>
  <property fmtid="{D5CDD505-2E9C-101B-9397-08002B2CF9AE}" pid="3" name="MediaServiceImageTags">
    <vt:lpwstr/>
  </property>
</Properties>
</file>