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3"/>
  </p:sldMasterIdLst>
  <p:sldIdLst>
    <p:sldId id="256" r:id="rId4"/>
    <p:sldId id="257" r:id="rId5"/>
    <p:sldId id="258" r:id="rId6"/>
    <p:sldId id="259" r:id="rId7"/>
    <p:sldId id="260" r:id="rId8"/>
    <p:sldId id="261" r:id="rId9"/>
    <p:sldId id="262" r:id="rId10"/>
    <p:sldId id="285" r:id="rId11"/>
    <p:sldId id="264" r:id="rId12"/>
    <p:sldId id="263" r:id="rId13"/>
    <p:sldId id="292" r:id="rId14"/>
    <p:sldId id="266" r:id="rId15"/>
    <p:sldId id="267" r:id="rId16"/>
    <p:sldId id="269" r:id="rId17"/>
    <p:sldId id="271" r:id="rId18"/>
    <p:sldId id="268" r:id="rId19"/>
    <p:sldId id="270" r:id="rId20"/>
    <p:sldId id="288" r:id="rId21"/>
    <p:sldId id="289" r:id="rId22"/>
    <p:sldId id="287" r:id="rId23"/>
    <p:sldId id="290" r:id="rId24"/>
    <p:sldId id="274" r:id="rId25"/>
    <p:sldId id="275" r:id="rId26"/>
    <p:sldId id="276" r:id="rId27"/>
    <p:sldId id="277" r:id="rId28"/>
    <p:sldId id="278" r:id="rId29"/>
    <p:sldId id="279" r:id="rId30"/>
    <p:sldId id="280" r:id="rId31"/>
    <p:sldId id="281" r:id="rId32"/>
    <p:sldId id="282" r:id="rId33"/>
    <p:sldId id="283" r:id="rId34"/>
    <p:sldId id="284"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55D060-CE73-4082-B457-8D224AB94F1E}" v="31" dt="2025-02-06T04:40:28.630"/>
    <p1510:client id="{3386A781-C2EF-4923-9385-C54B2AEFE925}" v="9" dt="2025-02-06T18:16:47.6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4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upreet Bal" userId="976467a3-dea7-42a7-a6be-38bc5421ee3c" providerId="ADAL" clId="{90D3E584-D307-46DA-925E-FE239934C0DE}"/>
    <pc:docChg chg="custSel modSld">
      <pc:chgData name="Anupreet Bal" userId="976467a3-dea7-42a7-a6be-38bc5421ee3c" providerId="ADAL" clId="{90D3E584-D307-46DA-925E-FE239934C0DE}" dt="2024-02-13T17:05:37.540" v="29" actId="20577"/>
      <pc:docMkLst>
        <pc:docMk/>
      </pc:docMkLst>
      <pc:sldChg chg="modSp mod">
        <pc:chgData name="Anupreet Bal" userId="976467a3-dea7-42a7-a6be-38bc5421ee3c" providerId="ADAL" clId="{90D3E584-D307-46DA-925E-FE239934C0DE}" dt="2024-02-13T17:05:37.540" v="29" actId="20577"/>
        <pc:sldMkLst>
          <pc:docMk/>
          <pc:sldMk cId="1644424446" sldId="285"/>
        </pc:sldMkLst>
      </pc:sldChg>
    </pc:docChg>
  </pc:docChgLst>
  <pc:docChgLst>
    <pc:chgData name="Lorne Scott" userId="5b1ee122-6adc-4a10-8363-005ce1c8c480" providerId="ADAL" clId="{3386A781-C2EF-4923-9385-C54B2AEFE925}"/>
    <pc:docChg chg="custSel addSld delSld modSld">
      <pc:chgData name="Lorne Scott" userId="5b1ee122-6adc-4a10-8363-005ce1c8c480" providerId="ADAL" clId="{3386A781-C2EF-4923-9385-C54B2AEFE925}" dt="2025-02-06T18:16:50.258" v="166" actId="1076"/>
      <pc:docMkLst>
        <pc:docMk/>
      </pc:docMkLst>
      <pc:sldChg chg="addSp modSp modAnim">
        <pc:chgData name="Lorne Scott" userId="5b1ee122-6adc-4a10-8363-005ce1c8c480" providerId="ADAL" clId="{3386A781-C2EF-4923-9385-C54B2AEFE925}" dt="2025-02-05T23:37:22.440" v="0"/>
        <pc:sldMkLst>
          <pc:docMk/>
          <pc:sldMk cId="1914194319" sldId="256"/>
        </pc:sldMkLst>
        <pc:picChg chg="add mod">
          <ac:chgData name="Lorne Scott" userId="5b1ee122-6adc-4a10-8363-005ce1c8c480" providerId="ADAL" clId="{3386A781-C2EF-4923-9385-C54B2AEFE925}" dt="2025-02-05T23:37:22.440" v="0"/>
          <ac:picMkLst>
            <pc:docMk/>
            <pc:sldMk cId="1914194319" sldId="256"/>
            <ac:picMk id="5" creationId="{23EECF17-70E3-5BB6-1602-7BB3CE17A976}"/>
          </ac:picMkLst>
        </pc:picChg>
      </pc:sldChg>
      <pc:sldChg chg="addSp modSp mod modAnim">
        <pc:chgData name="Lorne Scott" userId="5b1ee122-6adc-4a10-8363-005ce1c8c480" providerId="ADAL" clId="{3386A781-C2EF-4923-9385-C54B2AEFE925}" dt="2025-02-06T16:20:16.835" v="4" actId="255"/>
        <pc:sldMkLst>
          <pc:docMk/>
          <pc:sldMk cId="187720930" sldId="258"/>
        </pc:sldMkLst>
        <pc:spChg chg="mod">
          <ac:chgData name="Lorne Scott" userId="5b1ee122-6adc-4a10-8363-005ce1c8c480" providerId="ADAL" clId="{3386A781-C2EF-4923-9385-C54B2AEFE925}" dt="2025-02-06T16:20:16.835" v="4" actId="255"/>
          <ac:spMkLst>
            <pc:docMk/>
            <pc:sldMk cId="187720930" sldId="258"/>
            <ac:spMk id="4" creationId="{F8F9AA66-F8B4-3292-3481-E24203F71FF3}"/>
          </ac:spMkLst>
        </pc:spChg>
        <pc:picChg chg="add mod">
          <ac:chgData name="Lorne Scott" userId="5b1ee122-6adc-4a10-8363-005ce1c8c480" providerId="ADAL" clId="{3386A781-C2EF-4923-9385-C54B2AEFE925}" dt="2025-02-05T23:45:18.054" v="2" actId="1076"/>
          <ac:picMkLst>
            <pc:docMk/>
            <pc:sldMk cId="187720930" sldId="258"/>
            <ac:picMk id="5" creationId="{00848973-A6B3-8CE3-6E20-FE47802AB081}"/>
          </ac:picMkLst>
        </pc:picChg>
      </pc:sldChg>
      <pc:sldChg chg="modSp mod">
        <pc:chgData name="Lorne Scott" userId="5b1ee122-6adc-4a10-8363-005ce1c8c480" providerId="ADAL" clId="{3386A781-C2EF-4923-9385-C54B2AEFE925}" dt="2025-02-06T16:47:22.715" v="9"/>
        <pc:sldMkLst>
          <pc:docMk/>
          <pc:sldMk cId="1504915603" sldId="260"/>
        </pc:sldMkLst>
        <pc:graphicFrameChg chg="mod modGraphic">
          <ac:chgData name="Lorne Scott" userId="5b1ee122-6adc-4a10-8363-005ce1c8c480" providerId="ADAL" clId="{3386A781-C2EF-4923-9385-C54B2AEFE925}" dt="2025-02-06T16:47:17.939" v="7"/>
          <ac:graphicFrameMkLst>
            <pc:docMk/>
            <pc:sldMk cId="1504915603" sldId="260"/>
            <ac:graphicFrameMk id="7" creationId="{97BA7E86-4BAB-FC37-9AC6-4180F497F57D}"/>
          </ac:graphicFrameMkLst>
        </pc:graphicFrameChg>
        <pc:graphicFrameChg chg="mod modGraphic">
          <ac:chgData name="Lorne Scott" userId="5b1ee122-6adc-4a10-8363-005ce1c8c480" providerId="ADAL" clId="{3386A781-C2EF-4923-9385-C54B2AEFE925}" dt="2025-02-06T16:47:22.715" v="9"/>
          <ac:graphicFrameMkLst>
            <pc:docMk/>
            <pc:sldMk cId="1504915603" sldId="260"/>
            <ac:graphicFrameMk id="10" creationId="{2932FC5C-F6E9-8C75-003D-3863516FCD92}"/>
          </ac:graphicFrameMkLst>
        </pc:graphicFrameChg>
      </pc:sldChg>
      <pc:sldChg chg="delSp modSp mod delAnim">
        <pc:chgData name="Lorne Scott" userId="5b1ee122-6adc-4a10-8363-005ce1c8c480" providerId="ADAL" clId="{3386A781-C2EF-4923-9385-C54B2AEFE925}" dt="2025-02-06T18:11:01.897" v="14" actId="1076"/>
        <pc:sldMkLst>
          <pc:docMk/>
          <pc:sldMk cId="2882321651" sldId="261"/>
        </pc:sldMkLst>
        <pc:picChg chg="del">
          <ac:chgData name="Lorne Scott" userId="5b1ee122-6adc-4a10-8363-005ce1c8c480" providerId="ADAL" clId="{3386A781-C2EF-4923-9385-C54B2AEFE925}" dt="2025-02-06T18:08:57.101" v="13" actId="478"/>
          <ac:picMkLst>
            <pc:docMk/>
            <pc:sldMk cId="2882321651" sldId="261"/>
            <ac:picMk id="3" creationId="{28E61160-3534-A97C-A82B-73D2114BF5D2}"/>
          </ac:picMkLst>
        </pc:picChg>
        <pc:picChg chg="mod">
          <ac:chgData name="Lorne Scott" userId="5b1ee122-6adc-4a10-8363-005ce1c8c480" providerId="ADAL" clId="{3386A781-C2EF-4923-9385-C54B2AEFE925}" dt="2025-02-06T18:11:01.897" v="14" actId="1076"/>
          <ac:picMkLst>
            <pc:docMk/>
            <pc:sldMk cId="2882321651" sldId="261"/>
            <ac:picMk id="4" creationId="{1756D4F2-CB97-3732-4F5E-5FD583E08673}"/>
          </ac:picMkLst>
        </pc:picChg>
      </pc:sldChg>
      <pc:sldChg chg="del">
        <pc:chgData name="Lorne Scott" userId="5b1ee122-6adc-4a10-8363-005ce1c8c480" providerId="ADAL" clId="{3386A781-C2EF-4923-9385-C54B2AEFE925}" dt="2025-02-06T18:14:21.295" v="16" actId="47"/>
        <pc:sldMkLst>
          <pc:docMk/>
          <pc:sldMk cId="3240247869" sldId="265"/>
        </pc:sldMkLst>
      </pc:sldChg>
      <pc:sldChg chg="delSp modSp mod delAnim">
        <pc:chgData name="Lorne Scott" userId="5b1ee122-6adc-4a10-8363-005ce1c8c480" providerId="ADAL" clId="{3386A781-C2EF-4923-9385-C54B2AEFE925}" dt="2025-02-06T18:16:50.258" v="166" actId="1076"/>
        <pc:sldMkLst>
          <pc:docMk/>
          <pc:sldMk cId="2062998497" sldId="267"/>
        </pc:sldMkLst>
        <pc:spChg chg="mod">
          <ac:chgData name="Lorne Scott" userId="5b1ee122-6adc-4a10-8363-005ce1c8c480" providerId="ADAL" clId="{3386A781-C2EF-4923-9385-C54B2AEFE925}" dt="2025-02-06T18:16:04.704" v="164" actId="20577"/>
          <ac:spMkLst>
            <pc:docMk/>
            <pc:sldMk cId="2062998497" sldId="267"/>
            <ac:spMk id="3" creationId="{1DE06F22-1C3A-6278-6D24-F8BC7CA03D02}"/>
          </ac:spMkLst>
        </pc:spChg>
        <pc:picChg chg="del">
          <ac:chgData name="Lorne Scott" userId="5b1ee122-6adc-4a10-8363-005ce1c8c480" providerId="ADAL" clId="{3386A781-C2EF-4923-9385-C54B2AEFE925}" dt="2025-02-06T18:16:07.207" v="165" actId="478"/>
          <ac:picMkLst>
            <pc:docMk/>
            <pc:sldMk cId="2062998497" sldId="267"/>
            <ac:picMk id="5" creationId="{2E5E4AD6-A007-2F18-FABC-DB9EDAC942CB}"/>
          </ac:picMkLst>
        </pc:picChg>
        <pc:picChg chg="mod">
          <ac:chgData name="Lorne Scott" userId="5b1ee122-6adc-4a10-8363-005ce1c8c480" providerId="ADAL" clId="{3386A781-C2EF-4923-9385-C54B2AEFE925}" dt="2025-02-06T18:16:50.258" v="166" actId="1076"/>
          <ac:picMkLst>
            <pc:docMk/>
            <pc:sldMk cId="2062998497" sldId="267"/>
            <ac:picMk id="6" creationId="{C2B767E3-1BEA-C387-80BF-79A2BE2A810F}"/>
          </ac:picMkLst>
        </pc:picChg>
      </pc:sldChg>
      <pc:sldChg chg="del">
        <pc:chgData name="Lorne Scott" userId="5b1ee122-6adc-4a10-8363-005ce1c8c480" providerId="ADAL" clId="{3386A781-C2EF-4923-9385-C54B2AEFE925}" dt="2025-02-06T16:31:13.209" v="5" actId="47"/>
        <pc:sldMkLst>
          <pc:docMk/>
          <pc:sldMk cId="976416427" sldId="283"/>
        </pc:sldMkLst>
      </pc:sldChg>
      <pc:sldChg chg="modSp mod">
        <pc:chgData name="Lorne Scott" userId="5b1ee122-6adc-4a10-8363-005ce1c8c480" providerId="ADAL" clId="{3386A781-C2EF-4923-9385-C54B2AEFE925}" dt="2025-02-06T16:59:46.566" v="10"/>
        <pc:sldMkLst>
          <pc:docMk/>
          <pc:sldMk cId="3347481469" sldId="284"/>
        </pc:sldMkLst>
        <pc:spChg chg="mod">
          <ac:chgData name="Lorne Scott" userId="5b1ee122-6adc-4a10-8363-005ce1c8c480" providerId="ADAL" clId="{3386A781-C2EF-4923-9385-C54B2AEFE925}" dt="2025-02-06T16:59:46.566" v="10"/>
          <ac:spMkLst>
            <pc:docMk/>
            <pc:sldMk cId="3347481469" sldId="284"/>
            <ac:spMk id="3" creationId="{F7BD2E72-15CB-64D5-BB86-F22E77A841B3}"/>
          </ac:spMkLst>
        </pc:spChg>
      </pc:sldChg>
      <pc:sldChg chg="add del">
        <pc:chgData name="Lorne Scott" userId="5b1ee122-6adc-4a10-8363-005ce1c8c480" providerId="ADAL" clId="{3386A781-C2EF-4923-9385-C54B2AEFE925}" dt="2025-02-06T17:31:12.690" v="12"/>
        <pc:sldMkLst>
          <pc:docMk/>
          <pc:sldMk cId="1644424446" sldId="285"/>
        </pc:sldMkLst>
      </pc:sldChg>
      <pc:sldChg chg="modSp mod">
        <pc:chgData name="Lorne Scott" userId="5b1ee122-6adc-4a10-8363-005ce1c8c480" providerId="ADAL" clId="{3386A781-C2EF-4923-9385-C54B2AEFE925}" dt="2025-02-06T18:13:09.552" v="15" actId="1076"/>
        <pc:sldMkLst>
          <pc:docMk/>
          <pc:sldMk cId="521556915" sldId="292"/>
        </pc:sldMkLst>
        <pc:picChg chg="mod">
          <ac:chgData name="Lorne Scott" userId="5b1ee122-6adc-4a10-8363-005ce1c8c480" providerId="ADAL" clId="{3386A781-C2EF-4923-9385-C54B2AEFE925}" dt="2025-02-06T18:13:09.552" v="15" actId="1076"/>
          <ac:picMkLst>
            <pc:docMk/>
            <pc:sldMk cId="521556915" sldId="292"/>
            <ac:picMk id="3" creationId="{B401D4E3-AF25-C8D7-3517-D6E8D30C046C}"/>
          </ac:picMkLst>
        </pc:picChg>
      </pc:sldChg>
    </pc:docChg>
  </pc:docChgLst>
  <pc:docChgLst>
    <pc:chgData name="Lorne Scott" userId="5b1ee122-6adc-4a10-8363-005ce1c8c480" providerId="ADAL" clId="{2255D060-CE73-4082-B457-8D224AB94F1E}"/>
    <pc:docChg chg="undo custSel delSld modSld">
      <pc:chgData name="Lorne Scott" userId="5b1ee122-6adc-4a10-8363-005ce1c8c480" providerId="ADAL" clId="{2255D060-CE73-4082-B457-8D224AB94F1E}" dt="2025-02-06T04:40:28.630" v="127"/>
      <pc:docMkLst>
        <pc:docMk/>
      </pc:docMkLst>
      <pc:sldChg chg="modSp mod">
        <pc:chgData name="Lorne Scott" userId="5b1ee122-6adc-4a10-8363-005ce1c8c480" providerId="ADAL" clId="{2255D060-CE73-4082-B457-8D224AB94F1E}" dt="2025-02-06T04:00:42.535" v="2" actId="20577"/>
        <pc:sldMkLst>
          <pc:docMk/>
          <pc:sldMk cId="1914194319" sldId="256"/>
        </pc:sldMkLst>
        <pc:spChg chg="mod">
          <ac:chgData name="Lorne Scott" userId="5b1ee122-6adc-4a10-8363-005ce1c8c480" providerId="ADAL" clId="{2255D060-CE73-4082-B457-8D224AB94F1E}" dt="2025-02-06T04:00:42.535" v="2" actId="20577"/>
          <ac:spMkLst>
            <pc:docMk/>
            <pc:sldMk cId="1914194319" sldId="256"/>
            <ac:spMk id="3" creationId="{06723619-8471-96EC-8D28-3E81A2BAF9E5}"/>
          </ac:spMkLst>
        </pc:spChg>
      </pc:sldChg>
      <pc:sldChg chg="addSp modSp mod modAnim">
        <pc:chgData name="Lorne Scott" userId="5b1ee122-6adc-4a10-8363-005ce1c8c480" providerId="ADAL" clId="{2255D060-CE73-4082-B457-8D224AB94F1E}" dt="2025-02-06T04:02:36.317" v="4" actId="1076"/>
        <pc:sldMkLst>
          <pc:docMk/>
          <pc:sldMk cId="2813329272" sldId="257"/>
        </pc:sldMkLst>
        <pc:picChg chg="add mod">
          <ac:chgData name="Lorne Scott" userId="5b1ee122-6adc-4a10-8363-005ce1c8c480" providerId="ADAL" clId="{2255D060-CE73-4082-B457-8D224AB94F1E}" dt="2025-02-06T04:02:36.317" v="4" actId="1076"/>
          <ac:picMkLst>
            <pc:docMk/>
            <pc:sldMk cId="2813329272" sldId="257"/>
            <ac:picMk id="4" creationId="{5E9A00D0-7281-E7B3-286C-F4B8ECF897C9}"/>
          </ac:picMkLst>
        </pc:picChg>
      </pc:sldChg>
      <pc:sldChg chg="addSp delSp modSp mod delAnim modAnim">
        <pc:chgData name="Lorne Scott" userId="5b1ee122-6adc-4a10-8363-005ce1c8c480" providerId="ADAL" clId="{2255D060-CE73-4082-B457-8D224AB94F1E}" dt="2025-02-06T04:05:46.681" v="12" actId="1076"/>
        <pc:sldMkLst>
          <pc:docMk/>
          <pc:sldMk cId="187720930" sldId="258"/>
        </pc:sldMkLst>
        <pc:spChg chg="mod">
          <ac:chgData name="Lorne Scott" userId="5b1ee122-6adc-4a10-8363-005ce1c8c480" providerId="ADAL" clId="{2255D060-CE73-4082-B457-8D224AB94F1E}" dt="2025-02-06T04:05:21.138" v="9" actId="20577"/>
          <ac:spMkLst>
            <pc:docMk/>
            <pc:sldMk cId="187720930" sldId="258"/>
            <ac:spMk id="3" creationId="{E0787ADE-601A-6000-7CC3-F9E088A98084}"/>
          </ac:spMkLst>
        </pc:spChg>
        <pc:picChg chg="del">
          <ac:chgData name="Lorne Scott" userId="5b1ee122-6adc-4a10-8363-005ce1c8c480" providerId="ADAL" clId="{2255D060-CE73-4082-B457-8D224AB94F1E}" dt="2025-02-06T04:05:29.220" v="10" actId="478"/>
          <ac:picMkLst>
            <pc:docMk/>
            <pc:sldMk cId="187720930" sldId="258"/>
            <ac:picMk id="5" creationId="{00848973-A6B3-8CE3-6E20-FE47802AB081}"/>
          </ac:picMkLst>
        </pc:picChg>
        <pc:picChg chg="add mod">
          <ac:chgData name="Lorne Scott" userId="5b1ee122-6adc-4a10-8363-005ce1c8c480" providerId="ADAL" clId="{2255D060-CE73-4082-B457-8D224AB94F1E}" dt="2025-02-06T04:05:46.681" v="12" actId="1076"/>
          <ac:picMkLst>
            <pc:docMk/>
            <pc:sldMk cId="187720930" sldId="258"/>
            <ac:picMk id="6" creationId="{991D1DC4-F817-0133-0EE9-F9519B3AD3C2}"/>
          </ac:picMkLst>
        </pc:picChg>
      </pc:sldChg>
      <pc:sldChg chg="addSp modSp modAnim">
        <pc:chgData name="Lorne Scott" userId="5b1ee122-6adc-4a10-8363-005ce1c8c480" providerId="ADAL" clId="{2255D060-CE73-4082-B457-8D224AB94F1E}" dt="2025-02-06T04:07:03.410" v="13"/>
        <pc:sldMkLst>
          <pc:docMk/>
          <pc:sldMk cId="2336248407" sldId="259"/>
        </pc:sldMkLst>
        <pc:picChg chg="add mod">
          <ac:chgData name="Lorne Scott" userId="5b1ee122-6adc-4a10-8363-005ce1c8c480" providerId="ADAL" clId="{2255D060-CE73-4082-B457-8D224AB94F1E}" dt="2025-02-06T04:07:03.410" v="13"/>
          <ac:picMkLst>
            <pc:docMk/>
            <pc:sldMk cId="2336248407" sldId="259"/>
            <ac:picMk id="4" creationId="{58EFAD8B-5607-1417-B697-56D31885F320}"/>
          </ac:picMkLst>
        </pc:picChg>
      </pc:sldChg>
      <pc:sldChg chg="modSp mod">
        <pc:chgData name="Lorne Scott" userId="5b1ee122-6adc-4a10-8363-005ce1c8c480" providerId="ADAL" clId="{2255D060-CE73-4082-B457-8D224AB94F1E}" dt="2025-02-06T04:11:53.122" v="14" actId="1076"/>
        <pc:sldMkLst>
          <pc:docMk/>
          <pc:sldMk cId="1504915603" sldId="260"/>
        </pc:sldMkLst>
        <pc:picChg chg="mod">
          <ac:chgData name="Lorne Scott" userId="5b1ee122-6adc-4a10-8363-005ce1c8c480" providerId="ADAL" clId="{2255D060-CE73-4082-B457-8D224AB94F1E}" dt="2025-02-06T04:11:53.122" v="14" actId="1076"/>
          <ac:picMkLst>
            <pc:docMk/>
            <pc:sldMk cId="1504915603" sldId="260"/>
            <ac:picMk id="3" creationId="{A74A5B06-5DFB-1DF2-BFFB-095D974F1899}"/>
          </ac:picMkLst>
        </pc:picChg>
      </pc:sldChg>
      <pc:sldChg chg="modSp mod">
        <pc:chgData name="Lorne Scott" userId="5b1ee122-6adc-4a10-8363-005ce1c8c480" providerId="ADAL" clId="{2255D060-CE73-4082-B457-8D224AB94F1E}" dt="2025-02-06T04:13:16.942" v="15" actId="1076"/>
        <pc:sldMkLst>
          <pc:docMk/>
          <pc:sldMk cId="2882321651" sldId="261"/>
        </pc:sldMkLst>
        <pc:picChg chg="mod">
          <ac:chgData name="Lorne Scott" userId="5b1ee122-6adc-4a10-8363-005ce1c8c480" providerId="ADAL" clId="{2255D060-CE73-4082-B457-8D224AB94F1E}" dt="2025-02-06T04:13:16.942" v="15" actId="1076"/>
          <ac:picMkLst>
            <pc:docMk/>
            <pc:sldMk cId="2882321651" sldId="261"/>
            <ac:picMk id="3" creationId="{28E61160-3534-A97C-A82B-73D2114BF5D2}"/>
          </ac:picMkLst>
        </pc:picChg>
      </pc:sldChg>
      <pc:sldChg chg="modSp mod">
        <pc:chgData name="Lorne Scott" userId="5b1ee122-6adc-4a10-8363-005ce1c8c480" providerId="ADAL" clId="{2255D060-CE73-4082-B457-8D224AB94F1E}" dt="2025-02-06T04:14:29.829" v="19" actId="1076"/>
        <pc:sldMkLst>
          <pc:docMk/>
          <pc:sldMk cId="2153651575" sldId="262"/>
        </pc:sldMkLst>
        <pc:spChg chg="mod">
          <ac:chgData name="Lorne Scott" userId="5b1ee122-6adc-4a10-8363-005ce1c8c480" providerId="ADAL" clId="{2255D060-CE73-4082-B457-8D224AB94F1E}" dt="2025-02-06T04:13:41.542" v="18" actId="20577"/>
          <ac:spMkLst>
            <pc:docMk/>
            <pc:sldMk cId="2153651575" sldId="262"/>
            <ac:spMk id="3" creationId="{4A0BF267-F231-A0A4-10BC-F5B22473505A}"/>
          </ac:spMkLst>
        </pc:spChg>
        <pc:picChg chg="mod">
          <ac:chgData name="Lorne Scott" userId="5b1ee122-6adc-4a10-8363-005ce1c8c480" providerId="ADAL" clId="{2255D060-CE73-4082-B457-8D224AB94F1E}" dt="2025-02-06T04:14:29.829" v="19" actId="1076"/>
          <ac:picMkLst>
            <pc:docMk/>
            <pc:sldMk cId="2153651575" sldId="262"/>
            <ac:picMk id="4" creationId="{1F01B9C7-3BBB-BDCE-796C-B96A0DA254F2}"/>
          </ac:picMkLst>
        </pc:picChg>
      </pc:sldChg>
      <pc:sldChg chg="modSp mod">
        <pc:chgData name="Lorne Scott" userId="5b1ee122-6adc-4a10-8363-005ce1c8c480" providerId="ADAL" clId="{2255D060-CE73-4082-B457-8D224AB94F1E}" dt="2025-02-06T04:23:23.447" v="23" actId="1076"/>
        <pc:sldMkLst>
          <pc:docMk/>
          <pc:sldMk cId="663545482" sldId="263"/>
        </pc:sldMkLst>
        <pc:spChg chg="mod">
          <ac:chgData name="Lorne Scott" userId="5b1ee122-6adc-4a10-8363-005ce1c8c480" providerId="ADAL" clId="{2255D060-CE73-4082-B457-8D224AB94F1E}" dt="2025-02-06T04:19:16.852" v="22" actId="20577"/>
          <ac:spMkLst>
            <pc:docMk/>
            <pc:sldMk cId="663545482" sldId="263"/>
            <ac:spMk id="6" creationId="{491C9D3D-B77E-4343-8207-E7018F154645}"/>
          </ac:spMkLst>
        </pc:spChg>
        <pc:picChg chg="mod">
          <ac:chgData name="Lorne Scott" userId="5b1ee122-6adc-4a10-8363-005ce1c8c480" providerId="ADAL" clId="{2255D060-CE73-4082-B457-8D224AB94F1E}" dt="2025-02-06T04:23:23.447" v="23" actId="1076"/>
          <ac:picMkLst>
            <pc:docMk/>
            <pc:sldMk cId="663545482" sldId="263"/>
            <ac:picMk id="3" creationId="{BD742679-B808-1AD2-6137-E0D32BDD2533}"/>
          </ac:picMkLst>
        </pc:picChg>
      </pc:sldChg>
      <pc:sldChg chg="addSp modSp modAnim">
        <pc:chgData name="Lorne Scott" userId="5b1ee122-6adc-4a10-8363-005ce1c8c480" providerId="ADAL" clId="{2255D060-CE73-4082-B457-8D224AB94F1E}" dt="2025-02-06T04:17:19.741" v="21"/>
        <pc:sldMkLst>
          <pc:docMk/>
          <pc:sldMk cId="3763087376" sldId="264"/>
        </pc:sldMkLst>
        <pc:picChg chg="add mod">
          <ac:chgData name="Lorne Scott" userId="5b1ee122-6adc-4a10-8363-005ce1c8c480" providerId="ADAL" clId="{2255D060-CE73-4082-B457-8D224AB94F1E}" dt="2025-02-06T04:17:19.741" v="21"/>
          <ac:picMkLst>
            <pc:docMk/>
            <pc:sldMk cId="3763087376" sldId="264"/>
            <ac:picMk id="3" creationId="{E4C04E82-0CE2-073E-1D68-56B34D78BC19}"/>
          </ac:picMkLst>
        </pc:picChg>
      </pc:sldChg>
      <pc:sldChg chg="addSp delSp modSp mod modAnim">
        <pc:chgData name="Lorne Scott" userId="5b1ee122-6adc-4a10-8363-005ce1c8c480" providerId="ADAL" clId="{2255D060-CE73-4082-B457-8D224AB94F1E}" dt="2025-02-06T04:24:02.636" v="25" actId="26606"/>
        <pc:sldMkLst>
          <pc:docMk/>
          <pc:sldMk cId="3240247869" sldId="265"/>
        </pc:sldMkLst>
        <pc:spChg chg="del">
          <ac:chgData name="Lorne Scott" userId="5b1ee122-6adc-4a10-8363-005ce1c8c480" providerId="ADAL" clId="{2255D060-CE73-4082-B457-8D224AB94F1E}" dt="2025-02-06T04:24:02.636" v="25" actId="26606"/>
          <ac:spMkLst>
            <pc:docMk/>
            <pc:sldMk cId="3240247869" sldId="265"/>
            <ac:spMk id="3" creationId="{375F4FC3-3F9D-09C4-6611-0C5F03FC503C}"/>
          </ac:spMkLst>
        </pc:spChg>
        <pc:graphicFrameChg chg="add">
          <ac:chgData name="Lorne Scott" userId="5b1ee122-6adc-4a10-8363-005ce1c8c480" providerId="ADAL" clId="{2255D060-CE73-4082-B457-8D224AB94F1E}" dt="2025-02-06T04:24:02.636" v="25" actId="26606"/>
          <ac:graphicFrameMkLst>
            <pc:docMk/>
            <pc:sldMk cId="3240247869" sldId="265"/>
            <ac:graphicFrameMk id="7" creationId="{C949EC90-0D7D-B789-93D8-56A304E12ADB}"/>
          </ac:graphicFrameMkLst>
        </pc:graphicFrameChg>
        <pc:picChg chg="add mod">
          <ac:chgData name="Lorne Scott" userId="5b1ee122-6adc-4a10-8363-005ce1c8c480" providerId="ADAL" clId="{2255D060-CE73-4082-B457-8D224AB94F1E}" dt="2025-02-06T04:23:56.734" v="24"/>
          <ac:picMkLst>
            <pc:docMk/>
            <pc:sldMk cId="3240247869" sldId="265"/>
            <ac:picMk id="5" creationId="{B24D06E3-B281-7FC8-E6BE-017BF8F5E2EA}"/>
          </ac:picMkLst>
        </pc:picChg>
      </pc:sldChg>
      <pc:sldChg chg="addSp modSp modAnim">
        <pc:chgData name="Lorne Scott" userId="5b1ee122-6adc-4a10-8363-005ce1c8c480" providerId="ADAL" clId="{2255D060-CE73-4082-B457-8D224AB94F1E}" dt="2025-02-06T04:31:40.340" v="108"/>
        <pc:sldMkLst>
          <pc:docMk/>
          <pc:sldMk cId="1206283155" sldId="266"/>
        </pc:sldMkLst>
        <pc:picChg chg="add mod">
          <ac:chgData name="Lorne Scott" userId="5b1ee122-6adc-4a10-8363-005ce1c8c480" providerId="ADAL" clId="{2255D060-CE73-4082-B457-8D224AB94F1E}" dt="2025-02-06T04:31:40.340" v="108"/>
          <ac:picMkLst>
            <pc:docMk/>
            <pc:sldMk cId="1206283155" sldId="266"/>
            <ac:picMk id="4" creationId="{E10F812C-6EB7-FA3A-9BAB-E1A1ED5252A1}"/>
          </ac:picMkLst>
        </pc:picChg>
      </pc:sldChg>
      <pc:sldChg chg="addSp modSp modAnim">
        <pc:chgData name="Lorne Scott" userId="5b1ee122-6adc-4a10-8363-005ce1c8c480" providerId="ADAL" clId="{2255D060-CE73-4082-B457-8D224AB94F1E}" dt="2025-02-06T04:24:27.264" v="26"/>
        <pc:sldMkLst>
          <pc:docMk/>
          <pc:sldMk cId="2062998497" sldId="267"/>
        </pc:sldMkLst>
        <pc:picChg chg="add mod">
          <ac:chgData name="Lorne Scott" userId="5b1ee122-6adc-4a10-8363-005ce1c8c480" providerId="ADAL" clId="{2255D060-CE73-4082-B457-8D224AB94F1E}" dt="2025-02-06T04:24:27.264" v="26"/>
          <ac:picMkLst>
            <pc:docMk/>
            <pc:sldMk cId="2062998497" sldId="267"/>
            <ac:picMk id="5" creationId="{2E5E4AD6-A007-2F18-FABC-DB9EDAC942CB}"/>
          </ac:picMkLst>
        </pc:picChg>
      </pc:sldChg>
      <pc:sldChg chg="addSp modSp modAnim">
        <pc:chgData name="Lorne Scott" userId="5b1ee122-6adc-4a10-8363-005ce1c8c480" providerId="ADAL" clId="{2255D060-CE73-4082-B457-8D224AB94F1E}" dt="2025-02-06T04:27:00.121" v="29"/>
        <pc:sldMkLst>
          <pc:docMk/>
          <pc:sldMk cId="315214937" sldId="268"/>
        </pc:sldMkLst>
        <pc:picChg chg="add mod">
          <ac:chgData name="Lorne Scott" userId="5b1ee122-6adc-4a10-8363-005ce1c8c480" providerId="ADAL" clId="{2255D060-CE73-4082-B457-8D224AB94F1E}" dt="2025-02-06T04:27:00.121" v="29"/>
          <ac:picMkLst>
            <pc:docMk/>
            <pc:sldMk cId="315214937" sldId="268"/>
            <ac:picMk id="5" creationId="{EAC7D6ED-5858-B53A-463B-C4E0AF691197}"/>
          </ac:picMkLst>
        </pc:picChg>
      </pc:sldChg>
      <pc:sldChg chg="addSp modSp modAnim">
        <pc:chgData name="Lorne Scott" userId="5b1ee122-6adc-4a10-8363-005ce1c8c480" providerId="ADAL" clId="{2255D060-CE73-4082-B457-8D224AB94F1E}" dt="2025-02-06T04:25:23.625" v="27"/>
        <pc:sldMkLst>
          <pc:docMk/>
          <pc:sldMk cId="1242033282" sldId="269"/>
        </pc:sldMkLst>
        <pc:picChg chg="add mod">
          <ac:chgData name="Lorne Scott" userId="5b1ee122-6adc-4a10-8363-005ce1c8c480" providerId="ADAL" clId="{2255D060-CE73-4082-B457-8D224AB94F1E}" dt="2025-02-06T04:25:23.625" v="27"/>
          <ac:picMkLst>
            <pc:docMk/>
            <pc:sldMk cId="1242033282" sldId="269"/>
            <ac:picMk id="6" creationId="{4931C05E-DA77-A665-7D58-67DFEBE3DBE1}"/>
          </ac:picMkLst>
        </pc:picChg>
      </pc:sldChg>
      <pc:sldChg chg="addSp modSp modAnim">
        <pc:chgData name="Lorne Scott" userId="5b1ee122-6adc-4a10-8363-005ce1c8c480" providerId="ADAL" clId="{2255D060-CE73-4082-B457-8D224AB94F1E}" dt="2025-02-06T04:27:20.860" v="30"/>
        <pc:sldMkLst>
          <pc:docMk/>
          <pc:sldMk cId="789588249" sldId="270"/>
        </pc:sldMkLst>
        <pc:picChg chg="add mod">
          <ac:chgData name="Lorne Scott" userId="5b1ee122-6adc-4a10-8363-005ce1c8c480" providerId="ADAL" clId="{2255D060-CE73-4082-B457-8D224AB94F1E}" dt="2025-02-06T04:27:20.860" v="30"/>
          <ac:picMkLst>
            <pc:docMk/>
            <pc:sldMk cId="789588249" sldId="270"/>
            <ac:picMk id="4" creationId="{9BB58AFC-9F98-9712-2A5D-7A922EFF1F82}"/>
          </ac:picMkLst>
        </pc:picChg>
      </pc:sldChg>
      <pc:sldChg chg="addSp modSp modAnim">
        <pc:chgData name="Lorne Scott" userId="5b1ee122-6adc-4a10-8363-005ce1c8c480" providerId="ADAL" clId="{2255D060-CE73-4082-B457-8D224AB94F1E}" dt="2025-02-06T04:26:34.619" v="28"/>
        <pc:sldMkLst>
          <pc:docMk/>
          <pc:sldMk cId="2590644158" sldId="271"/>
        </pc:sldMkLst>
        <pc:picChg chg="add mod">
          <ac:chgData name="Lorne Scott" userId="5b1ee122-6adc-4a10-8363-005ce1c8c480" providerId="ADAL" clId="{2255D060-CE73-4082-B457-8D224AB94F1E}" dt="2025-02-06T04:26:34.619" v="28"/>
          <ac:picMkLst>
            <pc:docMk/>
            <pc:sldMk cId="2590644158" sldId="271"/>
            <ac:picMk id="4" creationId="{775FE077-5254-AF2D-CA52-FBE330FF6804}"/>
          </ac:picMkLst>
        </pc:picChg>
      </pc:sldChg>
      <pc:sldChg chg="del">
        <pc:chgData name="Lorne Scott" userId="5b1ee122-6adc-4a10-8363-005ce1c8c480" providerId="ADAL" clId="{2255D060-CE73-4082-B457-8D224AB94F1E}" dt="2025-02-06T04:34:56.707" v="112" actId="47"/>
        <pc:sldMkLst>
          <pc:docMk/>
          <pc:sldMk cId="4146659091" sldId="272"/>
        </pc:sldMkLst>
      </pc:sldChg>
      <pc:sldChg chg="addSp modSp mod modAnim">
        <pc:chgData name="Lorne Scott" userId="5b1ee122-6adc-4a10-8363-005ce1c8c480" providerId="ADAL" clId="{2255D060-CE73-4082-B457-8D224AB94F1E}" dt="2025-02-06T04:35:37.679" v="117"/>
        <pc:sldMkLst>
          <pc:docMk/>
          <pc:sldMk cId="1209065743" sldId="274"/>
        </pc:sldMkLst>
        <pc:spChg chg="mod">
          <ac:chgData name="Lorne Scott" userId="5b1ee122-6adc-4a10-8363-005ce1c8c480" providerId="ADAL" clId="{2255D060-CE73-4082-B457-8D224AB94F1E}" dt="2025-02-06T04:35:08.248" v="116" actId="20577"/>
          <ac:spMkLst>
            <pc:docMk/>
            <pc:sldMk cId="1209065743" sldId="274"/>
            <ac:spMk id="2" creationId="{40D439A2-8AE8-5B5A-95A0-7DE381496E84}"/>
          </ac:spMkLst>
        </pc:spChg>
        <pc:picChg chg="add mod">
          <ac:chgData name="Lorne Scott" userId="5b1ee122-6adc-4a10-8363-005ce1c8c480" providerId="ADAL" clId="{2255D060-CE73-4082-B457-8D224AB94F1E}" dt="2025-02-06T04:35:37.679" v="117"/>
          <ac:picMkLst>
            <pc:docMk/>
            <pc:sldMk cId="1209065743" sldId="274"/>
            <ac:picMk id="5" creationId="{DA0A39B2-8156-C124-ED2F-3C5B89D30369}"/>
          </ac:picMkLst>
        </pc:picChg>
      </pc:sldChg>
      <pc:sldChg chg="addSp modSp modAnim">
        <pc:chgData name="Lorne Scott" userId="5b1ee122-6adc-4a10-8363-005ce1c8c480" providerId="ADAL" clId="{2255D060-CE73-4082-B457-8D224AB94F1E}" dt="2025-02-06T04:36:40.536" v="118"/>
        <pc:sldMkLst>
          <pc:docMk/>
          <pc:sldMk cId="581525213" sldId="275"/>
        </pc:sldMkLst>
        <pc:picChg chg="add mod">
          <ac:chgData name="Lorne Scott" userId="5b1ee122-6adc-4a10-8363-005ce1c8c480" providerId="ADAL" clId="{2255D060-CE73-4082-B457-8D224AB94F1E}" dt="2025-02-06T04:36:40.536" v="118"/>
          <ac:picMkLst>
            <pc:docMk/>
            <pc:sldMk cId="581525213" sldId="275"/>
            <ac:picMk id="7" creationId="{D9D2A91F-6C65-036A-31D2-062073CD4B57}"/>
          </ac:picMkLst>
        </pc:picChg>
      </pc:sldChg>
      <pc:sldChg chg="addSp modSp modAnim">
        <pc:chgData name="Lorne Scott" userId="5b1ee122-6adc-4a10-8363-005ce1c8c480" providerId="ADAL" clId="{2255D060-CE73-4082-B457-8D224AB94F1E}" dt="2025-02-06T04:37:14.377" v="119"/>
        <pc:sldMkLst>
          <pc:docMk/>
          <pc:sldMk cId="3367539925" sldId="276"/>
        </pc:sldMkLst>
        <pc:picChg chg="add mod">
          <ac:chgData name="Lorne Scott" userId="5b1ee122-6adc-4a10-8363-005ce1c8c480" providerId="ADAL" clId="{2255D060-CE73-4082-B457-8D224AB94F1E}" dt="2025-02-06T04:37:14.377" v="119"/>
          <ac:picMkLst>
            <pc:docMk/>
            <pc:sldMk cId="3367539925" sldId="276"/>
            <ac:picMk id="5" creationId="{3A0189D5-7C9F-AB64-D7BD-41A7E617EDCD}"/>
          </ac:picMkLst>
        </pc:picChg>
      </pc:sldChg>
      <pc:sldChg chg="addSp modSp modAnim">
        <pc:chgData name="Lorne Scott" userId="5b1ee122-6adc-4a10-8363-005ce1c8c480" providerId="ADAL" clId="{2255D060-CE73-4082-B457-8D224AB94F1E}" dt="2025-02-06T04:37:41.082" v="120"/>
        <pc:sldMkLst>
          <pc:docMk/>
          <pc:sldMk cId="2652792967" sldId="277"/>
        </pc:sldMkLst>
        <pc:picChg chg="add mod">
          <ac:chgData name="Lorne Scott" userId="5b1ee122-6adc-4a10-8363-005ce1c8c480" providerId="ADAL" clId="{2255D060-CE73-4082-B457-8D224AB94F1E}" dt="2025-02-06T04:37:41.082" v="120"/>
          <ac:picMkLst>
            <pc:docMk/>
            <pc:sldMk cId="2652792967" sldId="277"/>
            <ac:picMk id="6" creationId="{93D57695-60F2-775B-DDB0-DDFADC08FA31}"/>
          </ac:picMkLst>
        </pc:picChg>
      </pc:sldChg>
      <pc:sldChg chg="addSp modSp modAnim">
        <pc:chgData name="Lorne Scott" userId="5b1ee122-6adc-4a10-8363-005ce1c8c480" providerId="ADAL" clId="{2255D060-CE73-4082-B457-8D224AB94F1E}" dt="2025-02-06T04:37:57.745" v="121"/>
        <pc:sldMkLst>
          <pc:docMk/>
          <pc:sldMk cId="2075985494" sldId="278"/>
        </pc:sldMkLst>
        <pc:picChg chg="add mod">
          <ac:chgData name="Lorne Scott" userId="5b1ee122-6adc-4a10-8363-005ce1c8c480" providerId="ADAL" clId="{2255D060-CE73-4082-B457-8D224AB94F1E}" dt="2025-02-06T04:37:57.745" v="121"/>
          <ac:picMkLst>
            <pc:docMk/>
            <pc:sldMk cId="2075985494" sldId="278"/>
            <ac:picMk id="5" creationId="{7647ED85-5FD4-ED21-15E1-BE091813191B}"/>
          </ac:picMkLst>
        </pc:picChg>
      </pc:sldChg>
      <pc:sldChg chg="addSp modSp modAnim">
        <pc:chgData name="Lorne Scott" userId="5b1ee122-6adc-4a10-8363-005ce1c8c480" providerId="ADAL" clId="{2255D060-CE73-4082-B457-8D224AB94F1E}" dt="2025-02-06T04:38:28.696" v="122"/>
        <pc:sldMkLst>
          <pc:docMk/>
          <pc:sldMk cId="1625181039" sldId="279"/>
        </pc:sldMkLst>
        <pc:picChg chg="add mod">
          <ac:chgData name="Lorne Scott" userId="5b1ee122-6adc-4a10-8363-005ce1c8c480" providerId="ADAL" clId="{2255D060-CE73-4082-B457-8D224AB94F1E}" dt="2025-02-06T04:38:28.696" v="122"/>
          <ac:picMkLst>
            <pc:docMk/>
            <pc:sldMk cId="1625181039" sldId="279"/>
            <ac:picMk id="6" creationId="{04D91D12-4236-BAB1-C0D9-F386D2BE0D32}"/>
          </ac:picMkLst>
        </pc:picChg>
      </pc:sldChg>
      <pc:sldChg chg="addSp modSp modAnim">
        <pc:chgData name="Lorne Scott" userId="5b1ee122-6adc-4a10-8363-005ce1c8c480" providerId="ADAL" clId="{2255D060-CE73-4082-B457-8D224AB94F1E}" dt="2025-02-06T04:38:53.394" v="123"/>
        <pc:sldMkLst>
          <pc:docMk/>
          <pc:sldMk cId="2120056943" sldId="280"/>
        </pc:sldMkLst>
        <pc:picChg chg="add mod">
          <ac:chgData name="Lorne Scott" userId="5b1ee122-6adc-4a10-8363-005ce1c8c480" providerId="ADAL" clId="{2255D060-CE73-4082-B457-8D224AB94F1E}" dt="2025-02-06T04:38:53.394" v="123"/>
          <ac:picMkLst>
            <pc:docMk/>
            <pc:sldMk cId="2120056943" sldId="280"/>
            <ac:picMk id="5" creationId="{C896C888-A318-3C9B-E4AC-7392C2C57FFC}"/>
          </ac:picMkLst>
        </pc:picChg>
      </pc:sldChg>
      <pc:sldChg chg="addSp modSp modAnim">
        <pc:chgData name="Lorne Scott" userId="5b1ee122-6adc-4a10-8363-005ce1c8c480" providerId="ADAL" clId="{2255D060-CE73-4082-B457-8D224AB94F1E}" dt="2025-02-06T04:39:16.591" v="124"/>
        <pc:sldMkLst>
          <pc:docMk/>
          <pc:sldMk cId="2926199880" sldId="281"/>
        </pc:sldMkLst>
        <pc:picChg chg="add mod">
          <ac:chgData name="Lorne Scott" userId="5b1ee122-6adc-4a10-8363-005ce1c8c480" providerId="ADAL" clId="{2255D060-CE73-4082-B457-8D224AB94F1E}" dt="2025-02-06T04:39:16.591" v="124"/>
          <ac:picMkLst>
            <pc:docMk/>
            <pc:sldMk cId="2926199880" sldId="281"/>
            <ac:picMk id="6" creationId="{CB30CEFE-2838-A420-C790-071A57FBBFED}"/>
          </ac:picMkLst>
        </pc:picChg>
      </pc:sldChg>
      <pc:sldChg chg="addSp modSp modAnim">
        <pc:chgData name="Lorne Scott" userId="5b1ee122-6adc-4a10-8363-005ce1c8c480" providerId="ADAL" clId="{2255D060-CE73-4082-B457-8D224AB94F1E}" dt="2025-02-06T04:39:38.066" v="125"/>
        <pc:sldMkLst>
          <pc:docMk/>
          <pc:sldMk cId="129082499" sldId="282"/>
        </pc:sldMkLst>
        <pc:picChg chg="add mod">
          <ac:chgData name="Lorne Scott" userId="5b1ee122-6adc-4a10-8363-005ce1c8c480" providerId="ADAL" clId="{2255D060-CE73-4082-B457-8D224AB94F1E}" dt="2025-02-06T04:39:38.066" v="125"/>
          <ac:picMkLst>
            <pc:docMk/>
            <pc:sldMk cId="129082499" sldId="282"/>
            <ac:picMk id="5" creationId="{C2C293CD-E79D-A035-C591-C5A36370FDD2}"/>
          </ac:picMkLst>
        </pc:picChg>
      </pc:sldChg>
      <pc:sldChg chg="addSp modSp modAnim">
        <pc:chgData name="Lorne Scott" userId="5b1ee122-6adc-4a10-8363-005ce1c8c480" providerId="ADAL" clId="{2255D060-CE73-4082-B457-8D224AB94F1E}" dt="2025-02-06T04:40:11.200" v="126"/>
        <pc:sldMkLst>
          <pc:docMk/>
          <pc:sldMk cId="976416427" sldId="283"/>
        </pc:sldMkLst>
        <pc:picChg chg="add mod">
          <ac:chgData name="Lorne Scott" userId="5b1ee122-6adc-4a10-8363-005ce1c8c480" providerId="ADAL" clId="{2255D060-CE73-4082-B457-8D224AB94F1E}" dt="2025-02-06T04:40:11.200" v="126"/>
          <ac:picMkLst>
            <pc:docMk/>
            <pc:sldMk cId="976416427" sldId="283"/>
            <ac:picMk id="4" creationId="{5C42AA5F-F7A5-08FE-0D02-8F47AB55746C}"/>
          </ac:picMkLst>
        </pc:picChg>
      </pc:sldChg>
      <pc:sldChg chg="addSp modSp modAnim">
        <pc:chgData name="Lorne Scott" userId="5b1ee122-6adc-4a10-8363-005ce1c8c480" providerId="ADAL" clId="{2255D060-CE73-4082-B457-8D224AB94F1E}" dt="2025-02-06T04:40:28.630" v="127"/>
        <pc:sldMkLst>
          <pc:docMk/>
          <pc:sldMk cId="3347481469" sldId="284"/>
        </pc:sldMkLst>
        <pc:picChg chg="add mod">
          <ac:chgData name="Lorne Scott" userId="5b1ee122-6adc-4a10-8363-005ce1c8c480" providerId="ADAL" clId="{2255D060-CE73-4082-B457-8D224AB94F1E}" dt="2025-02-06T04:40:28.630" v="127"/>
          <ac:picMkLst>
            <pc:docMk/>
            <pc:sldMk cId="3347481469" sldId="284"/>
            <ac:picMk id="4" creationId="{28490428-7994-01DC-8F73-FB67678B6003}"/>
          </ac:picMkLst>
        </pc:picChg>
      </pc:sldChg>
      <pc:sldChg chg="addSp modSp modAnim">
        <pc:chgData name="Lorne Scott" userId="5b1ee122-6adc-4a10-8363-005ce1c8c480" providerId="ADAL" clId="{2255D060-CE73-4082-B457-8D224AB94F1E}" dt="2025-02-06T04:15:33.719" v="20"/>
        <pc:sldMkLst>
          <pc:docMk/>
          <pc:sldMk cId="1644424446" sldId="285"/>
        </pc:sldMkLst>
        <pc:picChg chg="add mod">
          <ac:chgData name="Lorne Scott" userId="5b1ee122-6adc-4a10-8363-005ce1c8c480" providerId="ADAL" clId="{2255D060-CE73-4082-B457-8D224AB94F1E}" dt="2025-02-06T04:15:33.719" v="20"/>
          <ac:picMkLst>
            <pc:docMk/>
            <pc:sldMk cId="1644424446" sldId="285"/>
            <ac:picMk id="5" creationId="{AEA03A82-B731-4D06-76D7-CAB51A47F071}"/>
          </ac:picMkLst>
        </pc:picChg>
      </pc:sldChg>
      <pc:sldChg chg="addSp modSp modAnim">
        <pc:chgData name="Lorne Scott" userId="5b1ee122-6adc-4a10-8363-005ce1c8c480" providerId="ADAL" clId="{2255D060-CE73-4082-B457-8D224AB94F1E}" dt="2025-02-06T04:32:31.906" v="109"/>
        <pc:sldMkLst>
          <pc:docMk/>
          <pc:sldMk cId="2647643054" sldId="287"/>
        </pc:sldMkLst>
        <pc:picChg chg="add mod">
          <ac:chgData name="Lorne Scott" userId="5b1ee122-6adc-4a10-8363-005ce1c8c480" providerId="ADAL" clId="{2255D060-CE73-4082-B457-8D224AB94F1E}" dt="2025-02-06T04:32:31.906" v="109"/>
          <ac:picMkLst>
            <pc:docMk/>
            <pc:sldMk cId="2647643054" sldId="287"/>
            <ac:picMk id="4" creationId="{2F370315-B445-C473-00BC-41B6522BB20C}"/>
          </ac:picMkLst>
        </pc:picChg>
      </pc:sldChg>
      <pc:sldChg chg="addSp modSp modAnim">
        <pc:chgData name="Lorne Scott" userId="5b1ee122-6adc-4a10-8363-005ce1c8c480" providerId="ADAL" clId="{2255D060-CE73-4082-B457-8D224AB94F1E}" dt="2025-02-06T04:28:25.862" v="31"/>
        <pc:sldMkLst>
          <pc:docMk/>
          <pc:sldMk cId="3772089260" sldId="288"/>
        </pc:sldMkLst>
        <pc:picChg chg="add mod">
          <ac:chgData name="Lorne Scott" userId="5b1ee122-6adc-4a10-8363-005ce1c8c480" providerId="ADAL" clId="{2255D060-CE73-4082-B457-8D224AB94F1E}" dt="2025-02-06T04:28:25.862" v="31"/>
          <ac:picMkLst>
            <pc:docMk/>
            <pc:sldMk cId="3772089260" sldId="288"/>
            <ac:picMk id="5" creationId="{2EB94492-C25E-2831-1066-2E56E04CDF92}"/>
          </ac:picMkLst>
        </pc:picChg>
      </pc:sldChg>
      <pc:sldChg chg="addSp modSp modAnim">
        <pc:chgData name="Lorne Scott" userId="5b1ee122-6adc-4a10-8363-005ce1c8c480" providerId="ADAL" clId="{2255D060-CE73-4082-B457-8D224AB94F1E}" dt="2025-02-06T04:28:43.959" v="32"/>
        <pc:sldMkLst>
          <pc:docMk/>
          <pc:sldMk cId="1062122770" sldId="289"/>
        </pc:sldMkLst>
        <pc:picChg chg="add mod">
          <ac:chgData name="Lorne Scott" userId="5b1ee122-6adc-4a10-8363-005ce1c8c480" providerId="ADAL" clId="{2255D060-CE73-4082-B457-8D224AB94F1E}" dt="2025-02-06T04:28:43.959" v="32"/>
          <ac:picMkLst>
            <pc:docMk/>
            <pc:sldMk cId="1062122770" sldId="289"/>
            <ac:picMk id="5" creationId="{28C7B23A-7BD8-F3BE-E5E9-FC418411E922}"/>
          </ac:picMkLst>
        </pc:picChg>
      </pc:sldChg>
      <pc:sldChg chg="addSp delSp modSp mod modAnim">
        <pc:chgData name="Lorne Scott" userId="5b1ee122-6adc-4a10-8363-005ce1c8c480" providerId="ADAL" clId="{2255D060-CE73-4082-B457-8D224AB94F1E}" dt="2025-02-06T04:34:27.433" v="111" actId="26606"/>
        <pc:sldMkLst>
          <pc:docMk/>
          <pc:sldMk cId="3251250106" sldId="290"/>
        </pc:sldMkLst>
        <pc:spChg chg="del">
          <ac:chgData name="Lorne Scott" userId="5b1ee122-6adc-4a10-8363-005ce1c8c480" providerId="ADAL" clId="{2255D060-CE73-4082-B457-8D224AB94F1E}" dt="2025-02-06T04:34:27.433" v="111" actId="26606"/>
          <ac:spMkLst>
            <pc:docMk/>
            <pc:sldMk cId="3251250106" sldId="290"/>
            <ac:spMk id="3" creationId="{76F93980-E70A-631F-F909-C17299BAC860}"/>
          </ac:spMkLst>
        </pc:spChg>
        <pc:graphicFrameChg chg="add">
          <ac:chgData name="Lorne Scott" userId="5b1ee122-6adc-4a10-8363-005ce1c8c480" providerId="ADAL" clId="{2255D060-CE73-4082-B457-8D224AB94F1E}" dt="2025-02-06T04:34:27.433" v="111" actId="26606"/>
          <ac:graphicFrameMkLst>
            <pc:docMk/>
            <pc:sldMk cId="3251250106" sldId="290"/>
            <ac:graphicFrameMk id="6" creationId="{E757CBB7-F4FB-49A3-B7B7-3F48B851E8B6}"/>
          </ac:graphicFrameMkLst>
        </pc:graphicFrameChg>
        <pc:picChg chg="add mod">
          <ac:chgData name="Lorne Scott" userId="5b1ee122-6adc-4a10-8363-005ce1c8c480" providerId="ADAL" clId="{2255D060-CE73-4082-B457-8D224AB94F1E}" dt="2025-02-06T04:34:24.747" v="110"/>
          <ac:picMkLst>
            <pc:docMk/>
            <pc:sldMk cId="3251250106" sldId="290"/>
            <ac:picMk id="4" creationId="{97726148-97FB-E5BE-FC96-83883568258E}"/>
          </ac:picMkLst>
        </pc:picChg>
      </pc:sldChg>
      <pc:sldChg chg="del">
        <pc:chgData name="Lorne Scott" userId="5b1ee122-6adc-4a10-8363-005ce1c8c480" providerId="ADAL" clId="{2255D060-CE73-4082-B457-8D224AB94F1E}" dt="2025-02-06T04:35:00.952" v="113" actId="47"/>
        <pc:sldMkLst>
          <pc:docMk/>
          <pc:sldMk cId="3650393538" sldId="291"/>
        </pc:sldMkLst>
      </pc:sldChg>
      <pc:sldChg chg="modSp mod">
        <pc:chgData name="Lorne Scott" userId="5b1ee122-6adc-4a10-8363-005ce1c8c480" providerId="ADAL" clId="{2255D060-CE73-4082-B457-8D224AB94F1E}" dt="2025-02-06T04:31:05.898" v="107" actId="20577"/>
        <pc:sldMkLst>
          <pc:docMk/>
          <pc:sldMk cId="521556915" sldId="292"/>
        </pc:sldMkLst>
        <pc:spChg chg="mod">
          <ac:chgData name="Lorne Scott" userId="5b1ee122-6adc-4a10-8363-005ce1c8c480" providerId="ADAL" clId="{2255D060-CE73-4082-B457-8D224AB94F1E}" dt="2025-02-06T04:31:05.898" v="107" actId="20577"/>
          <ac:spMkLst>
            <pc:docMk/>
            <pc:sldMk cId="521556915" sldId="292"/>
            <ac:spMk id="6" creationId="{491C9D3D-B77E-4343-8207-E7018F154645}"/>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9AEDD3-D62F-4E75-804E-E0472BDAF5A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FF6FFF4-7714-43EB-83A6-995C44253AB4}">
      <dgm:prSet/>
      <dgm:spPr/>
      <dgm:t>
        <a:bodyPr/>
        <a:lstStyle/>
        <a:p>
          <a:pPr>
            <a:lnSpc>
              <a:spcPct val="100000"/>
            </a:lnSpc>
          </a:pPr>
          <a:r>
            <a:rPr lang="en-CA"/>
            <a:t>Grade 11 and 12 marks are important</a:t>
          </a:r>
          <a:endParaRPr lang="en-US"/>
        </a:p>
      </dgm:t>
    </dgm:pt>
    <dgm:pt modelId="{1DAE195F-89F8-40F3-A299-CBF69D9C9C47}" type="parTrans" cxnId="{602CB1FE-DE1E-4C70-94B5-769457970AA0}">
      <dgm:prSet/>
      <dgm:spPr/>
      <dgm:t>
        <a:bodyPr/>
        <a:lstStyle/>
        <a:p>
          <a:endParaRPr lang="en-US"/>
        </a:p>
      </dgm:t>
    </dgm:pt>
    <dgm:pt modelId="{18AA46B6-78C5-4C7B-AEBE-0CD7070B3445}" type="sibTrans" cxnId="{602CB1FE-DE1E-4C70-94B5-769457970AA0}">
      <dgm:prSet/>
      <dgm:spPr/>
      <dgm:t>
        <a:bodyPr/>
        <a:lstStyle/>
        <a:p>
          <a:endParaRPr lang="en-US"/>
        </a:p>
      </dgm:t>
    </dgm:pt>
    <dgm:pt modelId="{A568D0CA-4CAE-4E8E-81F5-A05D578E2100}">
      <dgm:prSet/>
      <dgm:spPr/>
      <dgm:t>
        <a:bodyPr/>
        <a:lstStyle/>
        <a:p>
          <a:pPr>
            <a:lnSpc>
              <a:spcPct val="100000"/>
            </a:lnSpc>
          </a:pPr>
          <a:r>
            <a:rPr lang="en-CA"/>
            <a:t>Start a scholarship file</a:t>
          </a:r>
          <a:endParaRPr lang="en-US"/>
        </a:p>
      </dgm:t>
    </dgm:pt>
    <dgm:pt modelId="{999588C4-9822-4622-BDCD-F104C6FB2422}" type="parTrans" cxnId="{7A13137B-D04F-45B6-AD69-5909F1EE635D}">
      <dgm:prSet/>
      <dgm:spPr/>
      <dgm:t>
        <a:bodyPr/>
        <a:lstStyle/>
        <a:p>
          <a:endParaRPr lang="en-US"/>
        </a:p>
      </dgm:t>
    </dgm:pt>
    <dgm:pt modelId="{9192B207-C3A3-40C8-BA15-F7FE42B93E49}" type="sibTrans" cxnId="{7A13137B-D04F-45B6-AD69-5909F1EE635D}">
      <dgm:prSet/>
      <dgm:spPr/>
      <dgm:t>
        <a:bodyPr/>
        <a:lstStyle/>
        <a:p>
          <a:endParaRPr lang="en-US"/>
        </a:p>
      </dgm:t>
    </dgm:pt>
    <dgm:pt modelId="{635B3C96-3EE3-41BF-A3FA-A023FD7E086C}">
      <dgm:prSet/>
      <dgm:spPr/>
      <dgm:t>
        <a:bodyPr/>
        <a:lstStyle/>
        <a:p>
          <a:pPr>
            <a:lnSpc>
              <a:spcPct val="100000"/>
            </a:lnSpc>
          </a:pPr>
          <a:r>
            <a:rPr lang="en-CA"/>
            <a:t>Extra-curricular involvement</a:t>
          </a:r>
          <a:endParaRPr lang="en-US"/>
        </a:p>
      </dgm:t>
    </dgm:pt>
    <dgm:pt modelId="{35D7CF81-FD30-44A8-9E83-8365245E1940}" type="parTrans" cxnId="{122D5F3D-86AD-4C78-9062-93AF59030F25}">
      <dgm:prSet/>
      <dgm:spPr/>
      <dgm:t>
        <a:bodyPr/>
        <a:lstStyle/>
        <a:p>
          <a:endParaRPr lang="en-US"/>
        </a:p>
      </dgm:t>
    </dgm:pt>
    <dgm:pt modelId="{C4F1E399-12D6-4792-9EA0-8F904387C395}" type="sibTrans" cxnId="{122D5F3D-86AD-4C78-9062-93AF59030F25}">
      <dgm:prSet/>
      <dgm:spPr/>
      <dgm:t>
        <a:bodyPr/>
        <a:lstStyle/>
        <a:p>
          <a:endParaRPr lang="en-US"/>
        </a:p>
      </dgm:t>
    </dgm:pt>
    <dgm:pt modelId="{79981E8C-9802-4F10-A039-9F26BD7EAFF3}">
      <dgm:prSet/>
      <dgm:spPr/>
      <dgm:t>
        <a:bodyPr/>
        <a:lstStyle/>
        <a:p>
          <a:pPr>
            <a:lnSpc>
              <a:spcPct val="100000"/>
            </a:lnSpc>
          </a:pPr>
          <a:r>
            <a:rPr lang="en-CA"/>
            <a:t>Volunteering in school and or the community</a:t>
          </a:r>
          <a:endParaRPr lang="en-US"/>
        </a:p>
      </dgm:t>
    </dgm:pt>
    <dgm:pt modelId="{DC6A7867-2F84-4513-BBA7-E3D5708EBF40}" type="parTrans" cxnId="{9ED8DE90-7320-4A28-AC96-5DBBC3B182F1}">
      <dgm:prSet/>
      <dgm:spPr/>
      <dgm:t>
        <a:bodyPr/>
        <a:lstStyle/>
        <a:p>
          <a:endParaRPr lang="en-US"/>
        </a:p>
      </dgm:t>
    </dgm:pt>
    <dgm:pt modelId="{D2627A66-F4D3-4555-8123-58B2D2729B13}" type="sibTrans" cxnId="{9ED8DE90-7320-4A28-AC96-5DBBC3B182F1}">
      <dgm:prSet/>
      <dgm:spPr/>
      <dgm:t>
        <a:bodyPr/>
        <a:lstStyle/>
        <a:p>
          <a:endParaRPr lang="en-US"/>
        </a:p>
      </dgm:t>
    </dgm:pt>
    <dgm:pt modelId="{6359DB42-63AB-4F2A-8A32-1167634C1CCC}">
      <dgm:prSet/>
      <dgm:spPr/>
      <dgm:t>
        <a:bodyPr/>
        <a:lstStyle/>
        <a:p>
          <a:pPr>
            <a:lnSpc>
              <a:spcPct val="100000"/>
            </a:lnSpc>
          </a:pPr>
          <a:r>
            <a:rPr lang="en-CA"/>
            <a:t>Leadership roles</a:t>
          </a:r>
          <a:endParaRPr lang="en-US"/>
        </a:p>
      </dgm:t>
    </dgm:pt>
    <dgm:pt modelId="{210FEBA7-816D-4CEE-919B-C180C4F65D62}" type="parTrans" cxnId="{D89BDF25-4739-4B5C-AF9E-79B6A77E1750}">
      <dgm:prSet/>
      <dgm:spPr/>
      <dgm:t>
        <a:bodyPr/>
        <a:lstStyle/>
        <a:p>
          <a:endParaRPr lang="en-US"/>
        </a:p>
      </dgm:t>
    </dgm:pt>
    <dgm:pt modelId="{A2873567-EB40-46A8-AA71-599B2C25258F}" type="sibTrans" cxnId="{D89BDF25-4739-4B5C-AF9E-79B6A77E1750}">
      <dgm:prSet/>
      <dgm:spPr/>
      <dgm:t>
        <a:bodyPr/>
        <a:lstStyle/>
        <a:p>
          <a:endParaRPr lang="en-US"/>
        </a:p>
      </dgm:t>
    </dgm:pt>
    <dgm:pt modelId="{9C548B32-1DF7-4F57-8955-F1CC86A81634}">
      <dgm:prSet/>
      <dgm:spPr/>
      <dgm:t>
        <a:bodyPr/>
        <a:lstStyle/>
        <a:p>
          <a:pPr>
            <a:lnSpc>
              <a:spcPct val="100000"/>
            </a:lnSpc>
          </a:pPr>
          <a:r>
            <a:rPr lang="en-CA"/>
            <a:t>Check university websites for information</a:t>
          </a:r>
          <a:endParaRPr lang="en-US"/>
        </a:p>
      </dgm:t>
    </dgm:pt>
    <dgm:pt modelId="{D1445D36-698C-44F8-9C41-C56476AAE425}" type="parTrans" cxnId="{503D2C3F-9FDE-44B8-8106-7AB9ADC8343E}">
      <dgm:prSet/>
      <dgm:spPr/>
      <dgm:t>
        <a:bodyPr/>
        <a:lstStyle/>
        <a:p>
          <a:endParaRPr lang="en-US"/>
        </a:p>
      </dgm:t>
    </dgm:pt>
    <dgm:pt modelId="{87C1491B-2FE8-4D3E-991D-2DEBD55427E5}" type="sibTrans" cxnId="{503D2C3F-9FDE-44B8-8106-7AB9ADC8343E}">
      <dgm:prSet/>
      <dgm:spPr/>
      <dgm:t>
        <a:bodyPr/>
        <a:lstStyle/>
        <a:p>
          <a:endParaRPr lang="en-US"/>
        </a:p>
      </dgm:t>
    </dgm:pt>
    <dgm:pt modelId="{B710C76C-BBBD-424F-9EC1-289CE59E11DE}">
      <dgm:prSet/>
      <dgm:spPr/>
      <dgm:t>
        <a:bodyPr/>
        <a:lstStyle/>
        <a:p>
          <a:pPr>
            <a:lnSpc>
              <a:spcPct val="100000"/>
            </a:lnSpc>
          </a:pPr>
          <a:r>
            <a:rPr lang="en-CA"/>
            <a:t>Check the Career Centre and Teams regularly for updates on scholarships</a:t>
          </a:r>
          <a:endParaRPr lang="en-US"/>
        </a:p>
      </dgm:t>
    </dgm:pt>
    <dgm:pt modelId="{D7346BD7-C0B8-4F95-84CD-3A32280F6A59}" type="parTrans" cxnId="{B3295396-714A-4988-BE25-F7C886CBAA1C}">
      <dgm:prSet/>
      <dgm:spPr/>
      <dgm:t>
        <a:bodyPr/>
        <a:lstStyle/>
        <a:p>
          <a:endParaRPr lang="en-US"/>
        </a:p>
      </dgm:t>
    </dgm:pt>
    <dgm:pt modelId="{9443D9F1-AF10-456E-B285-069ED9BBC02C}" type="sibTrans" cxnId="{B3295396-714A-4988-BE25-F7C886CBAA1C}">
      <dgm:prSet/>
      <dgm:spPr/>
      <dgm:t>
        <a:bodyPr/>
        <a:lstStyle/>
        <a:p>
          <a:endParaRPr lang="en-US"/>
        </a:p>
      </dgm:t>
    </dgm:pt>
    <dgm:pt modelId="{1EF6BEE9-921B-42F3-92A6-71E8DF1FDF74}" type="pres">
      <dgm:prSet presAssocID="{D09AEDD3-D62F-4E75-804E-E0472BDAF5A7}" presName="root" presStyleCnt="0">
        <dgm:presLayoutVars>
          <dgm:dir/>
          <dgm:resizeHandles val="exact"/>
        </dgm:presLayoutVars>
      </dgm:prSet>
      <dgm:spPr/>
    </dgm:pt>
    <dgm:pt modelId="{D2F35996-3460-4895-A05A-A1C372EEC7C0}" type="pres">
      <dgm:prSet presAssocID="{1FF6FFF4-7714-43EB-83A6-995C44253AB4}" presName="compNode" presStyleCnt="0"/>
      <dgm:spPr/>
    </dgm:pt>
    <dgm:pt modelId="{857F9DDB-13E4-41EF-ACCC-785B21A879B8}" type="pres">
      <dgm:prSet presAssocID="{1FF6FFF4-7714-43EB-83A6-995C44253AB4}" presName="bgRect" presStyleLbl="bgShp" presStyleIdx="0" presStyleCnt="4"/>
      <dgm:spPr/>
    </dgm:pt>
    <dgm:pt modelId="{3D62098D-E4DC-4F47-870D-10B007C6F533}" type="pres">
      <dgm:prSet presAssocID="{1FF6FFF4-7714-43EB-83A6-995C44253AB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ncil"/>
        </a:ext>
      </dgm:extLst>
    </dgm:pt>
    <dgm:pt modelId="{399EBC7F-2DB4-4BEC-9A17-FF6EB08A8B2E}" type="pres">
      <dgm:prSet presAssocID="{1FF6FFF4-7714-43EB-83A6-995C44253AB4}" presName="spaceRect" presStyleCnt="0"/>
      <dgm:spPr/>
    </dgm:pt>
    <dgm:pt modelId="{5A96991B-C457-451B-87A5-477550947852}" type="pres">
      <dgm:prSet presAssocID="{1FF6FFF4-7714-43EB-83A6-995C44253AB4}" presName="parTx" presStyleLbl="revTx" presStyleIdx="0" presStyleCnt="5">
        <dgm:presLayoutVars>
          <dgm:chMax val="0"/>
          <dgm:chPref val="0"/>
        </dgm:presLayoutVars>
      </dgm:prSet>
      <dgm:spPr/>
    </dgm:pt>
    <dgm:pt modelId="{8E4826A0-795F-492E-991A-6DF9D031B3C0}" type="pres">
      <dgm:prSet presAssocID="{18AA46B6-78C5-4C7B-AEBE-0CD7070B3445}" presName="sibTrans" presStyleCnt="0"/>
      <dgm:spPr/>
    </dgm:pt>
    <dgm:pt modelId="{8EA775D1-EF0B-4229-BE85-8834B698092C}" type="pres">
      <dgm:prSet presAssocID="{A568D0CA-4CAE-4E8E-81F5-A05D578E2100}" presName="compNode" presStyleCnt="0"/>
      <dgm:spPr/>
    </dgm:pt>
    <dgm:pt modelId="{467B0AD3-67E4-4A52-87AC-2FC9F729F956}" type="pres">
      <dgm:prSet presAssocID="{A568D0CA-4CAE-4E8E-81F5-A05D578E2100}" presName="bgRect" presStyleLbl="bgShp" presStyleIdx="1" presStyleCnt="4"/>
      <dgm:spPr/>
    </dgm:pt>
    <dgm:pt modelId="{C0E054FC-443E-4F2F-A2CC-74B4D0417E29}" type="pres">
      <dgm:prSet presAssocID="{A568D0CA-4CAE-4E8E-81F5-A05D578E210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ploma Roll"/>
        </a:ext>
      </dgm:extLst>
    </dgm:pt>
    <dgm:pt modelId="{B318866C-72A8-46C5-8FAC-0972E060AD90}" type="pres">
      <dgm:prSet presAssocID="{A568D0CA-4CAE-4E8E-81F5-A05D578E2100}" presName="spaceRect" presStyleCnt="0"/>
      <dgm:spPr/>
    </dgm:pt>
    <dgm:pt modelId="{48C283FA-103B-4287-ADFC-F04E09518373}" type="pres">
      <dgm:prSet presAssocID="{A568D0CA-4CAE-4E8E-81F5-A05D578E2100}" presName="parTx" presStyleLbl="revTx" presStyleIdx="1" presStyleCnt="5">
        <dgm:presLayoutVars>
          <dgm:chMax val="0"/>
          <dgm:chPref val="0"/>
        </dgm:presLayoutVars>
      </dgm:prSet>
      <dgm:spPr/>
    </dgm:pt>
    <dgm:pt modelId="{6CFBD90C-A92B-4CA6-9241-3672A455F0BD}" type="pres">
      <dgm:prSet presAssocID="{A568D0CA-4CAE-4E8E-81F5-A05D578E2100}" presName="desTx" presStyleLbl="revTx" presStyleIdx="2" presStyleCnt="5">
        <dgm:presLayoutVars/>
      </dgm:prSet>
      <dgm:spPr/>
    </dgm:pt>
    <dgm:pt modelId="{1D87AD6B-EC9B-450E-B614-F5D0658ABAFE}" type="pres">
      <dgm:prSet presAssocID="{9192B207-C3A3-40C8-BA15-F7FE42B93E49}" presName="sibTrans" presStyleCnt="0"/>
      <dgm:spPr/>
    </dgm:pt>
    <dgm:pt modelId="{E7533CC4-FD64-4B4B-A2FC-D10F7D4060CF}" type="pres">
      <dgm:prSet presAssocID="{9C548B32-1DF7-4F57-8955-F1CC86A81634}" presName="compNode" presStyleCnt="0"/>
      <dgm:spPr/>
    </dgm:pt>
    <dgm:pt modelId="{155E3D32-C7B4-447F-A75A-9F172B231160}" type="pres">
      <dgm:prSet presAssocID="{9C548B32-1DF7-4F57-8955-F1CC86A81634}" presName="bgRect" presStyleLbl="bgShp" presStyleIdx="2" presStyleCnt="4"/>
      <dgm:spPr/>
    </dgm:pt>
    <dgm:pt modelId="{A3722E2D-E0F8-46BB-A9C4-76ACE9AB6BD1}" type="pres">
      <dgm:prSet presAssocID="{9C548B32-1DF7-4F57-8955-F1CC86A8163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aptop"/>
        </a:ext>
      </dgm:extLst>
    </dgm:pt>
    <dgm:pt modelId="{212E13AA-6C31-406D-BE65-A767DAD15053}" type="pres">
      <dgm:prSet presAssocID="{9C548B32-1DF7-4F57-8955-F1CC86A81634}" presName="spaceRect" presStyleCnt="0"/>
      <dgm:spPr/>
    </dgm:pt>
    <dgm:pt modelId="{BED03CFD-923C-41F4-AF1A-EE85A5778E1D}" type="pres">
      <dgm:prSet presAssocID="{9C548B32-1DF7-4F57-8955-F1CC86A81634}" presName="parTx" presStyleLbl="revTx" presStyleIdx="3" presStyleCnt="5">
        <dgm:presLayoutVars>
          <dgm:chMax val="0"/>
          <dgm:chPref val="0"/>
        </dgm:presLayoutVars>
      </dgm:prSet>
      <dgm:spPr/>
    </dgm:pt>
    <dgm:pt modelId="{CD0B5237-CD4E-459D-9C9E-31E78323D71A}" type="pres">
      <dgm:prSet presAssocID="{87C1491B-2FE8-4D3E-991D-2DEBD55427E5}" presName="sibTrans" presStyleCnt="0"/>
      <dgm:spPr/>
    </dgm:pt>
    <dgm:pt modelId="{D0ECCA92-B5AE-4D2F-B4BE-0C2D0A5EA658}" type="pres">
      <dgm:prSet presAssocID="{B710C76C-BBBD-424F-9EC1-289CE59E11DE}" presName="compNode" presStyleCnt="0"/>
      <dgm:spPr/>
    </dgm:pt>
    <dgm:pt modelId="{3933EA97-BE83-4283-A0AF-EBA4A9137077}" type="pres">
      <dgm:prSet presAssocID="{B710C76C-BBBD-424F-9EC1-289CE59E11DE}" presName="bgRect" presStyleLbl="bgShp" presStyleIdx="3" presStyleCnt="4"/>
      <dgm:spPr/>
    </dgm:pt>
    <dgm:pt modelId="{716C8883-6734-4480-936E-F6DBEB6DC52C}" type="pres">
      <dgm:prSet presAssocID="{B710C76C-BBBD-424F-9EC1-289CE59E11D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A90BE7AA-D11C-4F2E-AA3C-993CD281C7C8}" type="pres">
      <dgm:prSet presAssocID="{B710C76C-BBBD-424F-9EC1-289CE59E11DE}" presName="spaceRect" presStyleCnt="0"/>
      <dgm:spPr/>
    </dgm:pt>
    <dgm:pt modelId="{F50E2A0E-FC2A-4C4C-9315-03A43522AF6A}" type="pres">
      <dgm:prSet presAssocID="{B710C76C-BBBD-424F-9EC1-289CE59E11DE}" presName="parTx" presStyleLbl="revTx" presStyleIdx="4" presStyleCnt="5">
        <dgm:presLayoutVars>
          <dgm:chMax val="0"/>
          <dgm:chPref val="0"/>
        </dgm:presLayoutVars>
      </dgm:prSet>
      <dgm:spPr/>
    </dgm:pt>
  </dgm:ptLst>
  <dgm:cxnLst>
    <dgm:cxn modelId="{D89BDF25-4739-4B5C-AF9E-79B6A77E1750}" srcId="{A568D0CA-4CAE-4E8E-81F5-A05D578E2100}" destId="{6359DB42-63AB-4F2A-8A32-1167634C1CCC}" srcOrd="2" destOrd="0" parTransId="{210FEBA7-816D-4CEE-919B-C180C4F65D62}" sibTransId="{A2873567-EB40-46A8-AA71-599B2C25258F}"/>
    <dgm:cxn modelId="{D9EEB633-60EA-4D1E-A0BC-F51B5EA8FEC6}" type="presOf" srcId="{9C548B32-1DF7-4F57-8955-F1CC86A81634}" destId="{BED03CFD-923C-41F4-AF1A-EE85A5778E1D}" srcOrd="0" destOrd="0" presId="urn:microsoft.com/office/officeart/2018/2/layout/IconVerticalSolidList"/>
    <dgm:cxn modelId="{122D5F3D-86AD-4C78-9062-93AF59030F25}" srcId="{A568D0CA-4CAE-4E8E-81F5-A05D578E2100}" destId="{635B3C96-3EE3-41BF-A3FA-A023FD7E086C}" srcOrd="0" destOrd="0" parTransId="{35D7CF81-FD30-44A8-9E83-8365245E1940}" sibTransId="{C4F1E399-12D6-4792-9EA0-8F904387C395}"/>
    <dgm:cxn modelId="{503D2C3F-9FDE-44B8-8106-7AB9ADC8343E}" srcId="{D09AEDD3-D62F-4E75-804E-E0472BDAF5A7}" destId="{9C548B32-1DF7-4F57-8955-F1CC86A81634}" srcOrd="2" destOrd="0" parTransId="{D1445D36-698C-44F8-9C41-C56476AAE425}" sibTransId="{87C1491B-2FE8-4D3E-991D-2DEBD55427E5}"/>
    <dgm:cxn modelId="{7E441660-F551-4835-A5A0-805F3A2F7433}" type="presOf" srcId="{A568D0CA-4CAE-4E8E-81F5-A05D578E2100}" destId="{48C283FA-103B-4287-ADFC-F04E09518373}" srcOrd="0" destOrd="0" presId="urn:microsoft.com/office/officeart/2018/2/layout/IconVerticalSolidList"/>
    <dgm:cxn modelId="{0766B24A-4B75-424D-BDB1-31CE5786D905}" type="presOf" srcId="{6359DB42-63AB-4F2A-8A32-1167634C1CCC}" destId="{6CFBD90C-A92B-4CA6-9241-3672A455F0BD}" srcOrd="0" destOrd="2" presId="urn:microsoft.com/office/officeart/2018/2/layout/IconVerticalSolidList"/>
    <dgm:cxn modelId="{2A455151-5953-40A3-BB1E-B73D1BB1065A}" type="presOf" srcId="{79981E8C-9802-4F10-A039-9F26BD7EAFF3}" destId="{6CFBD90C-A92B-4CA6-9241-3672A455F0BD}" srcOrd="0" destOrd="1" presId="urn:microsoft.com/office/officeart/2018/2/layout/IconVerticalSolidList"/>
    <dgm:cxn modelId="{7A13137B-D04F-45B6-AD69-5909F1EE635D}" srcId="{D09AEDD3-D62F-4E75-804E-E0472BDAF5A7}" destId="{A568D0CA-4CAE-4E8E-81F5-A05D578E2100}" srcOrd="1" destOrd="0" parTransId="{999588C4-9822-4622-BDCD-F104C6FB2422}" sibTransId="{9192B207-C3A3-40C8-BA15-F7FE42B93E49}"/>
    <dgm:cxn modelId="{9ED8DE90-7320-4A28-AC96-5DBBC3B182F1}" srcId="{A568D0CA-4CAE-4E8E-81F5-A05D578E2100}" destId="{79981E8C-9802-4F10-A039-9F26BD7EAFF3}" srcOrd="1" destOrd="0" parTransId="{DC6A7867-2F84-4513-BBA7-E3D5708EBF40}" sibTransId="{D2627A66-F4D3-4555-8123-58B2D2729B13}"/>
    <dgm:cxn modelId="{7E2BFA93-A248-4A4D-B5AD-42517EE02EC5}" type="presOf" srcId="{635B3C96-3EE3-41BF-A3FA-A023FD7E086C}" destId="{6CFBD90C-A92B-4CA6-9241-3672A455F0BD}" srcOrd="0" destOrd="0" presId="urn:microsoft.com/office/officeart/2018/2/layout/IconVerticalSolidList"/>
    <dgm:cxn modelId="{B3295396-714A-4988-BE25-F7C886CBAA1C}" srcId="{D09AEDD3-D62F-4E75-804E-E0472BDAF5A7}" destId="{B710C76C-BBBD-424F-9EC1-289CE59E11DE}" srcOrd="3" destOrd="0" parTransId="{D7346BD7-C0B8-4F95-84CD-3A32280F6A59}" sibTransId="{9443D9F1-AF10-456E-B285-069ED9BBC02C}"/>
    <dgm:cxn modelId="{B9AE84A8-4258-479D-AF71-2ABE9F4BD172}" type="presOf" srcId="{B710C76C-BBBD-424F-9EC1-289CE59E11DE}" destId="{F50E2A0E-FC2A-4C4C-9315-03A43522AF6A}" srcOrd="0" destOrd="0" presId="urn:microsoft.com/office/officeart/2018/2/layout/IconVerticalSolidList"/>
    <dgm:cxn modelId="{6CEEE1F5-BF4E-4485-9A30-C8366EFD1BDF}" type="presOf" srcId="{1FF6FFF4-7714-43EB-83A6-995C44253AB4}" destId="{5A96991B-C457-451B-87A5-477550947852}" srcOrd="0" destOrd="0" presId="urn:microsoft.com/office/officeart/2018/2/layout/IconVerticalSolidList"/>
    <dgm:cxn modelId="{78BF9EFD-5D33-4A5C-847F-62406FC2F30B}" type="presOf" srcId="{D09AEDD3-D62F-4E75-804E-E0472BDAF5A7}" destId="{1EF6BEE9-921B-42F3-92A6-71E8DF1FDF74}" srcOrd="0" destOrd="0" presId="urn:microsoft.com/office/officeart/2018/2/layout/IconVerticalSolidList"/>
    <dgm:cxn modelId="{602CB1FE-DE1E-4C70-94B5-769457970AA0}" srcId="{D09AEDD3-D62F-4E75-804E-E0472BDAF5A7}" destId="{1FF6FFF4-7714-43EB-83A6-995C44253AB4}" srcOrd="0" destOrd="0" parTransId="{1DAE195F-89F8-40F3-A299-CBF69D9C9C47}" sibTransId="{18AA46B6-78C5-4C7B-AEBE-0CD7070B3445}"/>
    <dgm:cxn modelId="{D3C4ACB3-75CC-4C60-8446-F75C20221703}" type="presParOf" srcId="{1EF6BEE9-921B-42F3-92A6-71E8DF1FDF74}" destId="{D2F35996-3460-4895-A05A-A1C372EEC7C0}" srcOrd="0" destOrd="0" presId="urn:microsoft.com/office/officeart/2018/2/layout/IconVerticalSolidList"/>
    <dgm:cxn modelId="{E9504683-19EC-4B8F-9A73-0C5813D12BFB}" type="presParOf" srcId="{D2F35996-3460-4895-A05A-A1C372EEC7C0}" destId="{857F9DDB-13E4-41EF-ACCC-785B21A879B8}" srcOrd="0" destOrd="0" presId="urn:microsoft.com/office/officeart/2018/2/layout/IconVerticalSolidList"/>
    <dgm:cxn modelId="{FCA4372F-E646-4233-AE8A-B5835402AF57}" type="presParOf" srcId="{D2F35996-3460-4895-A05A-A1C372EEC7C0}" destId="{3D62098D-E4DC-4F47-870D-10B007C6F533}" srcOrd="1" destOrd="0" presId="urn:microsoft.com/office/officeart/2018/2/layout/IconVerticalSolidList"/>
    <dgm:cxn modelId="{81CDBD8E-3045-42E7-AA5D-F2C3D2F77BB9}" type="presParOf" srcId="{D2F35996-3460-4895-A05A-A1C372EEC7C0}" destId="{399EBC7F-2DB4-4BEC-9A17-FF6EB08A8B2E}" srcOrd="2" destOrd="0" presId="urn:microsoft.com/office/officeart/2018/2/layout/IconVerticalSolidList"/>
    <dgm:cxn modelId="{250F8307-9987-4CBE-A5E1-CA6307368EEC}" type="presParOf" srcId="{D2F35996-3460-4895-A05A-A1C372EEC7C0}" destId="{5A96991B-C457-451B-87A5-477550947852}" srcOrd="3" destOrd="0" presId="urn:microsoft.com/office/officeart/2018/2/layout/IconVerticalSolidList"/>
    <dgm:cxn modelId="{322BA340-3AAF-47F0-B025-3323021F2ECF}" type="presParOf" srcId="{1EF6BEE9-921B-42F3-92A6-71E8DF1FDF74}" destId="{8E4826A0-795F-492E-991A-6DF9D031B3C0}" srcOrd="1" destOrd="0" presId="urn:microsoft.com/office/officeart/2018/2/layout/IconVerticalSolidList"/>
    <dgm:cxn modelId="{AFAA993C-66C2-4583-AC10-9ACDB8B45A61}" type="presParOf" srcId="{1EF6BEE9-921B-42F3-92A6-71E8DF1FDF74}" destId="{8EA775D1-EF0B-4229-BE85-8834B698092C}" srcOrd="2" destOrd="0" presId="urn:microsoft.com/office/officeart/2018/2/layout/IconVerticalSolidList"/>
    <dgm:cxn modelId="{0286B100-39B8-4DA9-A295-48EA6F3F8E79}" type="presParOf" srcId="{8EA775D1-EF0B-4229-BE85-8834B698092C}" destId="{467B0AD3-67E4-4A52-87AC-2FC9F729F956}" srcOrd="0" destOrd="0" presId="urn:microsoft.com/office/officeart/2018/2/layout/IconVerticalSolidList"/>
    <dgm:cxn modelId="{F6336BCF-CAD9-41FD-AE9F-7C2DADFA13F3}" type="presParOf" srcId="{8EA775D1-EF0B-4229-BE85-8834B698092C}" destId="{C0E054FC-443E-4F2F-A2CC-74B4D0417E29}" srcOrd="1" destOrd="0" presId="urn:microsoft.com/office/officeart/2018/2/layout/IconVerticalSolidList"/>
    <dgm:cxn modelId="{9A401FD3-8B2C-43ED-AA57-9D383814FFBA}" type="presParOf" srcId="{8EA775D1-EF0B-4229-BE85-8834B698092C}" destId="{B318866C-72A8-46C5-8FAC-0972E060AD90}" srcOrd="2" destOrd="0" presId="urn:microsoft.com/office/officeart/2018/2/layout/IconVerticalSolidList"/>
    <dgm:cxn modelId="{F8B90D2F-85C7-46CF-9595-135F666AEE90}" type="presParOf" srcId="{8EA775D1-EF0B-4229-BE85-8834B698092C}" destId="{48C283FA-103B-4287-ADFC-F04E09518373}" srcOrd="3" destOrd="0" presId="urn:microsoft.com/office/officeart/2018/2/layout/IconVerticalSolidList"/>
    <dgm:cxn modelId="{8B6980F7-B084-4AA6-BF29-68A0834D6672}" type="presParOf" srcId="{8EA775D1-EF0B-4229-BE85-8834B698092C}" destId="{6CFBD90C-A92B-4CA6-9241-3672A455F0BD}" srcOrd="4" destOrd="0" presId="urn:microsoft.com/office/officeart/2018/2/layout/IconVerticalSolidList"/>
    <dgm:cxn modelId="{13E60B3D-25BE-49B9-B9CD-8521FB417172}" type="presParOf" srcId="{1EF6BEE9-921B-42F3-92A6-71E8DF1FDF74}" destId="{1D87AD6B-EC9B-450E-B614-F5D0658ABAFE}" srcOrd="3" destOrd="0" presId="urn:microsoft.com/office/officeart/2018/2/layout/IconVerticalSolidList"/>
    <dgm:cxn modelId="{CB22B2AE-5B87-4630-9D12-7FE14D21F8BD}" type="presParOf" srcId="{1EF6BEE9-921B-42F3-92A6-71E8DF1FDF74}" destId="{E7533CC4-FD64-4B4B-A2FC-D10F7D4060CF}" srcOrd="4" destOrd="0" presId="urn:microsoft.com/office/officeart/2018/2/layout/IconVerticalSolidList"/>
    <dgm:cxn modelId="{45FB594F-7836-47BB-816A-F23913B8C0A5}" type="presParOf" srcId="{E7533CC4-FD64-4B4B-A2FC-D10F7D4060CF}" destId="{155E3D32-C7B4-447F-A75A-9F172B231160}" srcOrd="0" destOrd="0" presId="urn:microsoft.com/office/officeart/2018/2/layout/IconVerticalSolidList"/>
    <dgm:cxn modelId="{B285A919-66E7-4426-B264-453DA547ABE5}" type="presParOf" srcId="{E7533CC4-FD64-4B4B-A2FC-D10F7D4060CF}" destId="{A3722E2D-E0F8-46BB-A9C4-76ACE9AB6BD1}" srcOrd="1" destOrd="0" presId="urn:microsoft.com/office/officeart/2018/2/layout/IconVerticalSolidList"/>
    <dgm:cxn modelId="{66B24AAF-7D7C-43F8-89FB-40091C2B3144}" type="presParOf" srcId="{E7533CC4-FD64-4B4B-A2FC-D10F7D4060CF}" destId="{212E13AA-6C31-406D-BE65-A767DAD15053}" srcOrd="2" destOrd="0" presId="urn:microsoft.com/office/officeart/2018/2/layout/IconVerticalSolidList"/>
    <dgm:cxn modelId="{3E3DC0DC-AA9B-4089-9E4F-3309A02DA62D}" type="presParOf" srcId="{E7533CC4-FD64-4B4B-A2FC-D10F7D4060CF}" destId="{BED03CFD-923C-41F4-AF1A-EE85A5778E1D}" srcOrd="3" destOrd="0" presId="urn:microsoft.com/office/officeart/2018/2/layout/IconVerticalSolidList"/>
    <dgm:cxn modelId="{AFB7F964-51FA-44D5-B7B6-01F952E6D660}" type="presParOf" srcId="{1EF6BEE9-921B-42F3-92A6-71E8DF1FDF74}" destId="{CD0B5237-CD4E-459D-9C9E-31E78323D71A}" srcOrd="5" destOrd="0" presId="urn:microsoft.com/office/officeart/2018/2/layout/IconVerticalSolidList"/>
    <dgm:cxn modelId="{25712DCD-EBE0-42E9-A143-C3887D589BE5}" type="presParOf" srcId="{1EF6BEE9-921B-42F3-92A6-71E8DF1FDF74}" destId="{D0ECCA92-B5AE-4D2F-B4BE-0C2D0A5EA658}" srcOrd="6" destOrd="0" presId="urn:microsoft.com/office/officeart/2018/2/layout/IconVerticalSolidList"/>
    <dgm:cxn modelId="{6C082503-D516-423E-B075-A8FA170DA356}" type="presParOf" srcId="{D0ECCA92-B5AE-4D2F-B4BE-0C2D0A5EA658}" destId="{3933EA97-BE83-4283-A0AF-EBA4A9137077}" srcOrd="0" destOrd="0" presId="urn:microsoft.com/office/officeart/2018/2/layout/IconVerticalSolidList"/>
    <dgm:cxn modelId="{C3E68C43-6C10-4F35-B1FA-3C89EF74C1E1}" type="presParOf" srcId="{D0ECCA92-B5AE-4D2F-B4BE-0C2D0A5EA658}" destId="{716C8883-6734-4480-936E-F6DBEB6DC52C}" srcOrd="1" destOrd="0" presId="urn:microsoft.com/office/officeart/2018/2/layout/IconVerticalSolidList"/>
    <dgm:cxn modelId="{2B86A2AF-8F16-4220-9D8E-BA44EB46386C}" type="presParOf" srcId="{D0ECCA92-B5AE-4D2F-B4BE-0C2D0A5EA658}" destId="{A90BE7AA-D11C-4F2E-AA3C-993CD281C7C8}" srcOrd="2" destOrd="0" presId="urn:microsoft.com/office/officeart/2018/2/layout/IconVerticalSolidList"/>
    <dgm:cxn modelId="{14DD5664-26D0-4B8F-B0C8-9898CE299F5D}" type="presParOf" srcId="{D0ECCA92-B5AE-4D2F-B4BE-0C2D0A5EA658}" destId="{F50E2A0E-FC2A-4C4C-9315-03A43522AF6A}"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7F9DDB-13E4-41EF-ACCC-785B21A879B8}">
      <dsp:nvSpPr>
        <dsp:cNvPr id="0" name=""/>
        <dsp:cNvSpPr/>
      </dsp:nvSpPr>
      <dsp:spPr>
        <a:xfrm>
          <a:off x="0" y="3115"/>
          <a:ext cx="9603275" cy="7251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62098D-E4DC-4F47-870D-10B007C6F533}">
      <dsp:nvSpPr>
        <dsp:cNvPr id="0" name=""/>
        <dsp:cNvSpPr/>
      </dsp:nvSpPr>
      <dsp:spPr>
        <a:xfrm>
          <a:off x="219352" y="166270"/>
          <a:ext cx="398823" cy="3988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96991B-C457-451B-87A5-477550947852}">
      <dsp:nvSpPr>
        <dsp:cNvPr id="0" name=""/>
        <dsp:cNvSpPr/>
      </dsp:nvSpPr>
      <dsp:spPr>
        <a:xfrm>
          <a:off x="837528" y="3115"/>
          <a:ext cx="8764927" cy="725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3" tIns="76743" rIns="76743" bIns="76743" numCol="1" spcCol="1270" anchor="ctr" anchorCtr="0">
          <a:noAutofit/>
        </a:bodyPr>
        <a:lstStyle/>
        <a:p>
          <a:pPr marL="0" lvl="0" indent="0" algn="l" defTabSz="977900">
            <a:lnSpc>
              <a:spcPct val="100000"/>
            </a:lnSpc>
            <a:spcBef>
              <a:spcPct val="0"/>
            </a:spcBef>
            <a:spcAft>
              <a:spcPct val="35000"/>
            </a:spcAft>
            <a:buNone/>
          </a:pPr>
          <a:r>
            <a:rPr lang="en-CA" sz="2200" kern="1200"/>
            <a:t>Grade 11 and 12 marks are important</a:t>
          </a:r>
          <a:endParaRPr lang="en-US" sz="2200" kern="1200"/>
        </a:p>
      </dsp:txBody>
      <dsp:txXfrm>
        <a:off x="837528" y="3115"/>
        <a:ext cx="8764927" cy="725133"/>
      </dsp:txXfrm>
    </dsp:sp>
    <dsp:sp modelId="{467B0AD3-67E4-4A52-87AC-2FC9F729F956}">
      <dsp:nvSpPr>
        <dsp:cNvPr id="0" name=""/>
        <dsp:cNvSpPr/>
      </dsp:nvSpPr>
      <dsp:spPr>
        <a:xfrm>
          <a:off x="0" y="909531"/>
          <a:ext cx="9603275" cy="7251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E054FC-443E-4F2F-A2CC-74B4D0417E29}">
      <dsp:nvSpPr>
        <dsp:cNvPr id="0" name=""/>
        <dsp:cNvSpPr/>
      </dsp:nvSpPr>
      <dsp:spPr>
        <a:xfrm>
          <a:off x="219352" y="1072686"/>
          <a:ext cx="398823" cy="3988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C283FA-103B-4287-ADFC-F04E09518373}">
      <dsp:nvSpPr>
        <dsp:cNvPr id="0" name=""/>
        <dsp:cNvSpPr/>
      </dsp:nvSpPr>
      <dsp:spPr>
        <a:xfrm>
          <a:off x="837528" y="909531"/>
          <a:ext cx="4321473" cy="725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3" tIns="76743" rIns="76743" bIns="76743" numCol="1" spcCol="1270" anchor="ctr" anchorCtr="0">
          <a:noAutofit/>
        </a:bodyPr>
        <a:lstStyle/>
        <a:p>
          <a:pPr marL="0" lvl="0" indent="0" algn="l" defTabSz="977900">
            <a:lnSpc>
              <a:spcPct val="100000"/>
            </a:lnSpc>
            <a:spcBef>
              <a:spcPct val="0"/>
            </a:spcBef>
            <a:spcAft>
              <a:spcPct val="35000"/>
            </a:spcAft>
            <a:buNone/>
          </a:pPr>
          <a:r>
            <a:rPr lang="en-CA" sz="2200" kern="1200"/>
            <a:t>Start a scholarship file</a:t>
          </a:r>
          <a:endParaRPr lang="en-US" sz="2200" kern="1200"/>
        </a:p>
      </dsp:txBody>
      <dsp:txXfrm>
        <a:off x="837528" y="909531"/>
        <a:ext cx="4321473" cy="725133"/>
      </dsp:txXfrm>
    </dsp:sp>
    <dsp:sp modelId="{6CFBD90C-A92B-4CA6-9241-3672A455F0BD}">
      <dsp:nvSpPr>
        <dsp:cNvPr id="0" name=""/>
        <dsp:cNvSpPr/>
      </dsp:nvSpPr>
      <dsp:spPr>
        <a:xfrm>
          <a:off x="5159002" y="909531"/>
          <a:ext cx="4443453" cy="725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3" tIns="76743" rIns="76743" bIns="76743" numCol="1" spcCol="1270" anchor="ctr" anchorCtr="0">
          <a:noAutofit/>
        </a:bodyPr>
        <a:lstStyle/>
        <a:p>
          <a:pPr marL="0" lvl="0" indent="0" algn="l" defTabSz="488950">
            <a:lnSpc>
              <a:spcPct val="100000"/>
            </a:lnSpc>
            <a:spcBef>
              <a:spcPct val="0"/>
            </a:spcBef>
            <a:spcAft>
              <a:spcPct val="35000"/>
            </a:spcAft>
            <a:buNone/>
          </a:pPr>
          <a:r>
            <a:rPr lang="en-CA" sz="1100" kern="1200"/>
            <a:t>Extra-curricular involvement</a:t>
          </a:r>
          <a:endParaRPr lang="en-US" sz="1100" kern="1200"/>
        </a:p>
        <a:p>
          <a:pPr marL="0" lvl="0" indent="0" algn="l" defTabSz="488950">
            <a:lnSpc>
              <a:spcPct val="100000"/>
            </a:lnSpc>
            <a:spcBef>
              <a:spcPct val="0"/>
            </a:spcBef>
            <a:spcAft>
              <a:spcPct val="35000"/>
            </a:spcAft>
            <a:buNone/>
          </a:pPr>
          <a:r>
            <a:rPr lang="en-CA" sz="1100" kern="1200"/>
            <a:t>Volunteering in school and or the community</a:t>
          </a:r>
          <a:endParaRPr lang="en-US" sz="1100" kern="1200"/>
        </a:p>
        <a:p>
          <a:pPr marL="0" lvl="0" indent="0" algn="l" defTabSz="488950">
            <a:lnSpc>
              <a:spcPct val="100000"/>
            </a:lnSpc>
            <a:spcBef>
              <a:spcPct val="0"/>
            </a:spcBef>
            <a:spcAft>
              <a:spcPct val="35000"/>
            </a:spcAft>
            <a:buNone/>
          </a:pPr>
          <a:r>
            <a:rPr lang="en-CA" sz="1100" kern="1200"/>
            <a:t>Leadership roles</a:t>
          </a:r>
          <a:endParaRPr lang="en-US" sz="1100" kern="1200"/>
        </a:p>
      </dsp:txBody>
      <dsp:txXfrm>
        <a:off x="5159002" y="909531"/>
        <a:ext cx="4443453" cy="725133"/>
      </dsp:txXfrm>
    </dsp:sp>
    <dsp:sp modelId="{155E3D32-C7B4-447F-A75A-9F172B231160}">
      <dsp:nvSpPr>
        <dsp:cNvPr id="0" name=""/>
        <dsp:cNvSpPr/>
      </dsp:nvSpPr>
      <dsp:spPr>
        <a:xfrm>
          <a:off x="0" y="1815948"/>
          <a:ext cx="9603275" cy="7251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722E2D-E0F8-46BB-A9C4-76ACE9AB6BD1}">
      <dsp:nvSpPr>
        <dsp:cNvPr id="0" name=""/>
        <dsp:cNvSpPr/>
      </dsp:nvSpPr>
      <dsp:spPr>
        <a:xfrm>
          <a:off x="219352" y="1979103"/>
          <a:ext cx="398823" cy="3988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D03CFD-923C-41F4-AF1A-EE85A5778E1D}">
      <dsp:nvSpPr>
        <dsp:cNvPr id="0" name=""/>
        <dsp:cNvSpPr/>
      </dsp:nvSpPr>
      <dsp:spPr>
        <a:xfrm>
          <a:off x="837528" y="1815948"/>
          <a:ext cx="8764927" cy="725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3" tIns="76743" rIns="76743" bIns="76743" numCol="1" spcCol="1270" anchor="ctr" anchorCtr="0">
          <a:noAutofit/>
        </a:bodyPr>
        <a:lstStyle/>
        <a:p>
          <a:pPr marL="0" lvl="0" indent="0" algn="l" defTabSz="977900">
            <a:lnSpc>
              <a:spcPct val="100000"/>
            </a:lnSpc>
            <a:spcBef>
              <a:spcPct val="0"/>
            </a:spcBef>
            <a:spcAft>
              <a:spcPct val="35000"/>
            </a:spcAft>
            <a:buNone/>
          </a:pPr>
          <a:r>
            <a:rPr lang="en-CA" sz="2200" kern="1200"/>
            <a:t>Check university websites for information</a:t>
          </a:r>
          <a:endParaRPr lang="en-US" sz="2200" kern="1200"/>
        </a:p>
      </dsp:txBody>
      <dsp:txXfrm>
        <a:off x="837528" y="1815948"/>
        <a:ext cx="8764927" cy="725133"/>
      </dsp:txXfrm>
    </dsp:sp>
    <dsp:sp modelId="{3933EA97-BE83-4283-A0AF-EBA4A9137077}">
      <dsp:nvSpPr>
        <dsp:cNvPr id="0" name=""/>
        <dsp:cNvSpPr/>
      </dsp:nvSpPr>
      <dsp:spPr>
        <a:xfrm>
          <a:off x="0" y="2722364"/>
          <a:ext cx="9603275" cy="7251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6C8883-6734-4480-936E-F6DBEB6DC52C}">
      <dsp:nvSpPr>
        <dsp:cNvPr id="0" name=""/>
        <dsp:cNvSpPr/>
      </dsp:nvSpPr>
      <dsp:spPr>
        <a:xfrm>
          <a:off x="219352" y="2885519"/>
          <a:ext cx="398823" cy="3988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0E2A0E-FC2A-4C4C-9315-03A43522AF6A}">
      <dsp:nvSpPr>
        <dsp:cNvPr id="0" name=""/>
        <dsp:cNvSpPr/>
      </dsp:nvSpPr>
      <dsp:spPr>
        <a:xfrm>
          <a:off x="837528" y="2722364"/>
          <a:ext cx="8764927" cy="725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3" tIns="76743" rIns="76743" bIns="76743" numCol="1" spcCol="1270" anchor="ctr" anchorCtr="0">
          <a:noAutofit/>
        </a:bodyPr>
        <a:lstStyle/>
        <a:p>
          <a:pPr marL="0" lvl="0" indent="0" algn="l" defTabSz="977900">
            <a:lnSpc>
              <a:spcPct val="100000"/>
            </a:lnSpc>
            <a:spcBef>
              <a:spcPct val="0"/>
            </a:spcBef>
            <a:spcAft>
              <a:spcPct val="35000"/>
            </a:spcAft>
            <a:buNone/>
          </a:pPr>
          <a:r>
            <a:rPr lang="en-CA" sz="2200" kern="1200"/>
            <a:t>Check the Career Centre and Teams regularly for updates on scholarships</a:t>
          </a:r>
          <a:endParaRPr lang="en-US" sz="2200" kern="1200"/>
        </a:p>
      </dsp:txBody>
      <dsp:txXfrm>
        <a:off x="837528" y="2722364"/>
        <a:ext cx="8764927" cy="72513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2/6/2025</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2/6/2025</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2/6/2025</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hyperlink" Target="http://www.schoolfinder.com/" TargetMode="External"/><Relationship Id="rId4" Type="http://schemas.openxmlformats.org/officeDocument/2006/relationships/hyperlink" Target="http://www.educationplanner.ca/"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hyperlink" Target="http://www.surreyschools.ca/schools/earlmarriott/About/Courses" TargetMode="External"/><Relationship Id="rId4" Type="http://schemas.openxmlformats.org/officeDocument/2006/relationships/hyperlink" Target="https://www.surreyschools.ca/kwantlenpark/page/53496/course-selection"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hyperlink" Target="http://www.surreyschools.ca/schools/earlmarriott/About/Courses" TargetMode="External"/><Relationship Id="rId4" Type="http://schemas.openxmlformats.org/officeDocument/2006/relationships/hyperlink" Target="https://www.surreyschools.ca/kwantlenpark/page/53496/course-selection"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D131-9123-9FB6-4B32-F3A810CDC32A}"/>
              </a:ext>
            </a:extLst>
          </p:cNvPr>
          <p:cNvSpPr>
            <a:spLocks noGrp="1"/>
          </p:cNvSpPr>
          <p:nvPr>
            <p:ph type="ctrTitle"/>
          </p:nvPr>
        </p:nvSpPr>
        <p:spPr/>
        <p:txBody>
          <a:bodyPr/>
          <a:lstStyle/>
          <a:p>
            <a:r>
              <a:rPr lang="en-US" dirty="0"/>
              <a:t>Course Planning:</a:t>
            </a:r>
            <a:br>
              <a:rPr lang="en-US" dirty="0"/>
            </a:br>
            <a:r>
              <a:rPr lang="en-US" dirty="0"/>
              <a:t>Grade 11 into 12</a:t>
            </a:r>
            <a:endParaRPr lang="en-CA" dirty="0"/>
          </a:p>
        </p:txBody>
      </p:sp>
      <p:sp>
        <p:nvSpPr>
          <p:cNvPr id="3" name="Subtitle 2">
            <a:extLst>
              <a:ext uri="{FF2B5EF4-FFF2-40B4-BE49-F238E27FC236}">
                <a16:creationId xmlns:a16="http://schemas.microsoft.com/office/drawing/2014/main" id="{06723619-8471-96EC-8D28-3E81A2BAF9E5}"/>
              </a:ext>
            </a:extLst>
          </p:cNvPr>
          <p:cNvSpPr>
            <a:spLocks noGrp="1"/>
          </p:cNvSpPr>
          <p:nvPr>
            <p:ph type="subTitle" idx="1"/>
          </p:nvPr>
        </p:nvSpPr>
        <p:spPr/>
        <p:txBody>
          <a:bodyPr/>
          <a:lstStyle/>
          <a:p>
            <a:r>
              <a:rPr lang="en-CA" dirty="0"/>
              <a:t>February 7, 2024</a:t>
            </a:r>
          </a:p>
          <a:p>
            <a:endParaRPr lang="en-CA" dirty="0"/>
          </a:p>
        </p:txBody>
      </p:sp>
      <p:pic>
        <p:nvPicPr>
          <p:cNvPr id="4" name="Picture 3" descr="A picture containing text&#10;&#10;Description automatically generated">
            <a:extLst>
              <a:ext uri="{FF2B5EF4-FFF2-40B4-BE49-F238E27FC236}">
                <a16:creationId xmlns:a16="http://schemas.microsoft.com/office/drawing/2014/main" id="{C5D9AAE9-FAD0-AB8C-69FD-224695A4A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958"/>
            <a:ext cx="3506110" cy="1836533"/>
          </a:xfrm>
          <a:prstGeom prst="rect">
            <a:avLst/>
          </a:prstGeom>
        </p:spPr>
      </p:pic>
      <p:pic>
        <p:nvPicPr>
          <p:cNvPr id="5" name="Intro">
            <a:hlinkClick r:id="" action="ppaction://media"/>
            <a:extLst>
              <a:ext uri="{FF2B5EF4-FFF2-40B4-BE49-F238E27FC236}">
                <a16:creationId xmlns:a16="http://schemas.microsoft.com/office/drawing/2014/main" id="{23EECF17-70E3-5BB6-1602-7BB3CE17A9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0977" y="5267251"/>
            <a:ext cx="406400" cy="406400"/>
          </a:xfrm>
          <a:prstGeom prst="rect">
            <a:avLst/>
          </a:prstGeom>
        </p:spPr>
      </p:pic>
    </p:spTree>
    <p:extLst>
      <p:ext uri="{BB962C8B-B14F-4D97-AF65-F5344CB8AC3E}">
        <p14:creationId xmlns:p14="http://schemas.microsoft.com/office/powerpoint/2010/main" val="191419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03E00-D7BC-A717-91A9-2AA01991A118}"/>
              </a:ext>
            </a:extLst>
          </p:cNvPr>
          <p:cNvSpPr>
            <a:spLocks noGrp="1"/>
          </p:cNvSpPr>
          <p:nvPr>
            <p:ph type="title"/>
          </p:nvPr>
        </p:nvSpPr>
        <p:spPr/>
        <p:txBody>
          <a:bodyPr>
            <a:normAutofit/>
          </a:bodyPr>
          <a:lstStyle/>
          <a:p>
            <a:r>
              <a:rPr lang="en-CA" dirty="0"/>
              <a:t>Mathematics 12</a:t>
            </a:r>
            <a:br>
              <a:rPr lang="en-CA" dirty="0"/>
            </a:br>
            <a:r>
              <a:rPr lang="en-CA" sz="2000" dirty="0"/>
              <a:t>Optional</a:t>
            </a:r>
            <a:endParaRPr lang="en-CA" dirty="0"/>
          </a:p>
        </p:txBody>
      </p:sp>
      <p:sp>
        <p:nvSpPr>
          <p:cNvPr id="6" name="Content Placeholder 5">
            <a:extLst>
              <a:ext uri="{FF2B5EF4-FFF2-40B4-BE49-F238E27FC236}">
                <a16:creationId xmlns:a16="http://schemas.microsoft.com/office/drawing/2014/main" id="{491C9D3D-B77E-4343-8207-E7018F154645}"/>
              </a:ext>
            </a:extLst>
          </p:cNvPr>
          <p:cNvSpPr>
            <a:spLocks noGrp="1"/>
          </p:cNvSpPr>
          <p:nvPr>
            <p:ph idx="1"/>
          </p:nvPr>
        </p:nvSpPr>
        <p:spPr/>
        <p:txBody>
          <a:bodyPr>
            <a:normAutofit/>
          </a:bodyPr>
          <a:lstStyle/>
          <a:p>
            <a:pPr marL="0" indent="0">
              <a:buNone/>
            </a:pPr>
            <a:r>
              <a:rPr lang="en-US" b="1" dirty="0">
                <a:solidFill>
                  <a:srgbClr val="000000"/>
                </a:solidFill>
                <a:effectLst/>
                <a:latin typeface="Calibri Light" panose="020F0302020204030204" pitchFamily="34" charset="0"/>
                <a:ea typeface="Yu Mincho" panose="02020400000000000000" pitchFamily="18" charset="-128"/>
                <a:cs typeface="Arial" panose="020B0604020202020204" pitchFamily="34" charset="0"/>
              </a:rPr>
              <a:t>Foundations 12</a:t>
            </a:r>
          </a:p>
          <a:p>
            <a:pPr marL="0" indent="0">
              <a:spcBef>
                <a:spcPts val="0"/>
              </a:spcBef>
              <a:buNone/>
            </a:pPr>
            <a:r>
              <a:rPr lang="en-US" sz="1600" dirty="0">
                <a:effectLst/>
                <a:latin typeface="Calibri Light" panose="020F0302020204030204" pitchFamily="34" charset="0"/>
                <a:ea typeface="Yu Mincho" panose="02020400000000000000" pitchFamily="18" charset="-128"/>
                <a:cs typeface="Arial" panose="020B0604020202020204" pitchFamily="34" charset="0"/>
              </a:rPr>
              <a:t>This course is designed to prepare students for entry into post-secondary programs such as Economics, Languages, History, Humanities, and Communications. </a:t>
            </a:r>
            <a:endParaRPr lang="en-CA" sz="1600" dirty="0">
              <a:effectLst/>
              <a:latin typeface="Calibri" panose="020F0502020204030204" pitchFamily="34" charset="0"/>
              <a:ea typeface="Yu Mincho" panose="02020400000000000000" pitchFamily="18" charset="-128"/>
              <a:cs typeface="Arial" panose="020B0604020202020204" pitchFamily="34" charset="0"/>
            </a:endParaRPr>
          </a:p>
          <a:p>
            <a:pPr marL="0" indent="0">
              <a:lnSpc>
                <a:spcPct val="150000"/>
              </a:lnSpc>
              <a:buNone/>
            </a:pPr>
            <a:r>
              <a:rPr lang="en-US" b="1" dirty="0">
                <a:solidFill>
                  <a:srgbClr val="000000"/>
                </a:solidFill>
                <a:effectLst/>
                <a:latin typeface="Calibri Light" panose="020F0302020204030204" pitchFamily="34" charset="0"/>
                <a:ea typeface="Yu Mincho" panose="02020400000000000000" pitchFamily="18" charset="-128"/>
                <a:cs typeface="Arial" panose="020B0604020202020204" pitchFamily="34" charset="0"/>
              </a:rPr>
              <a:t>Pre-Calculus 12</a:t>
            </a:r>
          </a:p>
          <a:p>
            <a:pPr marL="0" indent="0">
              <a:spcBef>
                <a:spcPts val="0"/>
              </a:spcBef>
              <a:buNone/>
            </a:pPr>
            <a:r>
              <a:rPr lang="en-US" sz="1600" dirty="0">
                <a:effectLst/>
                <a:latin typeface="Calibri Light" panose="020F0302020204030204" pitchFamily="34" charset="0"/>
                <a:ea typeface="Yu Mincho" panose="02020400000000000000" pitchFamily="18" charset="-128"/>
                <a:cs typeface="Arial" panose="020B0604020202020204" pitchFamily="34" charset="0"/>
              </a:rPr>
              <a:t>This course is designed to prepare students for entry into Science or Engineering post-secondary programs. </a:t>
            </a:r>
          </a:p>
          <a:p>
            <a:pPr marL="0" indent="0">
              <a:spcBef>
                <a:spcPts val="0"/>
              </a:spcBef>
              <a:buNone/>
            </a:pPr>
            <a:endParaRPr lang="en-US" sz="1400" dirty="0">
              <a:latin typeface="Calibri Light" panose="020F0302020204030204" pitchFamily="34" charset="0"/>
              <a:ea typeface="Yu Mincho" panose="02020400000000000000" pitchFamily="18" charset="-128"/>
              <a:cs typeface="Arial" panose="020B0604020202020204" pitchFamily="34" charset="0"/>
            </a:endParaRPr>
          </a:p>
          <a:p>
            <a:pPr marL="0" indent="0">
              <a:spcBef>
                <a:spcPts val="0"/>
              </a:spcBef>
              <a:buNone/>
            </a:pPr>
            <a:r>
              <a:rPr lang="en-CA" dirty="0"/>
              <a:t>Calculus 12</a:t>
            </a:r>
          </a:p>
          <a:p>
            <a:pPr marL="0" indent="0">
              <a:spcBef>
                <a:spcPts val="0"/>
              </a:spcBef>
              <a:buNone/>
            </a:pPr>
            <a:r>
              <a:rPr lang="en-US" sz="1600" dirty="0">
                <a:effectLst/>
                <a:latin typeface="Calibri Light" panose="020F0302020204030204" pitchFamily="34" charset="0"/>
                <a:ea typeface="Yu Mincho" panose="02020400000000000000" pitchFamily="18" charset="-128"/>
                <a:cs typeface="Arial" panose="020B0604020202020204" pitchFamily="34" charset="0"/>
              </a:rPr>
              <a:t>In addition to Pre-Calculu</a:t>
            </a:r>
            <a:r>
              <a:rPr lang="en-US" sz="1600" dirty="0">
                <a:latin typeface="Calibri Light" panose="020F0302020204030204" pitchFamily="34" charset="0"/>
                <a:ea typeface="Yu Mincho" panose="02020400000000000000" pitchFamily="18" charset="-128"/>
                <a:cs typeface="Arial" panose="020B0604020202020204" pitchFamily="34" charset="0"/>
              </a:rPr>
              <a:t>s 12, t</a:t>
            </a:r>
            <a:r>
              <a:rPr lang="en-US" sz="1600" dirty="0">
                <a:effectLst/>
                <a:latin typeface="Calibri Light" panose="020F0302020204030204" pitchFamily="34" charset="0"/>
                <a:ea typeface="Yu Mincho" panose="02020400000000000000" pitchFamily="18" charset="-128"/>
                <a:cs typeface="Arial" panose="020B0604020202020204" pitchFamily="34" charset="0"/>
              </a:rPr>
              <a:t>his course is designed to prepare students for </a:t>
            </a:r>
            <a:r>
              <a:rPr lang="en-US" sz="1600" dirty="0">
                <a:latin typeface="Calibri Light" panose="020F0302020204030204" pitchFamily="34" charset="0"/>
                <a:ea typeface="Yu Mincho" panose="02020400000000000000" pitchFamily="18" charset="-128"/>
                <a:cs typeface="Arial" panose="020B0604020202020204" pitchFamily="34" charset="0"/>
              </a:rPr>
              <a:t>entry into Science or Engineering in post-secondary programs. Calculus 12 provides an introduction into Calculus courses in post-secondary.</a:t>
            </a:r>
            <a:endParaRPr lang="en-CA" sz="1600" dirty="0">
              <a:effectLst/>
              <a:latin typeface="Calibri" panose="020F0502020204030204" pitchFamily="34" charset="0"/>
              <a:ea typeface="Yu Mincho" panose="02020400000000000000" pitchFamily="18" charset="-128"/>
              <a:cs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BD742679-B808-1AD2-6137-E0D32BDD25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51654" y="6053481"/>
            <a:ext cx="406400" cy="406400"/>
          </a:xfrm>
          <a:prstGeom prst="rect">
            <a:avLst/>
          </a:prstGeom>
        </p:spPr>
      </p:pic>
    </p:spTree>
    <p:extLst>
      <p:ext uri="{BB962C8B-B14F-4D97-AF65-F5344CB8AC3E}">
        <p14:creationId xmlns:p14="http://schemas.microsoft.com/office/powerpoint/2010/main" val="663545482"/>
      </p:ext>
    </p:extLst>
  </p:cSld>
  <p:clrMapOvr>
    <a:masterClrMapping/>
  </p:clrMapOvr>
  <mc:AlternateContent xmlns:mc="http://schemas.openxmlformats.org/markup-compatibility/2006" xmlns:p14="http://schemas.microsoft.com/office/powerpoint/2010/main">
    <mc:Choice Requires="p14">
      <p:transition spd="slow" p14:dur="2000" advTm="12656"/>
    </mc:Choice>
    <mc:Fallback xmlns="">
      <p:transition spd="slow" advTm="12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03E00-D7BC-A717-91A9-2AA01991A118}"/>
              </a:ext>
            </a:extLst>
          </p:cNvPr>
          <p:cNvSpPr>
            <a:spLocks noGrp="1"/>
          </p:cNvSpPr>
          <p:nvPr>
            <p:ph type="title"/>
          </p:nvPr>
        </p:nvSpPr>
        <p:spPr/>
        <p:txBody>
          <a:bodyPr>
            <a:normAutofit/>
          </a:bodyPr>
          <a:lstStyle/>
          <a:p>
            <a:r>
              <a:rPr lang="en-CA" dirty="0"/>
              <a:t>Science 12</a:t>
            </a:r>
            <a:br>
              <a:rPr lang="en-CA" dirty="0"/>
            </a:br>
            <a:r>
              <a:rPr lang="en-CA" sz="2000" dirty="0"/>
              <a:t>optional:</a:t>
            </a:r>
            <a:endParaRPr lang="en-CA" dirty="0"/>
          </a:p>
        </p:txBody>
      </p:sp>
      <p:sp>
        <p:nvSpPr>
          <p:cNvPr id="6" name="Content Placeholder 5">
            <a:extLst>
              <a:ext uri="{FF2B5EF4-FFF2-40B4-BE49-F238E27FC236}">
                <a16:creationId xmlns:a16="http://schemas.microsoft.com/office/drawing/2014/main" id="{491C9D3D-B77E-4343-8207-E7018F154645}"/>
              </a:ext>
            </a:extLst>
          </p:cNvPr>
          <p:cNvSpPr>
            <a:spLocks noGrp="1"/>
          </p:cNvSpPr>
          <p:nvPr>
            <p:ph idx="1"/>
          </p:nvPr>
        </p:nvSpPr>
        <p:spPr>
          <a:xfrm>
            <a:off x="1451579" y="2015731"/>
            <a:ext cx="9603275" cy="4484459"/>
          </a:xfrm>
        </p:spPr>
        <p:txBody>
          <a:bodyPr>
            <a:normAutofit fontScale="62500" lnSpcReduction="20000"/>
          </a:bodyPr>
          <a:lstStyle/>
          <a:p>
            <a:pPr marL="0" indent="0">
              <a:buNone/>
            </a:pPr>
            <a:r>
              <a:rPr lang="en-US" sz="2900" b="1" dirty="0">
                <a:solidFill>
                  <a:srgbClr val="000000"/>
                </a:solidFill>
                <a:effectLst/>
                <a:latin typeface="Calibri Light" panose="020F0302020204030204" pitchFamily="34" charset="0"/>
                <a:ea typeface="Yu Mincho" panose="02020400000000000000" pitchFamily="18" charset="-128"/>
                <a:cs typeface="Arial" panose="020B0604020202020204" pitchFamily="34" charset="0"/>
              </a:rPr>
              <a:t>Anatomy and Physiology 12</a:t>
            </a:r>
          </a:p>
          <a:p>
            <a:pPr marL="0" indent="0">
              <a:spcBef>
                <a:spcPts val="0"/>
              </a:spcBef>
              <a:buNone/>
            </a:pPr>
            <a:r>
              <a:rPr lang="en-US" sz="1900" dirty="0">
                <a:effectLst/>
                <a:latin typeface="Calibri Light" panose="020F0302020204030204" pitchFamily="34" charset="0"/>
                <a:ea typeface="Yu Mincho" panose="02020400000000000000" pitchFamily="18" charset="-128"/>
                <a:cs typeface="Arial" panose="020B0604020202020204" pitchFamily="34" charset="0"/>
              </a:rPr>
              <a:t>Biochemistry, metabolism, and human biology. Students planning to go on in biology at the college or university level or those considering a career in biological sciences should select this elective.</a:t>
            </a:r>
          </a:p>
          <a:p>
            <a:pPr marL="0" indent="0">
              <a:spcBef>
                <a:spcPts val="0"/>
              </a:spcBef>
              <a:buNone/>
            </a:pPr>
            <a:endParaRPr lang="en-US" sz="1900" dirty="0">
              <a:latin typeface="Calibri Light" panose="020F0302020204030204" pitchFamily="34" charset="0"/>
              <a:ea typeface="Yu Mincho" panose="02020400000000000000" pitchFamily="18" charset="-128"/>
              <a:cs typeface="Arial" panose="020B0604020202020204" pitchFamily="34" charset="0"/>
            </a:endParaRPr>
          </a:p>
          <a:p>
            <a:pPr marL="0" indent="0">
              <a:spcBef>
                <a:spcPts val="0"/>
              </a:spcBef>
              <a:buNone/>
            </a:pPr>
            <a:r>
              <a:rPr lang="en-CA" sz="2900" dirty="0"/>
              <a:t>AP Biology 12</a:t>
            </a:r>
          </a:p>
          <a:p>
            <a:pPr marL="0" indent="0">
              <a:spcBef>
                <a:spcPts val="0"/>
              </a:spcBef>
              <a:buNone/>
            </a:pPr>
            <a:r>
              <a:rPr lang="en-CA" sz="1900" dirty="0">
                <a:effectLst/>
                <a:latin typeface="Calibri Light" panose="020F0302020204030204" pitchFamily="34" charset="0"/>
                <a:ea typeface="Calibri" panose="020F0502020204030204" pitchFamily="34" charset="0"/>
              </a:rPr>
              <a:t>AP Biology is the equivalent of a first-year college general biology course. Option of taking the AP exam towards the end of the year.</a:t>
            </a:r>
          </a:p>
          <a:p>
            <a:pPr marL="0" indent="0">
              <a:lnSpc>
                <a:spcPct val="150000"/>
              </a:lnSpc>
              <a:buNone/>
            </a:pPr>
            <a:r>
              <a:rPr lang="en-CA" sz="2900" dirty="0"/>
              <a:t>Physics 12</a:t>
            </a:r>
          </a:p>
          <a:p>
            <a:pPr marL="0" indent="0">
              <a:spcBef>
                <a:spcPts val="0"/>
              </a:spcBef>
              <a:buNone/>
            </a:pPr>
            <a:r>
              <a:rPr lang="en-CA" sz="1900" dirty="0">
                <a:effectLst/>
                <a:latin typeface="Calibri Light" panose="020F0302020204030204" pitchFamily="34" charset="0"/>
                <a:ea typeface="Calibri" panose="020F0502020204030204" pitchFamily="34" charset="0"/>
              </a:rPr>
              <a:t>Physics 12 is a course designed to prepare students entering a college, university, or technical school in science, engineering, and technology fields. </a:t>
            </a:r>
          </a:p>
          <a:p>
            <a:pPr marL="0" indent="0">
              <a:spcBef>
                <a:spcPts val="0"/>
              </a:spcBef>
              <a:buNone/>
            </a:pPr>
            <a:endParaRPr lang="en-CA" sz="1800" dirty="0">
              <a:latin typeface="Calibri Light" panose="020F0302020204030204" pitchFamily="34" charset="0"/>
              <a:ea typeface="Calibri" panose="020F0502020204030204" pitchFamily="34" charset="0"/>
            </a:endParaRPr>
          </a:p>
          <a:p>
            <a:pPr marL="0" indent="0">
              <a:spcBef>
                <a:spcPts val="0"/>
              </a:spcBef>
              <a:buNone/>
            </a:pPr>
            <a:r>
              <a:rPr lang="en-CA" sz="2900" dirty="0"/>
              <a:t>Chemistry 12</a:t>
            </a:r>
          </a:p>
          <a:p>
            <a:pPr marL="0" indent="0">
              <a:spcBef>
                <a:spcPts val="0"/>
              </a:spcBef>
              <a:buNone/>
            </a:pPr>
            <a:r>
              <a:rPr lang="en-CA" sz="1900" dirty="0">
                <a:effectLst/>
                <a:latin typeface="Calibri Light" panose="020F0302020204030204" pitchFamily="34" charset="0"/>
                <a:ea typeface="Calibri" panose="020F0502020204030204" pitchFamily="34" charset="0"/>
              </a:rPr>
              <a:t>Chemistry 12 is a university preparation course emphasizing student discovery along with the discussion of principles. This course is recommended for those students wishing to continue their study of chemistry and related courses at the post-secondary level. </a:t>
            </a:r>
          </a:p>
          <a:p>
            <a:pPr marL="0" indent="0">
              <a:spcBef>
                <a:spcPts val="0"/>
              </a:spcBef>
              <a:buNone/>
            </a:pPr>
            <a:endParaRPr lang="en-CA" sz="1800" dirty="0">
              <a:latin typeface="Calibri Light" panose="020F0302020204030204" pitchFamily="34" charset="0"/>
              <a:ea typeface="Calibri" panose="020F0502020204030204" pitchFamily="34" charset="0"/>
            </a:endParaRPr>
          </a:p>
          <a:p>
            <a:pPr marL="0" indent="0">
              <a:spcBef>
                <a:spcPts val="0"/>
              </a:spcBef>
              <a:buNone/>
            </a:pPr>
            <a:r>
              <a:rPr lang="en-CA" sz="2900" dirty="0"/>
              <a:t>AP Chemistry 12</a:t>
            </a:r>
          </a:p>
          <a:p>
            <a:pPr marL="0" indent="0">
              <a:spcBef>
                <a:spcPts val="0"/>
              </a:spcBef>
              <a:buNone/>
            </a:pPr>
            <a:r>
              <a:rPr lang="en-CA" sz="1900" dirty="0">
                <a:effectLst/>
                <a:latin typeface="Calibri Light" panose="020F0302020204030204" pitchFamily="34" charset="0"/>
                <a:ea typeface="Calibri" panose="020F0502020204030204" pitchFamily="34" charset="0"/>
              </a:rPr>
              <a:t>AP Chemistry is the equivalent of a first-year college general chemistry course. Option of taking the AP exam towards the end of the year.</a:t>
            </a:r>
          </a:p>
          <a:p>
            <a:pPr marL="0" indent="0">
              <a:spcBef>
                <a:spcPts val="0"/>
              </a:spcBef>
              <a:buNone/>
            </a:pPr>
            <a:endParaRPr lang="en-CA" sz="1800" dirty="0">
              <a:latin typeface="Calibri Light" panose="020F0302020204030204" pitchFamily="34" charset="0"/>
              <a:ea typeface="Calibri" panose="020F0502020204030204" pitchFamily="34" charset="0"/>
              <a:cs typeface="Arial" panose="020B0604020202020204" pitchFamily="34" charset="0"/>
            </a:endParaRPr>
          </a:p>
          <a:p>
            <a:pPr marL="0" indent="0">
              <a:spcBef>
                <a:spcPts val="0"/>
              </a:spcBef>
              <a:buNone/>
            </a:pPr>
            <a:r>
              <a:rPr lang="en-CA" sz="2900" dirty="0"/>
              <a:t>Geology 12</a:t>
            </a:r>
          </a:p>
          <a:p>
            <a:pPr marL="0" indent="0">
              <a:spcBef>
                <a:spcPts val="0"/>
              </a:spcBef>
              <a:buNone/>
            </a:pPr>
            <a:r>
              <a:rPr lang="en-CA" sz="1900" dirty="0">
                <a:solidFill>
                  <a:srgbClr val="000000"/>
                </a:solidFill>
                <a:effectLst/>
                <a:latin typeface="Calibri Light" panose="020F0302020204030204" pitchFamily="34" charset="0"/>
                <a:ea typeface="Calibri" panose="020F0502020204030204" pitchFamily="34" charset="0"/>
              </a:rPr>
              <a:t>This is a course that invites students to wonder, inquire and discover the relevancy, applicability, and impact of the vast discipline of geology in today’s world. </a:t>
            </a:r>
            <a:endParaRPr lang="en-US" sz="1900" dirty="0">
              <a:effectLst/>
              <a:latin typeface="Calibri Light" panose="020F0302020204030204" pitchFamily="34" charset="0"/>
              <a:ea typeface="Yu Mincho" panose="02020400000000000000" pitchFamily="18" charset="-128"/>
              <a:cs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B401D4E3-AF25-C8D7-3517-D6E8D30C04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51654" y="6255767"/>
            <a:ext cx="406400" cy="406400"/>
          </a:xfrm>
          <a:prstGeom prst="rect">
            <a:avLst/>
          </a:prstGeom>
        </p:spPr>
      </p:pic>
    </p:spTree>
    <p:extLst>
      <p:ext uri="{BB962C8B-B14F-4D97-AF65-F5344CB8AC3E}">
        <p14:creationId xmlns:p14="http://schemas.microsoft.com/office/powerpoint/2010/main" val="521556915"/>
      </p:ext>
    </p:extLst>
  </p:cSld>
  <p:clrMapOvr>
    <a:masterClrMapping/>
  </p:clrMapOvr>
  <mc:AlternateContent xmlns:mc="http://schemas.openxmlformats.org/markup-compatibility/2006">
    <mc:Choice xmlns:p14="http://schemas.microsoft.com/office/powerpoint/2010/main" Requires="p14">
      <p:transition spd="slow" p14:dur="2000" advTm="16577"/>
    </mc:Choice>
    <mc:Fallback>
      <p:transition spd="slow" advTm="16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7A82-4BE6-5D44-068E-4B68B41C9CEB}"/>
              </a:ext>
            </a:extLst>
          </p:cNvPr>
          <p:cNvSpPr>
            <a:spLocks noGrp="1"/>
          </p:cNvSpPr>
          <p:nvPr>
            <p:ph type="title"/>
          </p:nvPr>
        </p:nvSpPr>
        <p:spPr/>
        <p:txBody>
          <a:bodyPr/>
          <a:lstStyle/>
          <a:p>
            <a:r>
              <a:rPr lang="en-US" dirty="0"/>
              <a:t>English Program - Second Language</a:t>
            </a:r>
            <a:endParaRPr lang="en-CA" dirty="0"/>
          </a:p>
        </p:txBody>
      </p:sp>
      <p:sp>
        <p:nvSpPr>
          <p:cNvPr id="3" name="Content Placeholder 2">
            <a:extLst>
              <a:ext uri="{FF2B5EF4-FFF2-40B4-BE49-F238E27FC236}">
                <a16:creationId xmlns:a16="http://schemas.microsoft.com/office/drawing/2014/main" id="{A0524312-D541-9231-1918-26BB0388F9A2}"/>
              </a:ext>
            </a:extLst>
          </p:cNvPr>
          <p:cNvSpPr>
            <a:spLocks noGrp="1"/>
          </p:cNvSpPr>
          <p:nvPr>
            <p:ph idx="1"/>
          </p:nvPr>
        </p:nvSpPr>
        <p:spPr/>
        <p:txBody>
          <a:bodyPr/>
          <a:lstStyle/>
          <a:p>
            <a:r>
              <a:rPr lang="en-US" sz="2400" dirty="0"/>
              <a:t>We recommend taking a second language through to a Language 11: </a:t>
            </a:r>
          </a:p>
          <a:p>
            <a:pPr lvl="1"/>
            <a:r>
              <a:rPr lang="en-US" sz="2400" dirty="0"/>
              <a:t>will keep all doors open after high school</a:t>
            </a:r>
          </a:p>
          <a:p>
            <a:pPr lvl="1"/>
            <a:r>
              <a:rPr lang="en-US" sz="2400" dirty="0"/>
              <a:t>is a requirement for direct entry to some universities</a:t>
            </a:r>
          </a:p>
          <a:p>
            <a:pPr lvl="1"/>
            <a:r>
              <a:rPr lang="en-US" sz="2400" dirty="0"/>
              <a:t>is great for travel + cultural understanding</a:t>
            </a:r>
          </a:p>
          <a:p>
            <a:endParaRPr lang="en-CA" dirty="0"/>
          </a:p>
        </p:txBody>
      </p:sp>
      <p:pic>
        <p:nvPicPr>
          <p:cNvPr id="4" name="Audio 4">
            <a:hlinkClick r:id="" action="ppaction://media"/>
            <a:extLst>
              <a:ext uri="{FF2B5EF4-FFF2-40B4-BE49-F238E27FC236}">
                <a16:creationId xmlns:a16="http://schemas.microsoft.com/office/drawing/2014/main" id="{E10F812C-6EB7-FA3A-9BAB-E1A1ED5252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628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50B0-32D1-33E9-624A-D4EDDB22DBDE}"/>
              </a:ext>
            </a:extLst>
          </p:cNvPr>
          <p:cNvSpPr>
            <a:spLocks noGrp="1"/>
          </p:cNvSpPr>
          <p:nvPr>
            <p:ph type="title"/>
          </p:nvPr>
        </p:nvSpPr>
        <p:spPr/>
        <p:txBody>
          <a:bodyPr>
            <a:normAutofit/>
          </a:bodyPr>
          <a:lstStyle/>
          <a:p>
            <a:r>
              <a:rPr lang="en-CA" sz="3200" dirty="0"/>
              <a:t>Electives</a:t>
            </a:r>
          </a:p>
        </p:txBody>
      </p:sp>
      <p:sp>
        <p:nvSpPr>
          <p:cNvPr id="3" name="Content Placeholder 2">
            <a:extLst>
              <a:ext uri="{FF2B5EF4-FFF2-40B4-BE49-F238E27FC236}">
                <a16:creationId xmlns:a16="http://schemas.microsoft.com/office/drawing/2014/main" id="{1DE06F22-1C3A-6278-6D24-F8BC7CA03D02}"/>
              </a:ext>
            </a:extLst>
          </p:cNvPr>
          <p:cNvSpPr>
            <a:spLocks noGrp="1"/>
          </p:cNvSpPr>
          <p:nvPr>
            <p:ph idx="1"/>
          </p:nvPr>
        </p:nvSpPr>
        <p:spPr/>
        <p:txBody>
          <a:bodyPr/>
          <a:lstStyle/>
          <a:p>
            <a:r>
              <a:rPr lang="en-CA" dirty="0"/>
              <a:t>One course (4 credits) in Applied Skills in grade 10, 11 or 12 is required by the end of Grade 12</a:t>
            </a:r>
          </a:p>
          <a:p>
            <a:r>
              <a:rPr lang="en-CA" dirty="0"/>
              <a:t>English program students can choose 7 Academic or Elective courses, with three being at the Grade 12 level</a:t>
            </a:r>
          </a:p>
          <a:p>
            <a:r>
              <a:rPr lang="en-CA" dirty="0"/>
              <a:t>French Immersion program students can choose six Academic or Elective courses, with three being Grade 12 level</a:t>
            </a:r>
          </a:p>
          <a:p>
            <a:r>
              <a:rPr lang="en-CA" dirty="0"/>
              <a:t>Example of electives: Art, Business, Computers, Drama, Foods, Textiles, Music, Technology Education, Band, Physical Education etc.</a:t>
            </a:r>
          </a:p>
        </p:txBody>
      </p:sp>
      <p:sp>
        <p:nvSpPr>
          <p:cNvPr id="4" name="Text Placeholder 3">
            <a:extLst>
              <a:ext uri="{FF2B5EF4-FFF2-40B4-BE49-F238E27FC236}">
                <a16:creationId xmlns:a16="http://schemas.microsoft.com/office/drawing/2014/main" id="{2DB29ADC-93EC-EF76-2D2E-FBB122139D64}"/>
              </a:ext>
            </a:extLst>
          </p:cNvPr>
          <p:cNvSpPr>
            <a:spLocks noGrp="1"/>
          </p:cNvSpPr>
          <p:nvPr>
            <p:ph type="body" sz="half" idx="2"/>
          </p:nvPr>
        </p:nvSpPr>
        <p:spPr/>
        <p:txBody>
          <a:bodyPr/>
          <a:lstStyle/>
          <a:p>
            <a:endParaRPr lang="en-CA"/>
          </a:p>
        </p:txBody>
      </p:sp>
      <p:pic>
        <p:nvPicPr>
          <p:cNvPr id="6" name="Recorded Sound">
            <a:hlinkClick r:id="" action="ppaction://media"/>
            <a:extLst>
              <a:ext uri="{FF2B5EF4-FFF2-40B4-BE49-F238E27FC236}">
                <a16:creationId xmlns:a16="http://schemas.microsoft.com/office/drawing/2014/main" id="{C2B767E3-1BEA-C387-80BF-79A2BE2A81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04556" y="5702322"/>
            <a:ext cx="406400" cy="406400"/>
          </a:xfrm>
          <a:prstGeom prst="rect">
            <a:avLst/>
          </a:prstGeom>
        </p:spPr>
      </p:pic>
    </p:spTree>
    <p:extLst>
      <p:ext uri="{BB962C8B-B14F-4D97-AF65-F5344CB8AC3E}">
        <p14:creationId xmlns:p14="http://schemas.microsoft.com/office/powerpoint/2010/main" val="2062998497"/>
      </p:ext>
    </p:extLst>
  </p:cSld>
  <p:clrMapOvr>
    <a:masterClrMapping/>
  </p:clrMapOvr>
  <mc:AlternateContent xmlns:mc="http://schemas.openxmlformats.org/markup-compatibility/2006">
    <mc:Choice xmlns:p14="http://schemas.microsoft.com/office/powerpoint/2010/main" Requires="p14">
      <p:transition spd="slow" p14:dur="2000" advTm="34014"/>
    </mc:Choice>
    <mc:Fallback>
      <p:transition spd="slow" advTm="34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2F45D-CF49-C548-CE38-CD614A9A63E0}"/>
              </a:ext>
            </a:extLst>
          </p:cNvPr>
          <p:cNvSpPr>
            <a:spLocks noGrp="1"/>
          </p:cNvSpPr>
          <p:nvPr>
            <p:ph type="title"/>
          </p:nvPr>
        </p:nvSpPr>
        <p:spPr/>
        <p:txBody>
          <a:bodyPr/>
          <a:lstStyle/>
          <a:p>
            <a:r>
              <a:rPr lang="en-CA" dirty="0"/>
              <a:t>Career Education: District Partnerships</a:t>
            </a:r>
          </a:p>
        </p:txBody>
      </p:sp>
      <p:sp>
        <p:nvSpPr>
          <p:cNvPr id="3" name="Content Placeholder 2">
            <a:extLst>
              <a:ext uri="{FF2B5EF4-FFF2-40B4-BE49-F238E27FC236}">
                <a16:creationId xmlns:a16="http://schemas.microsoft.com/office/drawing/2014/main" id="{FCAF06E3-1712-DD88-3874-E09D73B2B3F3}"/>
              </a:ext>
            </a:extLst>
          </p:cNvPr>
          <p:cNvSpPr>
            <a:spLocks noGrp="1"/>
          </p:cNvSpPr>
          <p:nvPr>
            <p:ph idx="1"/>
          </p:nvPr>
        </p:nvSpPr>
        <p:spPr>
          <a:xfrm>
            <a:off x="5043713" y="160421"/>
            <a:ext cx="2961297" cy="5297379"/>
          </a:xfrm>
        </p:spPr>
        <p:txBody>
          <a:bodyPr>
            <a:noAutofit/>
          </a:bodyPr>
          <a:lstStyle/>
          <a:p>
            <a:pPr>
              <a:lnSpc>
                <a:spcPct val="100000"/>
              </a:lnSpc>
            </a:pPr>
            <a:r>
              <a:rPr lang="en-CA" sz="1600" dirty="0"/>
              <a:t>Auto Collision Repair                   </a:t>
            </a:r>
          </a:p>
          <a:p>
            <a:pPr>
              <a:lnSpc>
                <a:spcPct val="100000"/>
              </a:lnSpc>
            </a:pPr>
            <a:r>
              <a:rPr lang="en-CA" sz="1600" dirty="0"/>
              <a:t>Auto Refinishing Prep</a:t>
            </a:r>
          </a:p>
          <a:p>
            <a:pPr>
              <a:lnSpc>
                <a:spcPct val="100000"/>
              </a:lnSpc>
            </a:pPr>
            <a:r>
              <a:rPr lang="en-CA" sz="1600" dirty="0"/>
              <a:t>Auto Service Technician</a:t>
            </a:r>
          </a:p>
          <a:p>
            <a:pPr>
              <a:lnSpc>
                <a:spcPct val="100000"/>
              </a:lnSpc>
            </a:pPr>
            <a:r>
              <a:rPr lang="en-CA" sz="1600" dirty="0"/>
              <a:t>Baking &amp; Pastry Arts</a:t>
            </a:r>
          </a:p>
          <a:p>
            <a:pPr>
              <a:lnSpc>
                <a:spcPct val="100000"/>
              </a:lnSpc>
            </a:pPr>
            <a:r>
              <a:rPr lang="en-CA" sz="1600" dirty="0"/>
              <a:t>BCIT Trades Sampler</a:t>
            </a:r>
          </a:p>
          <a:p>
            <a:pPr>
              <a:lnSpc>
                <a:spcPct val="100000"/>
              </a:lnSpc>
            </a:pPr>
            <a:r>
              <a:rPr lang="en-CA" sz="1600" dirty="0"/>
              <a:t>Canadian Flight Centre</a:t>
            </a:r>
          </a:p>
          <a:p>
            <a:pPr>
              <a:lnSpc>
                <a:spcPct val="100000"/>
              </a:lnSpc>
            </a:pPr>
            <a:r>
              <a:rPr lang="en-CA" sz="1600" dirty="0"/>
              <a:t>Carpentry</a:t>
            </a:r>
          </a:p>
          <a:p>
            <a:pPr>
              <a:lnSpc>
                <a:spcPct val="100000"/>
              </a:lnSpc>
            </a:pPr>
            <a:r>
              <a:rPr lang="en-CA" sz="1600" dirty="0"/>
              <a:t>Culinary Arts</a:t>
            </a:r>
          </a:p>
          <a:p>
            <a:pPr>
              <a:lnSpc>
                <a:spcPct val="100000"/>
              </a:lnSpc>
            </a:pPr>
            <a:r>
              <a:rPr lang="en-CA" sz="1600" dirty="0"/>
              <a:t>Drafting/CADD</a:t>
            </a:r>
          </a:p>
          <a:p>
            <a:pPr>
              <a:lnSpc>
                <a:spcPct val="100000"/>
              </a:lnSpc>
            </a:pPr>
            <a:r>
              <a:rPr lang="en-CA" sz="1600" dirty="0"/>
              <a:t>Education Assistant</a:t>
            </a:r>
          </a:p>
          <a:p>
            <a:pPr>
              <a:lnSpc>
                <a:spcPct val="100000"/>
              </a:lnSpc>
            </a:pPr>
            <a:r>
              <a:rPr lang="en-CA" sz="1600" dirty="0"/>
              <a:t>Electrical</a:t>
            </a:r>
          </a:p>
          <a:p>
            <a:pPr>
              <a:lnSpc>
                <a:spcPct val="100000"/>
              </a:lnSpc>
            </a:pPr>
            <a:r>
              <a:rPr lang="en-CA" sz="1600" dirty="0"/>
              <a:t>Emily Carr </a:t>
            </a:r>
            <a:r>
              <a:rPr lang="en-CA" sz="1600" dirty="0" err="1"/>
              <a:t>Headstart</a:t>
            </a:r>
            <a:r>
              <a:rPr lang="en-CA" sz="1600" dirty="0"/>
              <a:t> in Art</a:t>
            </a:r>
          </a:p>
          <a:p>
            <a:pPr>
              <a:lnSpc>
                <a:spcPct val="100000"/>
              </a:lnSpc>
            </a:pPr>
            <a:r>
              <a:rPr lang="en-CA" sz="1600" dirty="0"/>
              <a:t>Hairdressing</a:t>
            </a:r>
            <a:endParaRPr lang="en-CA" sz="1600" dirty="0">
              <a:solidFill>
                <a:schemeClr val="tx1">
                  <a:lumMod val="65000"/>
                  <a:lumOff val="35000"/>
                </a:schemeClr>
              </a:solidFill>
            </a:endParaRPr>
          </a:p>
        </p:txBody>
      </p:sp>
      <p:sp>
        <p:nvSpPr>
          <p:cNvPr id="4" name="Text Placeholder 3">
            <a:extLst>
              <a:ext uri="{FF2B5EF4-FFF2-40B4-BE49-F238E27FC236}">
                <a16:creationId xmlns:a16="http://schemas.microsoft.com/office/drawing/2014/main" id="{2E18F450-8961-F2E0-303D-30C302C5DA7C}"/>
              </a:ext>
            </a:extLst>
          </p:cNvPr>
          <p:cNvSpPr>
            <a:spLocks noGrp="1"/>
          </p:cNvSpPr>
          <p:nvPr>
            <p:ph type="body" sz="half" idx="2"/>
          </p:nvPr>
        </p:nvSpPr>
        <p:spPr/>
        <p:txBody>
          <a:bodyPr/>
          <a:lstStyle/>
          <a:p>
            <a:endParaRPr lang="en-CA"/>
          </a:p>
        </p:txBody>
      </p:sp>
      <p:sp>
        <p:nvSpPr>
          <p:cNvPr id="5" name="Content Placeholder 2">
            <a:extLst>
              <a:ext uri="{FF2B5EF4-FFF2-40B4-BE49-F238E27FC236}">
                <a16:creationId xmlns:a16="http://schemas.microsoft.com/office/drawing/2014/main" id="{5F259228-3A59-8E4F-8C67-572FB20BBA18}"/>
              </a:ext>
            </a:extLst>
          </p:cNvPr>
          <p:cNvSpPr txBox="1">
            <a:spLocks/>
          </p:cNvSpPr>
          <p:nvPr/>
        </p:nvSpPr>
        <p:spPr>
          <a:xfrm>
            <a:off x="8149389" y="84338"/>
            <a:ext cx="3721769" cy="5293251"/>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137160" indent="-137160" defTabSz="685800">
              <a:lnSpc>
                <a:spcPct val="100000"/>
              </a:lnSpc>
              <a:spcBef>
                <a:spcPts val="900"/>
              </a:spcBef>
              <a:buClr>
                <a:schemeClr val="accent1"/>
              </a:buClr>
              <a:buFont typeface="Wingdings 2" pitchFamily="18" charset="2"/>
              <a:buChar char=""/>
            </a:pPr>
            <a:r>
              <a:rPr lang="en-CA" sz="1600" dirty="0"/>
              <a:t>Heavy Mechanical Trades</a:t>
            </a:r>
          </a:p>
          <a:p>
            <a:pPr marL="137160" indent="-137160" defTabSz="685800">
              <a:lnSpc>
                <a:spcPct val="100000"/>
              </a:lnSpc>
              <a:spcBef>
                <a:spcPts val="900"/>
              </a:spcBef>
              <a:buClr>
                <a:schemeClr val="accent1"/>
              </a:buClr>
              <a:buFont typeface="Wingdings 2" pitchFamily="18" charset="2"/>
              <a:buChar char=""/>
            </a:pPr>
            <a:r>
              <a:rPr lang="en-CA" sz="1600" dirty="0"/>
              <a:t>Horticulture</a:t>
            </a:r>
          </a:p>
          <a:p>
            <a:pPr marL="137160" indent="-137160" defTabSz="685800">
              <a:lnSpc>
                <a:spcPct val="100000"/>
              </a:lnSpc>
              <a:spcBef>
                <a:spcPts val="900"/>
              </a:spcBef>
              <a:buClr>
                <a:schemeClr val="accent1"/>
              </a:buClr>
              <a:buFont typeface="Wingdings 2" pitchFamily="18" charset="2"/>
              <a:buChar char=""/>
            </a:pPr>
            <a:r>
              <a:rPr lang="en-CA" sz="1600" dirty="0"/>
              <a:t>Masonry</a:t>
            </a:r>
          </a:p>
          <a:p>
            <a:pPr marL="137160" indent="-137160" defTabSz="685800">
              <a:lnSpc>
                <a:spcPct val="100000"/>
              </a:lnSpc>
              <a:spcBef>
                <a:spcPts val="900"/>
              </a:spcBef>
              <a:buClr>
                <a:schemeClr val="accent1"/>
              </a:buClr>
              <a:buFont typeface="Wingdings 2" pitchFamily="18" charset="2"/>
              <a:buChar char=""/>
            </a:pPr>
            <a:r>
              <a:rPr lang="en-CA" sz="1600" dirty="0"/>
              <a:t>Metal Fabrication</a:t>
            </a:r>
          </a:p>
          <a:p>
            <a:pPr marL="137160" indent="-137160" defTabSz="685800">
              <a:lnSpc>
                <a:spcPct val="100000"/>
              </a:lnSpc>
              <a:spcBef>
                <a:spcPts val="900"/>
              </a:spcBef>
              <a:buClr>
                <a:schemeClr val="accent1"/>
              </a:buClr>
              <a:buFont typeface="Wingdings 2" pitchFamily="18" charset="2"/>
              <a:buChar char=""/>
            </a:pPr>
            <a:r>
              <a:rPr lang="en-CA" sz="1600" dirty="0"/>
              <a:t>Millwright/Industrial Mechanic</a:t>
            </a:r>
          </a:p>
          <a:p>
            <a:pPr marL="137160" indent="-137160" defTabSz="685800">
              <a:lnSpc>
                <a:spcPct val="100000"/>
              </a:lnSpc>
              <a:spcBef>
                <a:spcPts val="900"/>
              </a:spcBef>
              <a:buClr>
                <a:schemeClr val="accent1"/>
              </a:buClr>
              <a:buFont typeface="Wingdings 2" pitchFamily="18" charset="2"/>
              <a:buChar char=""/>
            </a:pPr>
            <a:r>
              <a:rPr lang="en-CA" sz="1600" dirty="0"/>
              <a:t>NVIT Law Enforcement Prep</a:t>
            </a:r>
          </a:p>
          <a:p>
            <a:pPr marL="137160" indent="-137160" defTabSz="685800">
              <a:lnSpc>
                <a:spcPct val="100000"/>
              </a:lnSpc>
              <a:spcBef>
                <a:spcPts val="900"/>
              </a:spcBef>
              <a:buClr>
                <a:schemeClr val="accent1"/>
              </a:buClr>
              <a:buFont typeface="Wingdings 2" pitchFamily="18" charset="2"/>
              <a:buChar char=""/>
            </a:pPr>
            <a:r>
              <a:rPr lang="en-CA" sz="1600" dirty="0"/>
              <a:t>Painter/Decorator</a:t>
            </a:r>
          </a:p>
          <a:p>
            <a:pPr marL="137160" indent="-137160" defTabSz="685800">
              <a:lnSpc>
                <a:spcPct val="100000"/>
              </a:lnSpc>
              <a:spcBef>
                <a:spcPts val="900"/>
              </a:spcBef>
              <a:buClr>
                <a:schemeClr val="accent1"/>
              </a:buClr>
              <a:buFont typeface="Wingdings 2" pitchFamily="18" charset="2"/>
              <a:buChar char=""/>
            </a:pPr>
            <a:r>
              <a:rPr lang="en-CA" sz="1600" dirty="0"/>
              <a:t>Piping</a:t>
            </a:r>
          </a:p>
          <a:p>
            <a:pPr marL="137160" indent="-137160" defTabSz="685800">
              <a:lnSpc>
                <a:spcPct val="100000"/>
              </a:lnSpc>
              <a:spcBef>
                <a:spcPts val="900"/>
              </a:spcBef>
              <a:buClr>
                <a:schemeClr val="accent1"/>
              </a:buClr>
              <a:buFont typeface="Wingdings 2" pitchFamily="18" charset="2"/>
              <a:buChar char=""/>
            </a:pPr>
            <a:r>
              <a:rPr lang="en-CA" sz="1600" dirty="0"/>
              <a:t>Roofing</a:t>
            </a:r>
          </a:p>
          <a:p>
            <a:pPr marL="137160" indent="-137160" defTabSz="685800">
              <a:lnSpc>
                <a:spcPct val="100000"/>
              </a:lnSpc>
              <a:spcBef>
                <a:spcPts val="900"/>
              </a:spcBef>
              <a:buClr>
                <a:schemeClr val="accent1"/>
              </a:buClr>
              <a:buFont typeface="Wingdings 2" pitchFamily="18" charset="2"/>
              <a:buChar char=""/>
            </a:pPr>
            <a:r>
              <a:rPr lang="en-CA" sz="1600" dirty="0"/>
              <a:t>Welding</a:t>
            </a:r>
          </a:p>
          <a:p>
            <a:pPr marL="137160" indent="-137160" defTabSz="685800">
              <a:lnSpc>
                <a:spcPct val="100000"/>
              </a:lnSpc>
              <a:spcBef>
                <a:spcPts val="900"/>
              </a:spcBef>
              <a:buClr>
                <a:schemeClr val="accent1"/>
              </a:buClr>
              <a:buFont typeface="Wingdings 2" pitchFamily="18" charset="2"/>
              <a:buChar char=""/>
            </a:pPr>
            <a:r>
              <a:rPr lang="en-CA" sz="1600" dirty="0"/>
              <a:t>Youth Work in Trades (apprenticeship)</a:t>
            </a:r>
          </a:p>
          <a:p>
            <a:pPr marL="137160" indent="-137160" defTabSz="685800">
              <a:lnSpc>
                <a:spcPct val="100000"/>
              </a:lnSpc>
              <a:spcBef>
                <a:spcPts val="900"/>
              </a:spcBef>
              <a:buClr>
                <a:schemeClr val="accent1"/>
              </a:buClr>
              <a:buFont typeface="Wingdings 2" pitchFamily="18" charset="2"/>
              <a:buChar char=""/>
            </a:pPr>
            <a:endParaRPr lang="en-CA" sz="1600" dirty="0"/>
          </a:p>
          <a:p>
            <a:pPr marL="137160" indent="-137160" defTabSz="685800">
              <a:lnSpc>
                <a:spcPct val="100000"/>
              </a:lnSpc>
              <a:spcBef>
                <a:spcPts val="900"/>
              </a:spcBef>
              <a:buClr>
                <a:schemeClr val="accent1"/>
              </a:buClr>
              <a:buFont typeface="Wingdings 2" pitchFamily="18" charset="2"/>
              <a:buChar char=""/>
            </a:pPr>
            <a:r>
              <a:rPr lang="en-CA" sz="1600" dirty="0"/>
              <a:t>and much more…</a:t>
            </a:r>
          </a:p>
        </p:txBody>
      </p:sp>
      <p:pic>
        <p:nvPicPr>
          <p:cNvPr id="6" name="Audio 6">
            <a:hlinkClick r:id="" action="ppaction://media"/>
            <a:extLst>
              <a:ext uri="{FF2B5EF4-FFF2-40B4-BE49-F238E27FC236}">
                <a16:creationId xmlns:a16="http://schemas.microsoft.com/office/drawing/2014/main" id="{4931C05E-DA77-A665-7D58-67DFEBE3DB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4203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E4A1-7E86-DA4B-06CF-98B059F378EC}"/>
              </a:ext>
            </a:extLst>
          </p:cNvPr>
          <p:cNvSpPr>
            <a:spLocks noGrp="1"/>
          </p:cNvSpPr>
          <p:nvPr>
            <p:ph type="title"/>
          </p:nvPr>
        </p:nvSpPr>
        <p:spPr/>
        <p:txBody>
          <a:bodyPr/>
          <a:lstStyle/>
          <a:p>
            <a:r>
              <a:rPr lang="en-CA" dirty="0"/>
              <a:t>External Graduation Credits</a:t>
            </a:r>
          </a:p>
        </p:txBody>
      </p:sp>
      <p:sp>
        <p:nvSpPr>
          <p:cNvPr id="3" name="Content Placeholder 2">
            <a:extLst>
              <a:ext uri="{FF2B5EF4-FFF2-40B4-BE49-F238E27FC236}">
                <a16:creationId xmlns:a16="http://schemas.microsoft.com/office/drawing/2014/main" id="{EB430049-7493-FD84-2092-FC9D32A8B520}"/>
              </a:ext>
            </a:extLst>
          </p:cNvPr>
          <p:cNvSpPr>
            <a:spLocks noGrp="1"/>
          </p:cNvSpPr>
          <p:nvPr>
            <p:ph idx="1"/>
          </p:nvPr>
        </p:nvSpPr>
        <p:spPr/>
        <p:txBody>
          <a:bodyPr/>
          <a:lstStyle/>
          <a:p>
            <a:r>
              <a:rPr lang="en-US" sz="2400" dirty="0"/>
              <a:t>Language Challenge </a:t>
            </a:r>
          </a:p>
          <a:p>
            <a:r>
              <a:rPr lang="en-US" sz="2400" dirty="0"/>
              <a:t>External Credentials </a:t>
            </a:r>
          </a:p>
          <a:p>
            <a:pPr lvl="1"/>
            <a:r>
              <a:rPr lang="en-US" sz="2400" dirty="0"/>
              <a:t>in sports, languages, music, dance, Scouts, Guides, lifesaving, ICBC driver education, boating, etc.</a:t>
            </a:r>
          </a:p>
          <a:p>
            <a:r>
              <a:rPr lang="en-US" sz="2400" dirty="0"/>
              <a:t>Partnership programs &amp; Apprenticeships</a:t>
            </a:r>
          </a:p>
        </p:txBody>
      </p:sp>
      <p:pic>
        <p:nvPicPr>
          <p:cNvPr id="4" name="Audio 4">
            <a:hlinkClick r:id="" action="ppaction://media"/>
            <a:extLst>
              <a:ext uri="{FF2B5EF4-FFF2-40B4-BE49-F238E27FC236}">
                <a16:creationId xmlns:a16="http://schemas.microsoft.com/office/drawing/2014/main" id="{775FE077-5254-AF2D-CA52-FBE330FF68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9064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9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50B0-32D1-33E9-624A-D4EDDB22DBDE}"/>
              </a:ext>
            </a:extLst>
          </p:cNvPr>
          <p:cNvSpPr>
            <a:spLocks noGrp="1"/>
          </p:cNvSpPr>
          <p:nvPr>
            <p:ph type="title"/>
          </p:nvPr>
        </p:nvSpPr>
        <p:spPr/>
        <p:txBody>
          <a:bodyPr>
            <a:normAutofit/>
          </a:bodyPr>
          <a:lstStyle/>
          <a:p>
            <a:r>
              <a:rPr lang="en-CA" sz="3200" dirty="0"/>
              <a:t>Two alternate Electives</a:t>
            </a:r>
          </a:p>
        </p:txBody>
      </p:sp>
      <p:sp>
        <p:nvSpPr>
          <p:cNvPr id="3" name="Content Placeholder 2">
            <a:extLst>
              <a:ext uri="{FF2B5EF4-FFF2-40B4-BE49-F238E27FC236}">
                <a16:creationId xmlns:a16="http://schemas.microsoft.com/office/drawing/2014/main" id="{1DE06F22-1C3A-6278-6D24-F8BC7CA03D02}"/>
              </a:ext>
            </a:extLst>
          </p:cNvPr>
          <p:cNvSpPr>
            <a:spLocks noGrp="1"/>
          </p:cNvSpPr>
          <p:nvPr>
            <p:ph idx="1"/>
          </p:nvPr>
        </p:nvSpPr>
        <p:spPr/>
        <p:txBody>
          <a:bodyPr/>
          <a:lstStyle/>
          <a:p>
            <a:r>
              <a:rPr lang="en-CA" sz="2000" dirty="0"/>
              <a:t>You are required to request </a:t>
            </a:r>
            <a:r>
              <a:rPr lang="en-CA" sz="2000" b="1" dirty="0"/>
              <a:t>two</a:t>
            </a:r>
            <a:r>
              <a:rPr lang="en-CA" sz="2000" dirty="0"/>
              <a:t> alternate courses in case your main request cannot be met.</a:t>
            </a:r>
          </a:p>
          <a:p>
            <a:endParaRPr lang="en-CA" sz="2000" dirty="0"/>
          </a:p>
          <a:p>
            <a:r>
              <a:rPr lang="en-CA" sz="2000" dirty="0"/>
              <a:t>Alternates </a:t>
            </a:r>
            <a:r>
              <a:rPr lang="en-CA" sz="2000" b="1" dirty="0"/>
              <a:t>must</a:t>
            </a:r>
            <a:r>
              <a:rPr lang="en-CA" sz="2000" dirty="0"/>
              <a:t> be different from the electives you have already requested.</a:t>
            </a:r>
          </a:p>
        </p:txBody>
      </p:sp>
      <p:sp>
        <p:nvSpPr>
          <p:cNvPr id="4" name="Text Placeholder 3">
            <a:extLst>
              <a:ext uri="{FF2B5EF4-FFF2-40B4-BE49-F238E27FC236}">
                <a16:creationId xmlns:a16="http://schemas.microsoft.com/office/drawing/2014/main" id="{2DB29ADC-93EC-EF76-2D2E-FBB122139D64}"/>
              </a:ext>
            </a:extLst>
          </p:cNvPr>
          <p:cNvSpPr>
            <a:spLocks noGrp="1"/>
          </p:cNvSpPr>
          <p:nvPr>
            <p:ph type="body" sz="half" idx="2"/>
          </p:nvPr>
        </p:nvSpPr>
        <p:spPr/>
        <p:txBody>
          <a:bodyPr/>
          <a:lstStyle/>
          <a:p>
            <a:endParaRPr lang="en-CA" dirty="0"/>
          </a:p>
        </p:txBody>
      </p:sp>
      <p:pic>
        <p:nvPicPr>
          <p:cNvPr id="5" name="Audio 5">
            <a:hlinkClick r:id="" action="ppaction://media"/>
            <a:extLst>
              <a:ext uri="{FF2B5EF4-FFF2-40B4-BE49-F238E27FC236}">
                <a16:creationId xmlns:a16="http://schemas.microsoft.com/office/drawing/2014/main" id="{EAC7D6ED-5858-B53A-463B-C4E0AF6911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21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711C3-E32A-67B8-464D-0403D9D7DCBD}"/>
              </a:ext>
            </a:extLst>
          </p:cNvPr>
          <p:cNvSpPr>
            <a:spLocks noGrp="1"/>
          </p:cNvSpPr>
          <p:nvPr>
            <p:ph type="title"/>
          </p:nvPr>
        </p:nvSpPr>
        <p:spPr/>
        <p:txBody>
          <a:bodyPr>
            <a:normAutofit/>
          </a:bodyPr>
          <a:lstStyle/>
          <a:p>
            <a:r>
              <a:rPr lang="en-CA" sz="3600" dirty="0"/>
              <a:t>Other Learning Options</a:t>
            </a:r>
          </a:p>
        </p:txBody>
      </p:sp>
      <p:sp>
        <p:nvSpPr>
          <p:cNvPr id="3" name="Content Placeholder 2">
            <a:extLst>
              <a:ext uri="{FF2B5EF4-FFF2-40B4-BE49-F238E27FC236}">
                <a16:creationId xmlns:a16="http://schemas.microsoft.com/office/drawing/2014/main" id="{76F93980-E70A-631F-F909-C17299BAC860}"/>
              </a:ext>
            </a:extLst>
          </p:cNvPr>
          <p:cNvSpPr>
            <a:spLocks noGrp="1"/>
          </p:cNvSpPr>
          <p:nvPr>
            <p:ph idx="1"/>
          </p:nvPr>
        </p:nvSpPr>
        <p:spPr/>
        <p:txBody>
          <a:bodyPr>
            <a:normAutofit fontScale="92500" lnSpcReduction="10000"/>
          </a:bodyPr>
          <a:lstStyle/>
          <a:p>
            <a:r>
              <a:rPr lang="en-CA" sz="2400" dirty="0"/>
              <a:t>Summer School</a:t>
            </a:r>
          </a:p>
          <a:p>
            <a:pPr lvl="1"/>
            <a:r>
              <a:rPr lang="en-CA" sz="2400" dirty="0"/>
              <a:t>Beginning of July to early August</a:t>
            </a:r>
          </a:p>
          <a:p>
            <a:r>
              <a:rPr lang="en-CA" sz="2400" dirty="0"/>
              <a:t>SAIL Distance Education (online)</a:t>
            </a:r>
          </a:p>
          <a:p>
            <a:r>
              <a:rPr lang="en-CA" sz="2400" dirty="0"/>
              <a:t>Night School</a:t>
            </a:r>
          </a:p>
          <a:p>
            <a:pPr lvl="1"/>
            <a:r>
              <a:rPr lang="en-CA" sz="2200" dirty="0"/>
              <a:t>Surrey Continuing Education – two classes per week for one semester</a:t>
            </a:r>
          </a:p>
          <a:p>
            <a:r>
              <a:rPr lang="en-CA" sz="2600" dirty="0"/>
              <a:t>Central City Learning Centre</a:t>
            </a:r>
          </a:p>
          <a:p>
            <a:pPr lvl="1"/>
            <a:r>
              <a:rPr lang="en-CA" sz="2400" dirty="0"/>
              <a:t>Fall and Spring intakes</a:t>
            </a:r>
          </a:p>
          <a:p>
            <a:endParaRPr lang="en-CA" dirty="0"/>
          </a:p>
        </p:txBody>
      </p:sp>
      <p:pic>
        <p:nvPicPr>
          <p:cNvPr id="4" name="Audio 4">
            <a:hlinkClick r:id="" action="ppaction://media"/>
            <a:extLst>
              <a:ext uri="{FF2B5EF4-FFF2-40B4-BE49-F238E27FC236}">
                <a16:creationId xmlns:a16="http://schemas.microsoft.com/office/drawing/2014/main" id="{9BB58AFC-9F98-9712-2A5D-7A922EFF1F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958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69B10-B551-29E4-4529-16A9831405B0}"/>
              </a:ext>
            </a:extLst>
          </p:cNvPr>
          <p:cNvSpPr>
            <a:spLocks noGrp="1"/>
          </p:cNvSpPr>
          <p:nvPr>
            <p:ph type="title"/>
          </p:nvPr>
        </p:nvSpPr>
        <p:spPr/>
        <p:txBody>
          <a:bodyPr/>
          <a:lstStyle/>
          <a:p>
            <a:r>
              <a:rPr lang="en-CA" dirty="0"/>
              <a:t>Post Secondary Options</a:t>
            </a:r>
          </a:p>
        </p:txBody>
      </p:sp>
      <p:sp>
        <p:nvSpPr>
          <p:cNvPr id="3" name="Content Placeholder 2">
            <a:extLst>
              <a:ext uri="{FF2B5EF4-FFF2-40B4-BE49-F238E27FC236}">
                <a16:creationId xmlns:a16="http://schemas.microsoft.com/office/drawing/2014/main" id="{9D53970F-D9DC-37E8-DF1A-62622F446AD0}"/>
              </a:ext>
            </a:extLst>
          </p:cNvPr>
          <p:cNvSpPr>
            <a:spLocks noGrp="1"/>
          </p:cNvSpPr>
          <p:nvPr>
            <p:ph idx="1"/>
          </p:nvPr>
        </p:nvSpPr>
        <p:spPr/>
        <p:txBody>
          <a:bodyPr/>
          <a:lstStyle/>
          <a:p>
            <a:r>
              <a:rPr lang="en-CA" dirty="0"/>
              <a:t>Work</a:t>
            </a:r>
          </a:p>
          <a:p>
            <a:r>
              <a:rPr lang="en-CA" dirty="0"/>
              <a:t>Travel</a:t>
            </a:r>
          </a:p>
          <a:p>
            <a:r>
              <a:rPr lang="en-CA" dirty="0"/>
              <a:t>Post Secondary Institution such as colleges, technical schools, polytechnical universities, may require:</a:t>
            </a:r>
          </a:p>
          <a:p>
            <a:pPr lvl="1"/>
            <a:r>
              <a:rPr lang="en-CA" dirty="0"/>
              <a:t>High school graduation or age 19+</a:t>
            </a:r>
          </a:p>
          <a:p>
            <a:pPr lvl="1"/>
            <a:r>
              <a:rPr lang="en-CA" dirty="0"/>
              <a:t>Program specific prerequisite course (check institution’s websites)</a:t>
            </a:r>
          </a:p>
          <a:p>
            <a:pPr lvl="1"/>
            <a:r>
              <a:rPr lang="en-CA" dirty="0"/>
              <a:t>Can upgrade courses at college if necessary</a:t>
            </a:r>
          </a:p>
        </p:txBody>
      </p:sp>
      <p:sp>
        <p:nvSpPr>
          <p:cNvPr id="4" name="Text Placeholder 3">
            <a:extLst>
              <a:ext uri="{FF2B5EF4-FFF2-40B4-BE49-F238E27FC236}">
                <a16:creationId xmlns:a16="http://schemas.microsoft.com/office/drawing/2014/main" id="{070B40E0-E288-06C7-108C-5A42F970B9C3}"/>
              </a:ext>
            </a:extLst>
          </p:cNvPr>
          <p:cNvSpPr>
            <a:spLocks noGrp="1"/>
          </p:cNvSpPr>
          <p:nvPr>
            <p:ph type="body" sz="half" idx="2"/>
          </p:nvPr>
        </p:nvSpPr>
        <p:spPr/>
        <p:txBody>
          <a:bodyPr/>
          <a:lstStyle/>
          <a:p>
            <a:endParaRPr lang="en-CA" dirty="0"/>
          </a:p>
        </p:txBody>
      </p:sp>
      <p:pic>
        <p:nvPicPr>
          <p:cNvPr id="5" name="Audio 5">
            <a:hlinkClick r:id="" action="ppaction://media"/>
            <a:extLst>
              <a:ext uri="{FF2B5EF4-FFF2-40B4-BE49-F238E27FC236}">
                <a16:creationId xmlns:a16="http://schemas.microsoft.com/office/drawing/2014/main" id="{2EB94492-C25E-2831-1066-2E56E04CDF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7208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69B10-B551-29E4-4529-16A9831405B0}"/>
              </a:ext>
            </a:extLst>
          </p:cNvPr>
          <p:cNvSpPr>
            <a:spLocks noGrp="1"/>
          </p:cNvSpPr>
          <p:nvPr>
            <p:ph type="title"/>
          </p:nvPr>
        </p:nvSpPr>
        <p:spPr/>
        <p:txBody>
          <a:bodyPr/>
          <a:lstStyle/>
          <a:p>
            <a:r>
              <a:rPr lang="en-CA" dirty="0"/>
              <a:t>Post Secondary Options</a:t>
            </a:r>
          </a:p>
        </p:txBody>
      </p:sp>
      <p:sp>
        <p:nvSpPr>
          <p:cNvPr id="3" name="Content Placeholder 2">
            <a:extLst>
              <a:ext uri="{FF2B5EF4-FFF2-40B4-BE49-F238E27FC236}">
                <a16:creationId xmlns:a16="http://schemas.microsoft.com/office/drawing/2014/main" id="{9D53970F-D9DC-37E8-DF1A-62622F446AD0}"/>
              </a:ext>
            </a:extLst>
          </p:cNvPr>
          <p:cNvSpPr>
            <a:spLocks noGrp="1"/>
          </p:cNvSpPr>
          <p:nvPr>
            <p:ph idx="1"/>
          </p:nvPr>
        </p:nvSpPr>
        <p:spPr/>
        <p:txBody>
          <a:bodyPr/>
          <a:lstStyle/>
          <a:p>
            <a:r>
              <a:rPr lang="en-CA" dirty="0"/>
              <a:t>University Admissions</a:t>
            </a:r>
          </a:p>
          <a:p>
            <a:pPr lvl="1"/>
            <a:r>
              <a:rPr lang="en-CA" dirty="0"/>
              <a:t>Approved list of courses for University admissions are difference for each institution and need to be researched online</a:t>
            </a:r>
          </a:p>
          <a:p>
            <a:pPr lvl="1"/>
            <a:r>
              <a:rPr lang="en-CA" dirty="0"/>
              <a:t>University admissions offices can be contacted directly for the most up to date information</a:t>
            </a:r>
          </a:p>
          <a:p>
            <a:r>
              <a:rPr lang="en-CA" dirty="0"/>
              <a:t>BC Post Secondary Programs</a:t>
            </a:r>
          </a:p>
          <a:p>
            <a:pPr lvl="1"/>
            <a:r>
              <a:rPr lang="en-CA" dirty="0">
                <a:hlinkClick r:id="rId4"/>
              </a:rPr>
              <a:t>www.educationplanner.ca</a:t>
            </a:r>
            <a:endParaRPr lang="en-CA" dirty="0"/>
          </a:p>
          <a:p>
            <a:r>
              <a:rPr lang="en-CA" dirty="0"/>
              <a:t>Canadian Post Secondary Programs</a:t>
            </a:r>
          </a:p>
          <a:p>
            <a:pPr lvl="1"/>
            <a:r>
              <a:rPr lang="en-CA" dirty="0">
                <a:hlinkClick r:id="rId5"/>
              </a:rPr>
              <a:t>www.schoolfinder.com</a:t>
            </a:r>
            <a:endParaRPr lang="en-CA" dirty="0"/>
          </a:p>
          <a:p>
            <a:r>
              <a:rPr lang="en-CA" b="1" dirty="0"/>
              <a:t>Check individual Post Secondary websites</a:t>
            </a:r>
          </a:p>
        </p:txBody>
      </p:sp>
      <p:sp>
        <p:nvSpPr>
          <p:cNvPr id="4" name="Text Placeholder 3">
            <a:extLst>
              <a:ext uri="{FF2B5EF4-FFF2-40B4-BE49-F238E27FC236}">
                <a16:creationId xmlns:a16="http://schemas.microsoft.com/office/drawing/2014/main" id="{070B40E0-E288-06C7-108C-5A42F970B9C3}"/>
              </a:ext>
            </a:extLst>
          </p:cNvPr>
          <p:cNvSpPr>
            <a:spLocks noGrp="1"/>
          </p:cNvSpPr>
          <p:nvPr>
            <p:ph type="body" sz="half" idx="2"/>
          </p:nvPr>
        </p:nvSpPr>
        <p:spPr/>
        <p:txBody>
          <a:bodyPr/>
          <a:lstStyle/>
          <a:p>
            <a:endParaRPr lang="en-CA" dirty="0"/>
          </a:p>
        </p:txBody>
      </p:sp>
      <p:pic>
        <p:nvPicPr>
          <p:cNvPr id="5" name="Audio 5">
            <a:hlinkClick r:id="" action="ppaction://media"/>
            <a:extLst>
              <a:ext uri="{FF2B5EF4-FFF2-40B4-BE49-F238E27FC236}">
                <a16:creationId xmlns:a16="http://schemas.microsoft.com/office/drawing/2014/main" id="{28C7B23A-7BD8-F3BE-E5E9-FC418411E92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6212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C23C7-EBAE-8A6C-2568-7C341F293DC5}"/>
              </a:ext>
            </a:extLst>
          </p:cNvPr>
          <p:cNvSpPr>
            <a:spLocks noGrp="1"/>
          </p:cNvSpPr>
          <p:nvPr>
            <p:ph type="title"/>
          </p:nvPr>
        </p:nvSpPr>
        <p:spPr/>
        <p:txBody>
          <a:bodyPr/>
          <a:lstStyle/>
          <a:p>
            <a:r>
              <a:rPr lang="en-CA" dirty="0"/>
              <a:t>Acknowledgement</a:t>
            </a:r>
          </a:p>
        </p:txBody>
      </p:sp>
      <p:sp>
        <p:nvSpPr>
          <p:cNvPr id="3" name="Text Placeholder 2">
            <a:extLst>
              <a:ext uri="{FF2B5EF4-FFF2-40B4-BE49-F238E27FC236}">
                <a16:creationId xmlns:a16="http://schemas.microsoft.com/office/drawing/2014/main" id="{63D093D4-AFCC-4C5D-EF6F-F93848100A4E}"/>
              </a:ext>
            </a:extLst>
          </p:cNvPr>
          <p:cNvSpPr>
            <a:spLocks noGrp="1"/>
          </p:cNvSpPr>
          <p:nvPr>
            <p:ph type="body" idx="1"/>
          </p:nvPr>
        </p:nvSpPr>
        <p:spPr/>
        <p:txBody>
          <a:bodyPr>
            <a:normAutofit fontScale="55000" lnSpcReduction="20000"/>
          </a:bodyPr>
          <a:lstStyle/>
          <a:p>
            <a:pPr algn="ctr">
              <a:spcAft>
                <a:spcPts val="0"/>
              </a:spcAft>
            </a:pPr>
            <a:r>
              <a:rPr lang="en-US" sz="3200" dirty="0">
                <a:solidFill>
                  <a:srgbClr val="595959"/>
                </a:solidFill>
                <a:latin typeface="Avenir Book"/>
                <a:ea typeface="Calibri" panose="020F0502020204030204" pitchFamily="34" charset="0"/>
              </a:rPr>
              <a:t>We would like to acknowledge that the lands on which we  work, play and learn, are on the shared traditional territory of the Katzie, Kwantlen, Semiahmoo and other Coast Salish Peoples.</a:t>
            </a:r>
            <a:r>
              <a:rPr lang="en-CA" sz="3200" dirty="0">
                <a:solidFill>
                  <a:srgbClr val="595959"/>
                </a:solidFill>
                <a:latin typeface="Avenir Book"/>
                <a:ea typeface="Calibri" panose="020F0502020204030204" pitchFamily="34" charset="0"/>
              </a:rPr>
              <a:t> </a:t>
            </a:r>
          </a:p>
          <a:p>
            <a:pPr algn="ctr">
              <a:spcAft>
                <a:spcPts val="0"/>
              </a:spcAft>
            </a:pPr>
            <a:endParaRPr lang="en-CA" dirty="0">
              <a:solidFill>
                <a:srgbClr val="595959"/>
              </a:solidFill>
              <a:latin typeface="Avenir Book"/>
              <a:ea typeface="Calibri" panose="020F0502020204030204" pitchFamily="34" charset="0"/>
            </a:endParaRPr>
          </a:p>
          <a:p>
            <a:endParaRPr lang="en-CA" dirty="0"/>
          </a:p>
        </p:txBody>
      </p:sp>
      <p:pic>
        <p:nvPicPr>
          <p:cNvPr id="4" name="Audio 35">
            <a:hlinkClick r:id="" action="ppaction://media"/>
            <a:extLst>
              <a:ext uri="{FF2B5EF4-FFF2-40B4-BE49-F238E27FC236}">
                <a16:creationId xmlns:a16="http://schemas.microsoft.com/office/drawing/2014/main" id="{5E9A00D0-7281-E7B3-286C-F4B8ECF897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9709061" y="4718304"/>
            <a:ext cx="2057400" cy="2057400"/>
          </a:xfrm>
          <a:prstGeom prst="ellipse">
            <a:avLst/>
          </a:prstGeom>
        </p:spPr>
      </p:pic>
    </p:spTree>
    <p:extLst>
      <p:ext uri="{BB962C8B-B14F-4D97-AF65-F5344CB8AC3E}">
        <p14:creationId xmlns:p14="http://schemas.microsoft.com/office/powerpoint/2010/main" val="281332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711C3-E32A-67B8-464D-0403D9D7DCBD}"/>
              </a:ext>
            </a:extLst>
          </p:cNvPr>
          <p:cNvSpPr>
            <a:spLocks noGrp="1"/>
          </p:cNvSpPr>
          <p:nvPr>
            <p:ph type="title"/>
          </p:nvPr>
        </p:nvSpPr>
        <p:spPr/>
        <p:txBody>
          <a:bodyPr/>
          <a:lstStyle/>
          <a:p>
            <a:r>
              <a:rPr lang="en-CA" dirty="0"/>
              <a:t>Getting Involved (NOW!)</a:t>
            </a:r>
          </a:p>
        </p:txBody>
      </p:sp>
      <p:sp>
        <p:nvSpPr>
          <p:cNvPr id="3" name="Content Placeholder 2">
            <a:extLst>
              <a:ext uri="{FF2B5EF4-FFF2-40B4-BE49-F238E27FC236}">
                <a16:creationId xmlns:a16="http://schemas.microsoft.com/office/drawing/2014/main" id="{76F93980-E70A-631F-F909-C17299BAC860}"/>
              </a:ext>
            </a:extLst>
          </p:cNvPr>
          <p:cNvSpPr>
            <a:spLocks noGrp="1"/>
          </p:cNvSpPr>
          <p:nvPr>
            <p:ph idx="1"/>
          </p:nvPr>
        </p:nvSpPr>
        <p:spPr/>
        <p:txBody>
          <a:bodyPr>
            <a:normAutofit fontScale="85000" lnSpcReduction="20000"/>
          </a:bodyPr>
          <a:lstStyle/>
          <a:p>
            <a:r>
              <a:rPr lang="en-CA" sz="2400" dirty="0"/>
              <a:t>Most post-secondary schools are now requiring:</a:t>
            </a:r>
          </a:p>
          <a:p>
            <a:pPr lvl="1"/>
            <a:r>
              <a:rPr lang="en-CA" sz="2400" dirty="0"/>
              <a:t>Extra-curricular involvement (clubs, teams)</a:t>
            </a:r>
          </a:p>
          <a:p>
            <a:pPr lvl="1"/>
            <a:r>
              <a:rPr lang="en-CA" sz="2400" dirty="0"/>
              <a:t>Volunteer work in the school and/or community</a:t>
            </a:r>
          </a:p>
          <a:p>
            <a:pPr lvl="1"/>
            <a:r>
              <a:rPr lang="en-CA" sz="2400" dirty="0"/>
              <a:t>Leadership</a:t>
            </a:r>
          </a:p>
          <a:p>
            <a:pPr lvl="1"/>
            <a:r>
              <a:rPr lang="en-CA" sz="2400" dirty="0"/>
              <a:t>Being “well rounded”</a:t>
            </a:r>
          </a:p>
          <a:p>
            <a:r>
              <a:rPr lang="en-CA" sz="2400" dirty="0"/>
              <a:t>Tips:</a:t>
            </a:r>
          </a:p>
          <a:p>
            <a:pPr lvl="1"/>
            <a:r>
              <a:rPr lang="en-CA" sz="2400" dirty="0"/>
              <a:t>Develop a strong resume</a:t>
            </a:r>
          </a:p>
          <a:p>
            <a:pPr lvl="1"/>
            <a:r>
              <a:rPr lang="en-CA" sz="2400" dirty="0"/>
              <a:t>Start collecting reference letters, certificates</a:t>
            </a:r>
          </a:p>
          <a:p>
            <a:pPr lvl="1"/>
            <a:r>
              <a:rPr lang="en-CA" sz="2400" dirty="0"/>
              <a:t>Start a folder</a:t>
            </a:r>
          </a:p>
          <a:p>
            <a:endParaRPr lang="en-CA" dirty="0"/>
          </a:p>
        </p:txBody>
      </p:sp>
      <p:pic>
        <p:nvPicPr>
          <p:cNvPr id="4" name="Audio 4">
            <a:hlinkClick r:id="" action="ppaction://media"/>
            <a:extLst>
              <a:ext uri="{FF2B5EF4-FFF2-40B4-BE49-F238E27FC236}">
                <a16:creationId xmlns:a16="http://schemas.microsoft.com/office/drawing/2014/main" id="{2F370315-B445-C473-00BC-41B6522BB2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4764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711C3-E32A-67B8-464D-0403D9D7DCBD}"/>
              </a:ext>
            </a:extLst>
          </p:cNvPr>
          <p:cNvSpPr>
            <a:spLocks noGrp="1"/>
          </p:cNvSpPr>
          <p:nvPr>
            <p:ph type="title"/>
          </p:nvPr>
        </p:nvSpPr>
        <p:spPr/>
        <p:txBody>
          <a:bodyPr/>
          <a:lstStyle/>
          <a:p>
            <a:r>
              <a:rPr lang="en-CA" dirty="0"/>
              <a:t>Scholarships</a:t>
            </a:r>
          </a:p>
        </p:txBody>
      </p:sp>
      <p:graphicFrame>
        <p:nvGraphicFramePr>
          <p:cNvPr id="6" name="Content Placeholder 2">
            <a:extLst>
              <a:ext uri="{FF2B5EF4-FFF2-40B4-BE49-F238E27FC236}">
                <a16:creationId xmlns:a16="http://schemas.microsoft.com/office/drawing/2014/main" id="{E757CBB7-F4FB-49A3-B7B7-3F48B851E8B6}"/>
              </a:ext>
            </a:extLst>
          </p:cNvPr>
          <p:cNvGraphicFramePr>
            <a:graphicFrameLocks noGrp="1"/>
          </p:cNvGraphicFramePr>
          <p:nvPr>
            <p:ph idx="1"/>
          </p:nvPr>
        </p:nvGraphicFramePr>
        <p:xfrm>
          <a:off x="1451579" y="2015732"/>
          <a:ext cx="9603275" cy="34506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4">
            <a:hlinkClick r:id="" action="ppaction://media"/>
            <a:extLst>
              <a:ext uri="{FF2B5EF4-FFF2-40B4-BE49-F238E27FC236}">
                <a16:creationId xmlns:a16="http://schemas.microsoft.com/office/drawing/2014/main" id="{97726148-97FB-E5BE-FC96-83883568258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5125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439A2-8AE8-5B5A-95A0-7DE381496E84}"/>
              </a:ext>
            </a:extLst>
          </p:cNvPr>
          <p:cNvSpPr>
            <a:spLocks noGrp="1"/>
          </p:cNvSpPr>
          <p:nvPr>
            <p:ph type="title"/>
          </p:nvPr>
        </p:nvSpPr>
        <p:spPr/>
        <p:txBody>
          <a:bodyPr/>
          <a:lstStyle/>
          <a:p>
            <a:r>
              <a:rPr lang="en-CA" dirty="0"/>
              <a:t>Requests open for online submissions February 7</a:t>
            </a:r>
          </a:p>
        </p:txBody>
      </p:sp>
      <p:sp>
        <p:nvSpPr>
          <p:cNvPr id="3" name="Content Placeholder 2">
            <a:extLst>
              <a:ext uri="{FF2B5EF4-FFF2-40B4-BE49-F238E27FC236}">
                <a16:creationId xmlns:a16="http://schemas.microsoft.com/office/drawing/2014/main" id="{50C0B7C8-DE45-AFE4-7E58-4EB2CC3B3E1E}"/>
              </a:ext>
            </a:extLst>
          </p:cNvPr>
          <p:cNvSpPr>
            <a:spLocks noGrp="1"/>
          </p:cNvSpPr>
          <p:nvPr>
            <p:ph idx="1"/>
          </p:nvPr>
        </p:nvSpPr>
        <p:spPr/>
        <p:txBody>
          <a:bodyPr/>
          <a:lstStyle/>
          <a:p>
            <a:r>
              <a:rPr lang="en-CA" dirty="0"/>
              <a:t>Ensure you know your </a:t>
            </a:r>
            <a:r>
              <a:rPr lang="en-CA" dirty="0" err="1"/>
              <a:t>myEd</a:t>
            </a:r>
            <a:r>
              <a:rPr lang="en-CA" dirty="0"/>
              <a:t> password! If you need a reset, please use this QR-Code</a:t>
            </a:r>
          </a:p>
          <a:p>
            <a:endParaRPr lang="en-CA" dirty="0"/>
          </a:p>
          <a:p>
            <a:endParaRPr lang="en-CA" dirty="0"/>
          </a:p>
          <a:p>
            <a:endParaRPr lang="en-CA" dirty="0"/>
          </a:p>
          <a:p>
            <a:endParaRPr lang="en-CA" dirty="0"/>
          </a:p>
          <a:p>
            <a:pPr marL="0" indent="0">
              <a:buNone/>
            </a:pPr>
            <a:endParaRPr lang="en-CA" dirty="0"/>
          </a:p>
          <a:p>
            <a:r>
              <a:rPr lang="en-CA" dirty="0"/>
              <a:t>Discuss your options with your family</a:t>
            </a:r>
          </a:p>
        </p:txBody>
      </p:sp>
      <p:sp>
        <p:nvSpPr>
          <p:cNvPr id="4" name="Text Placeholder 3">
            <a:extLst>
              <a:ext uri="{FF2B5EF4-FFF2-40B4-BE49-F238E27FC236}">
                <a16:creationId xmlns:a16="http://schemas.microsoft.com/office/drawing/2014/main" id="{A6C34B40-9964-94A2-A7B9-32F592E44830}"/>
              </a:ext>
            </a:extLst>
          </p:cNvPr>
          <p:cNvSpPr>
            <a:spLocks noGrp="1"/>
          </p:cNvSpPr>
          <p:nvPr>
            <p:ph type="body" sz="half" idx="2"/>
          </p:nvPr>
        </p:nvSpPr>
        <p:spPr/>
        <p:txBody>
          <a:bodyPr/>
          <a:lstStyle/>
          <a:p>
            <a:endParaRPr lang="en-CA" dirty="0"/>
          </a:p>
        </p:txBody>
      </p:sp>
      <p:pic>
        <p:nvPicPr>
          <p:cNvPr id="7" name="Picture 6" descr="A qr code on a white background&#10;&#10;Description automatically generated">
            <a:extLst>
              <a:ext uri="{FF2B5EF4-FFF2-40B4-BE49-F238E27FC236}">
                <a16:creationId xmlns:a16="http://schemas.microsoft.com/office/drawing/2014/main" id="{65BB1957-0C98-FFE4-2A98-4ED180E982B8}"/>
              </a:ext>
            </a:extLst>
          </p:cNvPr>
          <p:cNvPicPr>
            <a:picLocks noChangeAspect="1"/>
          </p:cNvPicPr>
          <p:nvPr/>
        </p:nvPicPr>
        <p:blipFill>
          <a:blip r:embed="rId4"/>
          <a:stretch>
            <a:fillRect/>
          </a:stretch>
        </p:blipFill>
        <p:spPr>
          <a:xfrm>
            <a:off x="6930188" y="2218913"/>
            <a:ext cx="2420173" cy="2420173"/>
          </a:xfrm>
          <a:prstGeom prst="rect">
            <a:avLst/>
          </a:prstGeom>
        </p:spPr>
      </p:pic>
      <p:pic>
        <p:nvPicPr>
          <p:cNvPr id="5" name="Audio 5">
            <a:hlinkClick r:id="" action="ppaction://media"/>
            <a:extLst>
              <a:ext uri="{FF2B5EF4-FFF2-40B4-BE49-F238E27FC236}">
                <a16:creationId xmlns:a16="http://schemas.microsoft.com/office/drawing/2014/main" id="{DA0A39B2-8156-C124-ED2F-3C5B89D3036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906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439A2-8AE8-5B5A-95A0-7DE381496E84}"/>
              </a:ext>
            </a:extLst>
          </p:cNvPr>
          <p:cNvSpPr>
            <a:spLocks noGrp="1"/>
          </p:cNvSpPr>
          <p:nvPr>
            <p:ph type="title"/>
          </p:nvPr>
        </p:nvSpPr>
        <p:spPr/>
        <p:txBody>
          <a:bodyPr/>
          <a:lstStyle/>
          <a:p>
            <a:r>
              <a:rPr lang="en-CA" dirty="0"/>
              <a:t>Submitting Course Requests Online</a:t>
            </a:r>
          </a:p>
        </p:txBody>
      </p:sp>
      <p:sp>
        <p:nvSpPr>
          <p:cNvPr id="3" name="Content Placeholder 2">
            <a:extLst>
              <a:ext uri="{FF2B5EF4-FFF2-40B4-BE49-F238E27FC236}">
                <a16:creationId xmlns:a16="http://schemas.microsoft.com/office/drawing/2014/main" id="{50C0B7C8-DE45-AFE4-7E58-4EB2CC3B3E1E}"/>
              </a:ext>
            </a:extLst>
          </p:cNvPr>
          <p:cNvSpPr>
            <a:spLocks noGrp="1"/>
          </p:cNvSpPr>
          <p:nvPr>
            <p:ph idx="1"/>
          </p:nvPr>
        </p:nvSpPr>
        <p:spPr/>
        <p:txBody>
          <a:bodyPr/>
          <a:lstStyle/>
          <a:p>
            <a:endParaRPr lang="en-CA" dirty="0"/>
          </a:p>
        </p:txBody>
      </p:sp>
      <p:sp>
        <p:nvSpPr>
          <p:cNvPr id="4" name="Text Placeholder 3">
            <a:extLst>
              <a:ext uri="{FF2B5EF4-FFF2-40B4-BE49-F238E27FC236}">
                <a16:creationId xmlns:a16="http://schemas.microsoft.com/office/drawing/2014/main" id="{A6C34B40-9964-94A2-A7B9-32F592E44830}"/>
              </a:ext>
            </a:extLst>
          </p:cNvPr>
          <p:cNvSpPr>
            <a:spLocks noGrp="1"/>
          </p:cNvSpPr>
          <p:nvPr>
            <p:ph type="body" sz="half" idx="2"/>
          </p:nvPr>
        </p:nvSpPr>
        <p:spPr/>
        <p:txBody>
          <a:bodyPr/>
          <a:lstStyle/>
          <a:p>
            <a:r>
              <a:rPr lang="en-CA" dirty="0"/>
              <a:t>Password Reset:</a:t>
            </a:r>
          </a:p>
        </p:txBody>
      </p:sp>
      <p:pic>
        <p:nvPicPr>
          <p:cNvPr id="5" name="Picture 4">
            <a:extLst>
              <a:ext uri="{FF2B5EF4-FFF2-40B4-BE49-F238E27FC236}">
                <a16:creationId xmlns:a16="http://schemas.microsoft.com/office/drawing/2014/main" id="{11EF30D7-6438-7E98-636C-3115D4AB21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1799" y="798973"/>
            <a:ext cx="6321497" cy="4611263"/>
          </a:xfrm>
          <a:prstGeom prst="rect">
            <a:avLst/>
          </a:prstGeom>
        </p:spPr>
      </p:pic>
      <p:cxnSp>
        <p:nvCxnSpPr>
          <p:cNvPr id="8" name="Straight Arrow Connector 7">
            <a:extLst>
              <a:ext uri="{FF2B5EF4-FFF2-40B4-BE49-F238E27FC236}">
                <a16:creationId xmlns:a16="http://schemas.microsoft.com/office/drawing/2014/main" id="{9F74CEDA-AF20-AEAE-0D5A-F9A04F95D510}"/>
              </a:ext>
            </a:extLst>
          </p:cNvPr>
          <p:cNvCxnSpPr/>
          <p:nvPr/>
        </p:nvCxnSpPr>
        <p:spPr>
          <a:xfrm flipH="1">
            <a:off x="8652933" y="1981200"/>
            <a:ext cx="11684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893129A-94DC-B1F6-02C2-DCA3E6410A77}"/>
              </a:ext>
            </a:extLst>
          </p:cNvPr>
          <p:cNvSpPr txBox="1"/>
          <p:nvPr/>
        </p:nvSpPr>
        <p:spPr>
          <a:xfrm>
            <a:off x="9228667" y="1564304"/>
            <a:ext cx="2134629" cy="369332"/>
          </a:xfrm>
          <a:prstGeom prst="rect">
            <a:avLst/>
          </a:prstGeom>
          <a:noFill/>
        </p:spPr>
        <p:txBody>
          <a:bodyPr wrap="square" rtlCol="0">
            <a:spAutoFit/>
          </a:bodyPr>
          <a:lstStyle/>
          <a:p>
            <a:r>
              <a:rPr lang="en-CA" b="1" dirty="0"/>
              <a:t>Student Number</a:t>
            </a:r>
          </a:p>
        </p:txBody>
      </p:sp>
      <p:pic>
        <p:nvPicPr>
          <p:cNvPr id="6" name="Picture 5" descr="A qr code on a white background&#10;&#10;Description automatically generated">
            <a:extLst>
              <a:ext uri="{FF2B5EF4-FFF2-40B4-BE49-F238E27FC236}">
                <a16:creationId xmlns:a16="http://schemas.microsoft.com/office/drawing/2014/main" id="{BE0EA77C-1A55-BE63-12BB-E65700631240}"/>
              </a:ext>
            </a:extLst>
          </p:cNvPr>
          <p:cNvPicPr>
            <a:picLocks noChangeAspect="1"/>
          </p:cNvPicPr>
          <p:nvPr/>
        </p:nvPicPr>
        <p:blipFill>
          <a:blip r:embed="rId5"/>
          <a:stretch>
            <a:fillRect/>
          </a:stretch>
        </p:blipFill>
        <p:spPr>
          <a:xfrm>
            <a:off x="2090208" y="3495755"/>
            <a:ext cx="1957917" cy="1957917"/>
          </a:xfrm>
          <a:prstGeom prst="rect">
            <a:avLst/>
          </a:prstGeom>
        </p:spPr>
      </p:pic>
      <p:pic>
        <p:nvPicPr>
          <p:cNvPr id="7" name="Audio 9">
            <a:hlinkClick r:id="" action="ppaction://media"/>
            <a:extLst>
              <a:ext uri="{FF2B5EF4-FFF2-40B4-BE49-F238E27FC236}">
                <a16:creationId xmlns:a16="http://schemas.microsoft.com/office/drawing/2014/main" id="{D9D2A91F-6C65-036A-31D2-062073CD4B5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152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439A2-8AE8-5B5A-95A0-7DE381496E84}"/>
              </a:ext>
            </a:extLst>
          </p:cNvPr>
          <p:cNvSpPr>
            <a:spLocks noGrp="1"/>
          </p:cNvSpPr>
          <p:nvPr>
            <p:ph type="title"/>
          </p:nvPr>
        </p:nvSpPr>
        <p:spPr/>
        <p:txBody>
          <a:bodyPr/>
          <a:lstStyle/>
          <a:p>
            <a:r>
              <a:rPr lang="en-CA" dirty="0"/>
              <a:t>Submitting Course Requests Online</a:t>
            </a:r>
          </a:p>
        </p:txBody>
      </p:sp>
      <p:sp>
        <p:nvSpPr>
          <p:cNvPr id="3" name="Content Placeholder 2">
            <a:extLst>
              <a:ext uri="{FF2B5EF4-FFF2-40B4-BE49-F238E27FC236}">
                <a16:creationId xmlns:a16="http://schemas.microsoft.com/office/drawing/2014/main" id="{50C0B7C8-DE45-AFE4-7E58-4EB2CC3B3E1E}"/>
              </a:ext>
            </a:extLst>
          </p:cNvPr>
          <p:cNvSpPr>
            <a:spLocks noGrp="1"/>
          </p:cNvSpPr>
          <p:nvPr>
            <p:ph idx="1"/>
          </p:nvPr>
        </p:nvSpPr>
        <p:spPr/>
        <p:txBody>
          <a:bodyPr/>
          <a:lstStyle/>
          <a:p>
            <a:endParaRPr lang="en-CA" dirty="0"/>
          </a:p>
        </p:txBody>
      </p:sp>
      <p:sp>
        <p:nvSpPr>
          <p:cNvPr id="4" name="Text Placeholder 3">
            <a:extLst>
              <a:ext uri="{FF2B5EF4-FFF2-40B4-BE49-F238E27FC236}">
                <a16:creationId xmlns:a16="http://schemas.microsoft.com/office/drawing/2014/main" id="{A6C34B40-9964-94A2-A7B9-32F592E44830}"/>
              </a:ext>
            </a:extLst>
          </p:cNvPr>
          <p:cNvSpPr>
            <a:spLocks noGrp="1"/>
          </p:cNvSpPr>
          <p:nvPr>
            <p:ph type="body" sz="half" idx="2"/>
          </p:nvPr>
        </p:nvSpPr>
        <p:spPr/>
        <p:txBody>
          <a:bodyPr/>
          <a:lstStyle/>
          <a:p>
            <a:endParaRPr lang="en-CA" dirty="0"/>
          </a:p>
        </p:txBody>
      </p:sp>
      <p:cxnSp>
        <p:nvCxnSpPr>
          <p:cNvPr id="8" name="Straight Arrow Connector 7">
            <a:extLst>
              <a:ext uri="{FF2B5EF4-FFF2-40B4-BE49-F238E27FC236}">
                <a16:creationId xmlns:a16="http://schemas.microsoft.com/office/drawing/2014/main" id="{9F74CEDA-AF20-AEAE-0D5A-F9A04F95D510}"/>
              </a:ext>
            </a:extLst>
          </p:cNvPr>
          <p:cNvCxnSpPr>
            <a:cxnSpLocks/>
          </p:cNvCxnSpPr>
          <p:nvPr/>
        </p:nvCxnSpPr>
        <p:spPr>
          <a:xfrm>
            <a:off x="5190068" y="482160"/>
            <a:ext cx="0" cy="71966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E6F229A9-4028-9A5B-5858-4DFFA4C07D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7770" y="1201827"/>
            <a:ext cx="7366000" cy="3853120"/>
          </a:xfrm>
          <a:prstGeom prst="rect">
            <a:avLst/>
          </a:prstGeom>
        </p:spPr>
      </p:pic>
      <p:pic>
        <p:nvPicPr>
          <p:cNvPr id="5" name="Audio 6">
            <a:hlinkClick r:id="" action="ppaction://media"/>
            <a:extLst>
              <a:ext uri="{FF2B5EF4-FFF2-40B4-BE49-F238E27FC236}">
                <a16:creationId xmlns:a16="http://schemas.microsoft.com/office/drawing/2014/main" id="{3A0189D5-7C9F-AB64-D7BD-41A7E617EDC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6753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439A2-8AE8-5B5A-95A0-7DE381496E84}"/>
              </a:ext>
            </a:extLst>
          </p:cNvPr>
          <p:cNvSpPr>
            <a:spLocks noGrp="1"/>
          </p:cNvSpPr>
          <p:nvPr>
            <p:ph type="title"/>
          </p:nvPr>
        </p:nvSpPr>
        <p:spPr/>
        <p:txBody>
          <a:bodyPr/>
          <a:lstStyle/>
          <a:p>
            <a:r>
              <a:rPr lang="en-CA" dirty="0"/>
              <a:t>Submitting Course Requests Online</a:t>
            </a:r>
          </a:p>
        </p:txBody>
      </p:sp>
      <p:sp>
        <p:nvSpPr>
          <p:cNvPr id="3" name="Content Placeholder 2">
            <a:extLst>
              <a:ext uri="{FF2B5EF4-FFF2-40B4-BE49-F238E27FC236}">
                <a16:creationId xmlns:a16="http://schemas.microsoft.com/office/drawing/2014/main" id="{50C0B7C8-DE45-AFE4-7E58-4EB2CC3B3E1E}"/>
              </a:ext>
            </a:extLst>
          </p:cNvPr>
          <p:cNvSpPr>
            <a:spLocks noGrp="1"/>
          </p:cNvSpPr>
          <p:nvPr>
            <p:ph idx="1"/>
          </p:nvPr>
        </p:nvSpPr>
        <p:spPr/>
        <p:txBody>
          <a:bodyPr/>
          <a:lstStyle/>
          <a:p>
            <a:endParaRPr lang="en-CA" dirty="0"/>
          </a:p>
        </p:txBody>
      </p:sp>
      <p:sp>
        <p:nvSpPr>
          <p:cNvPr id="4" name="Text Placeholder 3">
            <a:extLst>
              <a:ext uri="{FF2B5EF4-FFF2-40B4-BE49-F238E27FC236}">
                <a16:creationId xmlns:a16="http://schemas.microsoft.com/office/drawing/2014/main" id="{A6C34B40-9964-94A2-A7B9-32F592E44830}"/>
              </a:ext>
            </a:extLst>
          </p:cNvPr>
          <p:cNvSpPr>
            <a:spLocks noGrp="1"/>
          </p:cNvSpPr>
          <p:nvPr>
            <p:ph type="body" sz="half" idx="2"/>
          </p:nvPr>
        </p:nvSpPr>
        <p:spPr/>
        <p:txBody>
          <a:bodyPr/>
          <a:lstStyle/>
          <a:p>
            <a:endParaRPr lang="en-CA" dirty="0"/>
          </a:p>
        </p:txBody>
      </p:sp>
      <p:pic>
        <p:nvPicPr>
          <p:cNvPr id="5" name="Content Placeholder 5" descr="Graphical user interface, text, email&#10;&#10;Description automatically generated">
            <a:extLst>
              <a:ext uri="{FF2B5EF4-FFF2-40B4-BE49-F238E27FC236}">
                <a16:creationId xmlns:a16="http://schemas.microsoft.com/office/drawing/2014/main" id="{5B22206E-1B38-279A-CF6D-14FC06B6822A}"/>
              </a:ext>
            </a:extLst>
          </p:cNvPr>
          <p:cNvPicPr>
            <a:picLocks noChangeAspect="1"/>
          </p:cNvPicPr>
          <p:nvPr/>
        </p:nvPicPr>
        <p:blipFill>
          <a:blip r:embed="rId4"/>
          <a:stretch>
            <a:fillRect/>
          </a:stretch>
        </p:blipFill>
        <p:spPr>
          <a:xfrm>
            <a:off x="4717770" y="798974"/>
            <a:ext cx="7237163" cy="4658826"/>
          </a:xfrm>
          <a:prstGeom prst="rect">
            <a:avLst/>
          </a:prstGeom>
        </p:spPr>
      </p:pic>
      <p:sp>
        <p:nvSpPr>
          <p:cNvPr id="11" name="Rectangle 10">
            <a:extLst>
              <a:ext uri="{FF2B5EF4-FFF2-40B4-BE49-F238E27FC236}">
                <a16:creationId xmlns:a16="http://schemas.microsoft.com/office/drawing/2014/main" id="{45392E4A-BFAA-C984-A258-9402CE9B5AF2}"/>
              </a:ext>
            </a:extLst>
          </p:cNvPr>
          <p:cNvSpPr/>
          <p:nvPr/>
        </p:nvSpPr>
        <p:spPr>
          <a:xfrm>
            <a:off x="4800600" y="3953933"/>
            <a:ext cx="448733" cy="60960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Arrow Connector 8">
            <a:extLst>
              <a:ext uri="{FF2B5EF4-FFF2-40B4-BE49-F238E27FC236}">
                <a16:creationId xmlns:a16="http://schemas.microsoft.com/office/drawing/2014/main" id="{030E4DE3-8A0F-DC08-B751-4EF968BAAEED}"/>
              </a:ext>
            </a:extLst>
          </p:cNvPr>
          <p:cNvCxnSpPr>
            <a:cxnSpLocks/>
          </p:cNvCxnSpPr>
          <p:nvPr/>
        </p:nvCxnSpPr>
        <p:spPr>
          <a:xfrm flipV="1">
            <a:off x="5043714" y="3852332"/>
            <a:ext cx="0" cy="84666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6" name="Audio 6">
            <a:hlinkClick r:id="" action="ppaction://media"/>
            <a:extLst>
              <a:ext uri="{FF2B5EF4-FFF2-40B4-BE49-F238E27FC236}">
                <a16:creationId xmlns:a16="http://schemas.microsoft.com/office/drawing/2014/main" id="{93D57695-60F2-775B-DDB0-DDFADC08FA3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5279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439A2-8AE8-5B5A-95A0-7DE381496E84}"/>
              </a:ext>
            </a:extLst>
          </p:cNvPr>
          <p:cNvSpPr>
            <a:spLocks noGrp="1"/>
          </p:cNvSpPr>
          <p:nvPr>
            <p:ph type="title"/>
          </p:nvPr>
        </p:nvSpPr>
        <p:spPr/>
        <p:txBody>
          <a:bodyPr/>
          <a:lstStyle/>
          <a:p>
            <a:r>
              <a:rPr lang="en-CA" dirty="0"/>
              <a:t>Submitting Course Requests Online</a:t>
            </a:r>
          </a:p>
        </p:txBody>
      </p:sp>
      <p:sp>
        <p:nvSpPr>
          <p:cNvPr id="3" name="Content Placeholder 2">
            <a:extLst>
              <a:ext uri="{FF2B5EF4-FFF2-40B4-BE49-F238E27FC236}">
                <a16:creationId xmlns:a16="http://schemas.microsoft.com/office/drawing/2014/main" id="{50C0B7C8-DE45-AFE4-7E58-4EB2CC3B3E1E}"/>
              </a:ext>
            </a:extLst>
          </p:cNvPr>
          <p:cNvSpPr>
            <a:spLocks noGrp="1"/>
          </p:cNvSpPr>
          <p:nvPr>
            <p:ph idx="1"/>
          </p:nvPr>
        </p:nvSpPr>
        <p:spPr/>
        <p:txBody>
          <a:bodyPr/>
          <a:lstStyle/>
          <a:p>
            <a:endParaRPr lang="en-CA" dirty="0"/>
          </a:p>
        </p:txBody>
      </p:sp>
      <p:sp>
        <p:nvSpPr>
          <p:cNvPr id="4" name="Text Placeholder 3">
            <a:extLst>
              <a:ext uri="{FF2B5EF4-FFF2-40B4-BE49-F238E27FC236}">
                <a16:creationId xmlns:a16="http://schemas.microsoft.com/office/drawing/2014/main" id="{A6C34B40-9964-94A2-A7B9-32F592E44830}"/>
              </a:ext>
            </a:extLst>
          </p:cNvPr>
          <p:cNvSpPr>
            <a:spLocks noGrp="1"/>
          </p:cNvSpPr>
          <p:nvPr>
            <p:ph type="body" sz="half" idx="2"/>
          </p:nvPr>
        </p:nvSpPr>
        <p:spPr/>
        <p:txBody>
          <a:bodyPr/>
          <a:lstStyle/>
          <a:p>
            <a:endParaRPr lang="en-CA" dirty="0"/>
          </a:p>
        </p:txBody>
      </p:sp>
      <p:pic>
        <p:nvPicPr>
          <p:cNvPr id="7" name="Content Placeholder 5">
            <a:extLst>
              <a:ext uri="{FF2B5EF4-FFF2-40B4-BE49-F238E27FC236}">
                <a16:creationId xmlns:a16="http://schemas.microsoft.com/office/drawing/2014/main" id="{8F66C1FB-3970-BB31-A5F3-0531C4699C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622" y="798972"/>
            <a:ext cx="7217378" cy="4763627"/>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CB140DDA-CFB8-CFF6-ED97-7B851113EF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2178963"/>
            <a:ext cx="1812538" cy="949424"/>
          </a:xfrm>
          <a:prstGeom prst="rect">
            <a:avLst/>
          </a:prstGeom>
        </p:spPr>
      </p:pic>
      <p:sp>
        <p:nvSpPr>
          <p:cNvPr id="10" name="Rectangle 9">
            <a:extLst>
              <a:ext uri="{FF2B5EF4-FFF2-40B4-BE49-F238E27FC236}">
                <a16:creationId xmlns:a16="http://schemas.microsoft.com/office/drawing/2014/main" id="{290B0765-7599-91FB-E5C6-D48F64D1248D}"/>
              </a:ext>
            </a:extLst>
          </p:cNvPr>
          <p:cNvSpPr/>
          <p:nvPr/>
        </p:nvSpPr>
        <p:spPr>
          <a:xfrm>
            <a:off x="8049949" y="2178963"/>
            <a:ext cx="1229518" cy="9494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Audio 7">
            <a:hlinkClick r:id="" action="ppaction://media"/>
            <a:extLst>
              <a:ext uri="{FF2B5EF4-FFF2-40B4-BE49-F238E27FC236}">
                <a16:creationId xmlns:a16="http://schemas.microsoft.com/office/drawing/2014/main" id="{7647ED85-5FD4-ED21-15E1-BE091813191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7598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439A2-8AE8-5B5A-95A0-7DE381496E84}"/>
              </a:ext>
            </a:extLst>
          </p:cNvPr>
          <p:cNvSpPr>
            <a:spLocks noGrp="1"/>
          </p:cNvSpPr>
          <p:nvPr>
            <p:ph type="title"/>
          </p:nvPr>
        </p:nvSpPr>
        <p:spPr/>
        <p:txBody>
          <a:bodyPr/>
          <a:lstStyle/>
          <a:p>
            <a:r>
              <a:rPr lang="en-CA" dirty="0"/>
              <a:t>Submitting Course Requests Online</a:t>
            </a:r>
          </a:p>
        </p:txBody>
      </p:sp>
      <p:sp>
        <p:nvSpPr>
          <p:cNvPr id="3" name="Content Placeholder 2">
            <a:extLst>
              <a:ext uri="{FF2B5EF4-FFF2-40B4-BE49-F238E27FC236}">
                <a16:creationId xmlns:a16="http://schemas.microsoft.com/office/drawing/2014/main" id="{50C0B7C8-DE45-AFE4-7E58-4EB2CC3B3E1E}"/>
              </a:ext>
            </a:extLst>
          </p:cNvPr>
          <p:cNvSpPr>
            <a:spLocks noGrp="1"/>
          </p:cNvSpPr>
          <p:nvPr>
            <p:ph idx="1"/>
          </p:nvPr>
        </p:nvSpPr>
        <p:spPr/>
        <p:txBody>
          <a:bodyPr/>
          <a:lstStyle/>
          <a:p>
            <a:endParaRPr lang="en-CA" dirty="0"/>
          </a:p>
        </p:txBody>
      </p:sp>
      <p:sp>
        <p:nvSpPr>
          <p:cNvPr id="4" name="Text Placeholder 3">
            <a:extLst>
              <a:ext uri="{FF2B5EF4-FFF2-40B4-BE49-F238E27FC236}">
                <a16:creationId xmlns:a16="http://schemas.microsoft.com/office/drawing/2014/main" id="{A6C34B40-9964-94A2-A7B9-32F592E44830}"/>
              </a:ext>
            </a:extLst>
          </p:cNvPr>
          <p:cNvSpPr>
            <a:spLocks noGrp="1"/>
          </p:cNvSpPr>
          <p:nvPr>
            <p:ph type="body" sz="half" idx="2"/>
          </p:nvPr>
        </p:nvSpPr>
        <p:spPr/>
        <p:txBody>
          <a:bodyPr/>
          <a:lstStyle/>
          <a:p>
            <a:endParaRPr lang="en-CA" dirty="0"/>
          </a:p>
        </p:txBody>
      </p:sp>
      <p:pic>
        <p:nvPicPr>
          <p:cNvPr id="5" name="Content Placeholder 5">
            <a:extLst>
              <a:ext uri="{FF2B5EF4-FFF2-40B4-BE49-F238E27FC236}">
                <a16:creationId xmlns:a16="http://schemas.microsoft.com/office/drawing/2014/main" id="{3719EE40-49B1-4889-E6BB-2B5B14D4D6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3714" y="1594191"/>
            <a:ext cx="6893543" cy="3222599"/>
          </a:xfrm>
          <a:prstGeom prst="rect">
            <a:avLst/>
          </a:prstGeom>
        </p:spPr>
      </p:pic>
      <p:cxnSp>
        <p:nvCxnSpPr>
          <p:cNvPr id="8" name="Straight Arrow Connector 7">
            <a:extLst>
              <a:ext uri="{FF2B5EF4-FFF2-40B4-BE49-F238E27FC236}">
                <a16:creationId xmlns:a16="http://schemas.microsoft.com/office/drawing/2014/main" id="{79DBAE3D-A823-73F8-6125-0026C83B6390}"/>
              </a:ext>
            </a:extLst>
          </p:cNvPr>
          <p:cNvCxnSpPr>
            <a:cxnSpLocks/>
          </p:cNvCxnSpPr>
          <p:nvPr/>
        </p:nvCxnSpPr>
        <p:spPr>
          <a:xfrm flipV="1">
            <a:off x="5450114" y="4284132"/>
            <a:ext cx="0" cy="84666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D493CA6-2010-7499-1724-6A4BF26E11D3}"/>
              </a:ext>
            </a:extLst>
          </p:cNvPr>
          <p:cNvCxnSpPr>
            <a:cxnSpLocks/>
          </p:cNvCxnSpPr>
          <p:nvPr/>
        </p:nvCxnSpPr>
        <p:spPr>
          <a:xfrm flipH="1">
            <a:off x="5856514" y="2421466"/>
            <a:ext cx="89141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6" name="Audio 6">
            <a:hlinkClick r:id="" action="ppaction://media"/>
            <a:extLst>
              <a:ext uri="{FF2B5EF4-FFF2-40B4-BE49-F238E27FC236}">
                <a16:creationId xmlns:a16="http://schemas.microsoft.com/office/drawing/2014/main" id="{04D91D12-4236-BAB1-C0D9-F386D2BE0D3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2518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439A2-8AE8-5B5A-95A0-7DE381496E84}"/>
              </a:ext>
            </a:extLst>
          </p:cNvPr>
          <p:cNvSpPr>
            <a:spLocks noGrp="1"/>
          </p:cNvSpPr>
          <p:nvPr>
            <p:ph type="title"/>
          </p:nvPr>
        </p:nvSpPr>
        <p:spPr/>
        <p:txBody>
          <a:bodyPr/>
          <a:lstStyle/>
          <a:p>
            <a:r>
              <a:rPr lang="en-CA" dirty="0"/>
              <a:t>Submitting Course Requests Online</a:t>
            </a:r>
          </a:p>
        </p:txBody>
      </p:sp>
      <p:sp>
        <p:nvSpPr>
          <p:cNvPr id="3" name="Content Placeholder 2">
            <a:extLst>
              <a:ext uri="{FF2B5EF4-FFF2-40B4-BE49-F238E27FC236}">
                <a16:creationId xmlns:a16="http://schemas.microsoft.com/office/drawing/2014/main" id="{50C0B7C8-DE45-AFE4-7E58-4EB2CC3B3E1E}"/>
              </a:ext>
            </a:extLst>
          </p:cNvPr>
          <p:cNvSpPr>
            <a:spLocks noGrp="1"/>
          </p:cNvSpPr>
          <p:nvPr>
            <p:ph idx="1"/>
          </p:nvPr>
        </p:nvSpPr>
        <p:spPr/>
        <p:txBody>
          <a:bodyPr/>
          <a:lstStyle/>
          <a:p>
            <a:endParaRPr lang="en-CA" dirty="0"/>
          </a:p>
        </p:txBody>
      </p:sp>
      <p:sp>
        <p:nvSpPr>
          <p:cNvPr id="4" name="Text Placeholder 3">
            <a:extLst>
              <a:ext uri="{FF2B5EF4-FFF2-40B4-BE49-F238E27FC236}">
                <a16:creationId xmlns:a16="http://schemas.microsoft.com/office/drawing/2014/main" id="{A6C34B40-9964-94A2-A7B9-32F592E44830}"/>
              </a:ext>
            </a:extLst>
          </p:cNvPr>
          <p:cNvSpPr>
            <a:spLocks noGrp="1"/>
          </p:cNvSpPr>
          <p:nvPr>
            <p:ph type="body" sz="half" idx="2"/>
          </p:nvPr>
        </p:nvSpPr>
        <p:spPr/>
        <p:txBody>
          <a:bodyPr/>
          <a:lstStyle/>
          <a:p>
            <a:endParaRPr lang="en-CA" dirty="0"/>
          </a:p>
        </p:txBody>
      </p:sp>
      <p:pic>
        <p:nvPicPr>
          <p:cNvPr id="6" name="Content Placeholder 5">
            <a:extLst>
              <a:ext uri="{FF2B5EF4-FFF2-40B4-BE49-F238E27FC236}">
                <a16:creationId xmlns:a16="http://schemas.microsoft.com/office/drawing/2014/main" id="{01DA101C-128D-361E-A26F-E24C8A996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3714" y="1666519"/>
            <a:ext cx="6222756" cy="3395505"/>
          </a:xfrm>
          <a:prstGeom prst="rect">
            <a:avLst/>
          </a:prstGeom>
        </p:spPr>
      </p:pic>
      <p:sp>
        <p:nvSpPr>
          <p:cNvPr id="7" name="Right Arrow 6">
            <a:extLst>
              <a:ext uri="{FF2B5EF4-FFF2-40B4-BE49-F238E27FC236}">
                <a16:creationId xmlns:a16="http://schemas.microsoft.com/office/drawing/2014/main" id="{A3B7140F-00CF-7F2C-B61F-0878C5B70C7A}"/>
              </a:ext>
            </a:extLst>
          </p:cNvPr>
          <p:cNvSpPr/>
          <p:nvPr/>
        </p:nvSpPr>
        <p:spPr>
          <a:xfrm>
            <a:off x="5584122" y="1740576"/>
            <a:ext cx="679206" cy="3099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Down Arrow 7">
            <a:extLst>
              <a:ext uri="{FF2B5EF4-FFF2-40B4-BE49-F238E27FC236}">
                <a16:creationId xmlns:a16="http://schemas.microsoft.com/office/drawing/2014/main" id="{F341A4FD-D09E-4EE6-4F33-15D306DA73D7}"/>
              </a:ext>
            </a:extLst>
          </p:cNvPr>
          <p:cNvSpPr/>
          <p:nvPr/>
        </p:nvSpPr>
        <p:spPr>
          <a:xfrm>
            <a:off x="5265120" y="2312143"/>
            <a:ext cx="290146" cy="5077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Up Arrow 8">
            <a:extLst>
              <a:ext uri="{FF2B5EF4-FFF2-40B4-BE49-F238E27FC236}">
                <a16:creationId xmlns:a16="http://schemas.microsoft.com/office/drawing/2014/main" id="{707A4B83-F37F-935F-4A7F-BB6E5DD664D5}"/>
              </a:ext>
            </a:extLst>
          </p:cNvPr>
          <p:cNvSpPr/>
          <p:nvPr/>
        </p:nvSpPr>
        <p:spPr>
          <a:xfrm>
            <a:off x="6664876" y="2954301"/>
            <a:ext cx="309929" cy="65282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Left Arrow 9">
            <a:extLst>
              <a:ext uri="{FF2B5EF4-FFF2-40B4-BE49-F238E27FC236}">
                <a16:creationId xmlns:a16="http://schemas.microsoft.com/office/drawing/2014/main" id="{55236B58-9686-B609-D20A-984931272639}"/>
              </a:ext>
            </a:extLst>
          </p:cNvPr>
          <p:cNvSpPr/>
          <p:nvPr/>
        </p:nvSpPr>
        <p:spPr>
          <a:xfrm>
            <a:off x="7160863" y="2742942"/>
            <a:ext cx="712177" cy="29014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Audio 7">
            <a:hlinkClick r:id="" action="ppaction://media"/>
            <a:extLst>
              <a:ext uri="{FF2B5EF4-FFF2-40B4-BE49-F238E27FC236}">
                <a16:creationId xmlns:a16="http://schemas.microsoft.com/office/drawing/2014/main" id="{C896C888-A318-3C9B-E4AC-7392C2C57FF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2005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439A2-8AE8-5B5A-95A0-7DE381496E84}"/>
              </a:ext>
            </a:extLst>
          </p:cNvPr>
          <p:cNvSpPr>
            <a:spLocks noGrp="1"/>
          </p:cNvSpPr>
          <p:nvPr>
            <p:ph type="title"/>
          </p:nvPr>
        </p:nvSpPr>
        <p:spPr/>
        <p:txBody>
          <a:bodyPr/>
          <a:lstStyle/>
          <a:p>
            <a:r>
              <a:rPr lang="en-CA" dirty="0"/>
              <a:t>Submitting Course Requests Online</a:t>
            </a:r>
          </a:p>
        </p:txBody>
      </p:sp>
      <p:sp>
        <p:nvSpPr>
          <p:cNvPr id="3" name="Content Placeholder 2">
            <a:extLst>
              <a:ext uri="{FF2B5EF4-FFF2-40B4-BE49-F238E27FC236}">
                <a16:creationId xmlns:a16="http://schemas.microsoft.com/office/drawing/2014/main" id="{50C0B7C8-DE45-AFE4-7E58-4EB2CC3B3E1E}"/>
              </a:ext>
            </a:extLst>
          </p:cNvPr>
          <p:cNvSpPr>
            <a:spLocks noGrp="1"/>
          </p:cNvSpPr>
          <p:nvPr>
            <p:ph idx="1"/>
          </p:nvPr>
        </p:nvSpPr>
        <p:spPr/>
        <p:txBody>
          <a:bodyPr/>
          <a:lstStyle/>
          <a:p>
            <a:endParaRPr lang="en-CA" dirty="0"/>
          </a:p>
        </p:txBody>
      </p:sp>
      <p:sp>
        <p:nvSpPr>
          <p:cNvPr id="4" name="Text Placeholder 3">
            <a:extLst>
              <a:ext uri="{FF2B5EF4-FFF2-40B4-BE49-F238E27FC236}">
                <a16:creationId xmlns:a16="http://schemas.microsoft.com/office/drawing/2014/main" id="{A6C34B40-9964-94A2-A7B9-32F592E44830}"/>
              </a:ext>
            </a:extLst>
          </p:cNvPr>
          <p:cNvSpPr>
            <a:spLocks noGrp="1"/>
          </p:cNvSpPr>
          <p:nvPr>
            <p:ph type="body" sz="half" idx="2"/>
          </p:nvPr>
        </p:nvSpPr>
        <p:spPr/>
        <p:txBody>
          <a:bodyPr/>
          <a:lstStyle/>
          <a:p>
            <a:endParaRPr lang="en-CA" dirty="0"/>
          </a:p>
        </p:txBody>
      </p:sp>
      <p:pic>
        <p:nvPicPr>
          <p:cNvPr id="5" name="Content Placeholder 5">
            <a:extLst>
              <a:ext uri="{FF2B5EF4-FFF2-40B4-BE49-F238E27FC236}">
                <a16:creationId xmlns:a16="http://schemas.microsoft.com/office/drawing/2014/main" id="{E0A12B4C-CA13-A4D8-09B8-4D2A3CCDB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3714" y="1400200"/>
            <a:ext cx="6783439" cy="3588468"/>
          </a:xfrm>
          <a:prstGeom prst="rect">
            <a:avLst/>
          </a:prstGeom>
        </p:spPr>
      </p:pic>
      <p:sp>
        <p:nvSpPr>
          <p:cNvPr id="8" name="Down Arrow 6">
            <a:extLst>
              <a:ext uri="{FF2B5EF4-FFF2-40B4-BE49-F238E27FC236}">
                <a16:creationId xmlns:a16="http://schemas.microsoft.com/office/drawing/2014/main" id="{E6039D5A-59D4-B0AB-03FF-3DA8E013CD52}"/>
              </a:ext>
            </a:extLst>
          </p:cNvPr>
          <p:cNvSpPr/>
          <p:nvPr/>
        </p:nvSpPr>
        <p:spPr>
          <a:xfrm>
            <a:off x="8533427" y="1136242"/>
            <a:ext cx="266363" cy="4565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Up Arrow 7">
            <a:extLst>
              <a:ext uri="{FF2B5EF4-FFF2-40B4-BE49-F238E27FC236}">
                <a16:creationId xmlns:a16="http://schemas.microsoft.com/office/drawing/2014/main" id="{4F5AAA5A-9F89-9F2D-BDE1-70F22DBDB583}"/>
              </a:ext>
            </a:extLst>
          </p:cNvPr>
          <p:cNvSpPr/>
          <p:nvPr/>
        </p:nvSpPr>
        <p:spPr>
          <a:xfrm>
            <a:off x="8049949" y="4510686"/>
            <a:ext cx="259703" cy="5136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Audio 6">
            <a:hlinkClick r:id="" action="ppaction://media"/>
            <a:extLst>
              <a:ext uri="{FF2B5EF4-FFF2-40B4-BE49-F238E27FC236}">
                <a16:creationId xmlns:a16="http://schemas.microsoft.com/office/drawing/2014/main" id="{CB30CEFE-2838-A420-C790-071A57FBBFE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2619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67F40-4825-AA0D-414C-588F3E640D70}"/>
              </a:ext>
            </a:extLst>
          </p:cNvPr>
          <p:cNvSpPr>
            <a:spLocks noGrp="1"/>
          </p:cNvSpPr>
          <p:nvPr>
            <p:ph type="title"/>
          </p:nvPr>
        </p:nvSpPr>
        <p:spPr/>
        <p:txBody>
          <a:bodyPr>
            <a:normAutofit/>
          </a:bodyPr>
          <a:lstStyle/>
          <a:p>
            <a:r>
              <a:rPr lang="en-CA" sz="3600" dirty="0"/>
              <a:t>Timeline</a:t>
            </a:r>
          </a:p>
        </p:txBody>
      </p:sp>
      <p:sp>
        <p:nvSpPr>
          <p:cNvPr id="3" name="Content Placeholder 2">
            <a:extLst>
              <a:ext uri="{FF2B5EF4-FFF2-40B4-BE49-F238E27FC236}">
                <a16:creationId xmlns:a16="http://schemas.microsoft.com/office/drawing/2014/main" id="{E0787ADE-601A-6000-7CC3-F9E088A98084}"/>
              </a:ext>
            </a:extLst>
          </p:cNvPr>
          <p:cNvSpPr>
            <a:spLocks noGrp="1"/>
          </p:cNvSpPr>
          <p:nvPr>
            <p:ph idx="1"/>
          </p:nvPr>
        </p:nvSpPr>
        <p:spPr/>
        <p:txBody>
          <a:bodyPr>
            <a:normAutofit fontScale="92500"/>
          </a:bodyPr>
          <a:lstStyle/>
          <a:p>
            <a:r>
              <a:rPr lang="en-US" sz="2400" dirty="0"/>
              <a:t>Course requests will happen at home (Feb 7 – 28)</a:t>
            </a:r>
          </a:p>
          <a:p>
            <a:r>
              <a:rPr lang="en-CA" sz="2400" dirty="0"/>
              <a:t>Use your Course Planning Sheet before you go online to help you decide which courses you will request.</a:t>
            </a:r>
            <a:r>
              <a:rPr lang="en-US" sz="2400" dirty="0"/>
              <a:t> </a:t>
            </a:r>
          </a:p>
          <a:p>
            <a:r>
              <a:rPr lang="en-US" sz="2400" dirty="0"/>
              <a:t> How To guides and other information are available at </a:t>
            </a:r>
            <a:r>
              <a:rPr lang="en-US" sz="2400" dirty="0">
                <a:hlinkClick r:id="rId4"/>
              </a:rPr>
              <a:t>https://www.surreyschools.ca/kwantlenpark/page/53496/course-selection</a:t>
            </a:r>
            <a:endParaRPr lang="en-US" sz="2400" dirty="0">
              <a:hlinkClick r:id="rId5"/>
            </a:endParaRPr>
          </a:p>
          <a:p>
            <a:r>
              <a:rPr lang="en-US" sz="2400" dirty="0"/>
              <a:t>Email your alpha counsellor with any questions</a:t>
            </a:r>
          </a:p>
          <a:p>
            <a:endParaRPr lang="en-CA" dirty="0"/>
          </a:p>
        </p:txBody>
      </p:sp>
      <p:sp>
        <p:nvSpPr>
          <p:cNvPr id="4" name="Text Placeholder 3">
            <a:extLst>
              <a:ext uri="{FF2B5EF4-FFF2-40B4-BE49-F238E27FC236}">
                <a16:creationId xmlns:a16="http://schemas.microsoft.com/office/drawing/2014/main" id="{F8F9AA66-F8B4-3292-3481-E24203F71FF3}"/>
              </a:ext>
            </a:extLst>
          </p:cNvPr>
          <p:cNvSpPr>
            <a:spLocks noGrp="1"/>
          </p:cNvSpPr>
          <p:nvPr>
            <p:ph type="body" sz="half" idx="2"/>
          </p:nvPr>
        </p:nvSpPr>
        <p:spPr/>
        <p:txBody>
          <a:bodyPr/>
          <a:lstStyle/>
          <a:p>
            <a:r>
              <a:rPr lang="en-CA" sz="2400" dirty="0" err="1"/>
              <a:t>Mr</a:t>
            </a:r>
            <a:r>
              <a:rPr lang="en-CA" sz="2400" dirty="0"/>
              <a:t> Church A – Dhak</a:t>
            </a:r>
          </a:p>
          <a:p>
            <a:r>
              <a:rPr lang="en-CA" sz="2400" dirty="0"/>
              <a:t>Mr. Sedaros Dhal – Koo</a:t>
            </a:r>
          </a:p>
          <a:p>
            <a:r>
              <a:rPr lang="en-CA" sz="2400" dirty="0"/>
              <a:t>Ms. Bhullar Kor – Rah</a:t>
            </a:r>
          </a:p>
          <a:p>
            <a:r>
              <a:rPr lang="en-CA" sz="2400" dirty="0"/>
              <a:t>Mr. Brar Rai - Z</a:t>
            </a:r>
          </a:p>
          <a:p>
            <a:endParaRPr lang="en-CA" dirty="0"/>
          </a:p>
        </p:txBody>
      </p:sp>
      <p:pic>
        <p:nvPicPr>
          <p:cNvPr id="6" name="Timeline">
            <a:hlinkClick r:id="" action="ppaction://media"/>
            <a:extLst>
              <a:ext uri="{FF2B5EF4-FFF2-40B4-BE49-F238E27FC236}">
                <a16:creationId xmlns:a16="http://schemas.microsoft.com/office/drawing/2014/main" id="{991D1DC4-F817-0133-0EE9-F9519B3AD3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44129" y="5453672"/>
            <a:ext cx="406400" cy="406400"/>
          </a:xfrm>
          <a:prstGeom prst="rect">
            <a:avLst/>
          </a:prstGeom>
        </p:spPr>
      </p:pic>
    </p:spTree>
    <p:extLst>
      <p:ext uri="{BB962C8B-B14F-4D97-AF65-F5344CB8AC3E}">
        <p14:creationId xmlns:p14="http://schemas.microsoft.com/office/powerpoint/2010/main" val="18772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439A2-8AE8-5B5A-95A0-7DE381496E84}"/>
              </a:ext>
            </a:extLst>
          </p:cNvPr>
          <p:cNvSpPr>
            <a:spLocks noGrp="1"/>
          </p:cNvSpPr>
          <p:nvPr>
            <p:ph type="title"/>
          </p:nvPr>
        </p:nvSpPr>
        <p:spPr/>
        <p:txBody>
          <a:bodyPr/>
          <a:lstStyle/>
          <a:p>
            <a:r>
              <a:rPr lang="en-CA" dirty="0"/>
              <a:t>Submitting Course Requests Online</a:t>
            </a:r>
          </a:p>
        </p:txBody>
      </p:sp>
      <p:sp>
        <p:nvSpPr>
          <p:cNvPr id="3" name="Content Placeholder 2">
            <a:extLst>
              <a:ext uri="{FF2B5EF4-FFF2-40B4-BE49-F238E27FC236}">
                <a16:creationId xmlns:a16="http://schemas.microsoft.com/office/drawing/2014/main" id="{50C0B7C8-DE45-AFE4-7E58-4EB2CC3B3E1E}"/>
              </a:ext>
            </a:extLst>
          </p:cNvPr>
          <p:cNvSpPr>
            <a:spLocks noGrp="1"/>
          </p:cNvSpPr>
          <p:nvPr>
            <p:ph idx="1"/>
          </p:nvPr>
        </p:nvSpPr>
        <p:spPr/>
        <p:txBody>
          <a:bodyPr/>
          <a:lstStyle/>
          <a:p>
            <a:endParaRPr lang="en-CA" dirty="0"/>
          </a:p>
        </p:txBody>
      </p:sp>
      <p:sp>
        <p:nvSpPr>
          <p:cNvPr id="4" name="Text Placeholder 3">
            <a:extLst>
              <a:ext uri="{FF2B5EF4-FFF2-40B4-BE49-F238E27FC236}">
                <a16:creationId xmlns:a16="http://schemas.microsoft.com/office/drawing/2014/main" id="{A6C34B40-9964-94A2-A7B9-32F592E44830}"/>
              </a:ext>
            </a:extLst>
          </p:cNvPr>
          <p:cNvSpPr>
            <a:spLocks noGrp="1"/>
          </p:cNvSpPr>
          <p:nvPr>
            <p:ph type="body" sz="half" idx="2"/>
          </p:nvPr>
        </p:nvSpPr>
        <p:spPr/>
        <p:txBody>
          <a:bodyPr/>
          <a:lstStyle/>
          <a:p>
            <a:endParaRPr lang="en-CA" dirty="0"/>
          </a:p>
        </p:txBody>
      </p:sp>
      <p:pic>
        <p:nvPicPr>
          <p:cNvPr id="6" name="Content Placeholder 6">
            <a:extLst>
              <a:ext uri="{FF2B5EF4-FFF2-40B4-BE49-F238E27FC236}">
                <a16:creationId xmlns:a16="http://schemas.microsoft.com/office/drawing/2014/main" id="{1F99653C-1015-A42C-A5D8-501F396BF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800" y="892106"/>
            <a:ext cx="6000414" cy="4489393"/>
          </a:xfrm>
          <a:prstGeom prst="rect">
            <a:avLst/>
          </a:prstGeom>
        </p:spPr>
      </p:pic>
      <p:sp>
        <p:nvSpPr>
          <p:cNvPr id="7" name="Down Arrow 7">
            <a:extLst>
              <a:ext uri="{FF2B5EF4-FFF2-40B4-BE49-F238E27FC236}">
                <a16:creationId xmlns:a16="http://schemas.microsoft.com/office/drawing/2014/main" id="{BB64588B-7E43-E52F-7286-D420E97439DD}"/>
              </a:ext>
            </a:extLst>
          </p:cNvPr>
          <p:cNvSpPr/>
          <p:nvPr/>
        </p:nvSpPr>
        <p:spPr>
          <a:xfrm>
            <a:off x="5346810" y="3477884"/>
            <a:ext cx="745870" cy="13054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Left Arrow 8">
            <a:extLst>
              <a:ext uri="{FF2B5EF4-FFF2-40B4-BE49-F238E27FC236}">
                <a16:creationId xmlns:a16="http://schemas.microsoft.com/office/drawing/2014/main" id="{E3FCA8AF-38A2-8D79-9182-854F4908E7F5}"/>
              </a:ext>
            </a:extLst>
          </p:cNvPr>
          <p:cNvSpPr/>
          <p:nvPr/>
        </p:nvSpPr>
        <p:spPr>
          <a:xfrm>
            <a:off x="6302642" y="4783348"/>
            <a:ext cx="1368794" cy="6811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Audio 7">
            <a:hlinkClick r:id="" action="ppaction://media"/>
            <a:extLst>
              <a:ext uri="{FF2B5EF4-FFF2-40B4-BE49-F238E27FC236}">
                <a16:creationId xmlns:a16="http://schemas.microsoft.com/office/drawing/2014/main" id="{C2C293CD-E79D-A035-C591-C5A36370FDD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908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6F391-34B7-1F09-6662-B7AAA7403277}"/>
              </a:ext>
            </a:extLst>
          </p:cNvPr>
          <p:cNvSpPr>
            <a:spLocks noGrp="1"/>
          </p:cNvSpPr>
          <p:nvPr>
            <p:ph type="title"/>
          </p:nvPr>
        </p:nvSpPr>
        <p:spPr/>
        <p:txBody>
          <a:bodyPr/>
          <a:lstStyle/>
          <a:p>
            <a:r>
              <a:rPr lang="en-US"/>
              <a:t>Course Planning Documents</a:t>
            </a:r>
            <a:endParaRPr lang="en-CA"/>
          </a:p>
        </p:txBody>
      </p:sp>
      <p:sp>
        <p:nvSpPr>
          <p:cNvPr id="3" name="Content Placeholder 2">
            <a:extLst>
              <a:ext uri="{FF2B5EF4-FFF2-40B4-BE49-F238E27FC236}">
                <a16:creationId xmlns:a16="http://schemas.microsoft.com/office/drawing/2014/main" id="{A708FD9A-A15C-F355-E6D8-24CCC2EB46A2}"/>
              </a:ext>
            </a:extLst>
          </p:cNvPr>
          <p:cNvSpPr>
            <a:spLocks noGrp="1"/>
          </p:cNvSpPr>
          <p:nvPr>
            <p:ph idx="1"/>
          </p:nvPr>
        </p:nvSpPr>
        <p:spPr/>
        <p:txBody>
          <a:bodyPr/>
          <a:lstStyle/>
          <a:p>
            <a:r>
              <a:rPr lang="en-US" dirty="0"/>
              <a:t>See our website for:</a:t>
            </a:r>
          </a:p>
          <a:p>
            <a:pPr lvl="1"/>
            <a:r>
              <a:rPr lang="en-US" dirty="0"/>
              <a:t>Course Planning Guide</a:t>
            </a:r>
          </a:p>
          <a:p>
            <a:pPr lvl="1"/>
            <a:r>
              <a:rPr lang="en-US" dirty="0"/>
              <a:t>Course Catalogue</a:t>
            </a:r>
          </a:p>
          <a:p>
            <a:pPr lvl="1"/>
            <a:r>
              <a:rPr lang="en-US" dirty="0"/>
              <a:t>Sample Course Selection Planning Sheets</a:t>
            </a:r>
          </a:p>
          <a:p>
            <a:pPr lvl="1"/>
            <a:r>
              <a:rPr lang="en-US" dirty="0"/>
              <a:t>Student Portal instructions</a:t>
            </a:r>
          </a:p>
          <a:p>
            <a:pPr lvl="1"/>
            <a:r>
              <a:rPr lang="en-US" dirty="0"/>
              <a:t>Website: </a:t>
            </a:r>
            <a:r>
              <a:rPr lang="en-US" sz="1800" dirty="0">
                <a:hlinkClick r:id="rId4"/>
              </a:rPr>
              <a:t>https://www.surreyschools.ca/kwantlenpark/page/53496/course-selection</a:t>
            </a:r>
            <a:endParaRPr lang="en-US" sz="1800" dirty="0">
              <a:hlinkClick r:id="rId5"/>
            </a:endParaRPr>
          </a:p>
          <a:p>
            <a:endParaRPr lang="en-CA" dirty="0"/>
          </a:p>
        </p:txBody>
      </p:sp>
      <p:pic>
        <p:nvPicPr>
          <p:cNvPr id="4" name="Recorded Sound">
            <a:hlinkClick r:id="" action="ppaction://media"/>
            <a:extLst>
              <a:ext uri="{FF2B5EF4-FFF2-40B4-BE49-F238E27FC236}">
                <a16:creationId xmlns:a16="http://schemas.microsoft.com/office/drawing/2014/main" id="{5374BC6E-FBD7-4143-671C-388C65C345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22270" y="5059945"/>
            <a:ext cx="406400" cy="406400"/>
          </a:xfrm>
          <a:prstGeom prst="rect">
            <a:avLst/>
          </a:prstGeom>
        </p:spPr>
      </p:pic>
    </p:spTree>
    <p:extLst>
      <p:ext uri="{BB962C8B-B14F-4D97-AF65-F5344CB8AC3E}">
        <p14:creationId xmlns:p14="http://schemas.microsoft.com/office/powerpoint/2010/main" val="976416427"/>
      </p:ext>
    </p:extLst>
  </p:cSld>
  <p:clrMapOvr>
    <a:masterClrMapping/>
  </p:clrMapOvr>
  <mc:AlternateContent xmlns:mc="http://schemas.openxmlformats.org/markup-compatibility/2006" xmlns:p14="http://schemas.microsoft.com/office/powerpoint/2010/main">
    <mc:Choice Requires="p14">
      <p:transition spd="slow" p14:dur="2000" advTm="16123"/>
    </mc:Choice>
    <mc:Fallback xmlns="">
      <p:transition spd="slow" advTm="16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92FCD-C94A-8249-8B7B-45C32C49660D}"/>
              </a:ext>
            </a:extLst>
          </p:cNvPr>
          <p:cNvSpPr>
            <a:spLocks noGrp="1"/>
          </p:cNvSpPr>
          <p:nvPr>
            <p:ph type="title"/>
          </p:nvPr>
        </p:nvSpPr>
        <p:spPr/>
        <p:txBody>
          <a:bodyPr/>
          <a:lstStyle/>
          <a:p>
            <a:r>
              <a:rPr lang="en-CA" dirty="0"/>
              <a:t>Questions?</a:t>
            </a:r>
          </a:p>
        </p:txBody>
      </p:sp>
      <p:sp>
        <p:nvSpPr>
          <p:cNvPr id="3" name="Text Placeholder 2">
            <a:extLst>
              <a:ext uri="{FF2B5EF4-FFF2-40B4-BE49-F238E27FC236}">
                <a16:creationId xmlns:a16="http://schemas.microsoft.com/office/drawing/2014/main" id="{F7BD2E72-15CB-64D5-BB86-F22E77A841B3}"/>
              </a:ext>
            </a:extLst>
          </p:cNvPr>
          <p:cNvSpPr>
            <a:spLocks noGrp="1"/>
          </p:cNvSpPr>
          <p:nvPr>
            <p:ph type="body" idx="1"/>
          </p:nvPr>
        </p:nvSpPr>
        <p:spPr/>
        <p:txBody>
          <a:bodyPr/>
          <a:lstStyle/>
          <a:p>
            <a:r>
              <a:rPr lang="en-CA" dirty="0"/>
              <a:t>Counsellors are currently monitoring and will respond to any questions on the Teams page</a:t>
            </a:r>
          </a:p>
        </p:txBody>
      </p:sp>
      <p:pic>
        <p:nvPicPr>
          <p:cNvPr id="4" name="Audio 4">
            <a:hlinkClick r:id="" action="ppaction://media"/>
            <a:extLst>
              <a:ext uri="{FF2B5EF4-FFF2-40B4-BE49-F238E27FC236}">
                <a16:creationId xmlns:a16="http://schemas.microsoft.com/office/drawing/2014/main" id="{28490428-7994-01DC-8F73-FB67678B60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4748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67F40-4825-AA0D-414C-588F3E640D70}"/>
              </a:ext>
            </a:extLst>
          </p:cNvPr>
          <p:cNvSpPr>
            <a:spLocks noGrp="1"/>
          </p:cNvSpPr>
          <p:nvPr>
            <p:ph type="title"/>
          </p:nvPr>
        </p:nvSpPr>
        <p:spPr/>
        <p:txBody>
          <a:bodyPr/>
          <a:lstStyle/>
          <a:p>
            <a:r>
              <a:rPr lang="en-CA" sz="3200" dirty="0"/>
              <a:t>Graduation Requirements</a:t>
            </a:r>
            <a:endParaRPr lang="en-CA" dirty="0"/>
          </a:p>
        </p:txBody>
      </p:sp>
      <p:sp>
        <p:nvSpPr>
          <p:cNvPr id="3" name="Content Placeholder 2">
            <a:extLst>
              <a:ext uri="{FF2B5EF4-FFF2-40B4-BE49-F238E27FC236}">
                <a16:creationId xmlns:a16="http://schemas.microsoft.com/office/drawing/2014/main" id="{E0787ADE-601A-6000-7CC3-F9E088A98084}"/>
              </a:ext>
            </a:extLst>
          </p:cNvPr>
          <p:cNvSpPr>
            <a:spLocks noGrp="1"/>
          </p:cNvSpPr>
          <p:nvPr>
            <p:ph idx="1"/>
          </p:nvPr>
        </p:nvSpPr>
        <p:spPr>
          <a:xfrm>
            <a:off x="1451579" y="2015732"/>
            <a:ext cx="9603275" cy="4037749"/>
          </a:xfrm>
        </p:spPr>
        <p:txBody>
          <a:bodyPr>
            <a:normAutofit fontScale="92500" lnSpcReduction="10000"/>
          </a:bodyPr>
          <a:lstStyle/>
          <a:p>
            <a:pPr lvl="1"/>
            <a:r>
              <a:rPr lang="en-US" sz="2400" dirty="0"/>
              <a:t>80 credits minimum  (Each course = 4 credits)</a:t>
            </a:r>
          </a:p>
          <a:p>
            <a:pPr lvl="2"/>
            <a:r>
              <a:rPr lang="en-US" sz="2400" dirty="0"/>
              <a:t>48 required credits (12 courses)</a:t>
            </a:r>
          </a:p>
          <a:p>
            <a:pPr lvl="2"/>
            <a:r>
              <a:rPr lang="en-US" sz="2400" dirty="0"/>
              <a:t>28 elective credits  (7 courses)</a:t>
            </a:r>
          </a:p>
          <a:p>
            <a:pPr lvl="1"/>
            <a:r>
              <a:rPr lang="en-US" sz="2400" dirty="0"/>
              <a:t>Numeracy 10 Assessment </a:t>
            </a:r>
          </a:p>
          <a:p>
            <a:pPr lvl="1"/>
            <a:r>
              <a:rPr lang="en-US" sz="2400" dirty="0"/>
              <a:t>Literary 10 Assessment</a:t>
            </a:r>
          </a:p>
          <a:p>
            <a:pPr lvl="1"/>
            <a:r>
              <a:rPr lang="en-US" sz="2400" dirty="0"/>
              <a:t>Literacy 12 Assessment</a:t>
            </a:r>
          </a:p>
          <a:p>
            <a:pPr lvl="1"/>
            <a:r>
              <a:rPr lang="en-US" sz="2400" dirty="0"/>
              <a:t>First Peoples Education Course</a:t>
            </a:r>
          </a:p>
          <a:p>
            <a:pPr lvl="1"/>
            <a:r>
              <a:rPr lang="en-US" sz="2400" dirty="0"/>
              <a:t>Career Life Education 10 (CLE)</a:t>
            </a:r>
          </a:p>
          <a:p>
            <a:pPr lvl="1"/>
            <a:r>
              <a:rPr lang="en-US" sz="2400" dirty="0"/>
              <a:t>Career Life Connections 12 (CLC)</a:t>
            </a:r>
          </a:p>
        </p:txBody>
      </p:sp>
      <p:pic>
        <p:nvPicPr>
          <p:cNvPr id="4" name="Audio 8">
            <a:hlinkClick r:id="" action="ppaction://media"/>
            <a:extLst>
              <a:ext uri="{FF2B5EF4-FFF2-40B4-BE49-F238E27FC236}">
                <a16:creationId xmlns:a16="http://schemas.microsoft.com/office/drawing/2014/main" id="{58EFAD8B-5607-1417-B697-56D31885F3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624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8823-9A12-1C79-EDAD-CEF96D096EE2}"/>
              </a:ext>
            </a:extLst>
          </p:cNvPr>
          <p:cNvSpPr>
            <a:spLocks noGrp="1"/>
          </p:cNvSpPr>
          <p:nvPr>
            <p:ph type="title"/>
          </p:nvPr>
        </p:nvSpPr>
        <p:spPr/>
        <p:txBody>
          <a:bodyPr/>
          <a:lstStyle/>
          <a:p>
            <a:r>
              <a:rPr lang="en-CA" dirty="0"/>
              <a:t>Graduation Requirements</a:t>
            </a:r>
          </a:p>
        </p:txBody>
      </p:sp>
      <p:graphicFrame>
        <p:nvGraphicFramePr>
          <p:cNvPr id="7" name="Content Placeholder 6">
            <a:extLst>
              <a:ext uri="{FF2B5EF4-FFF2-40B4-BE49-F238E27FC236}">
                <a16:creationId xmlns:a16="http://schemas.microsoft.com/office/drawing/2014/main" id="{97BA7E86-4BAB-FC37-9AC6-4180F497F57D}"/>
              </a:ext>
            </a:extLst>
          </p:cNvPr>
          <p:cNvGraphicFramePr>
            <a:graphicFrameLocks noGrp="1"/>
          </p:cNvGraphicFramePr>
          <p:nvPr>
            <p:ph sz="half" idx="2"/>
            <p:extLst>
              <p:ext uri="{D42A27DB-BD31-4B8C-83A1-F6EECF244321}">
                <p14:modId xmlns:p14="http://schemas.microsoft.com/office/powerpoint/2010/main" val="2464679542"/>
              </p:ext>
            </p:extLst>
          </p:nvPr>
        </p:nvGraphicFramePr>
        <p:xfrm>
          <a:off x="1447191" y="1929697"/>
          <a:ext cx="4645025" cy="5080944"/>
        </p:xfrm>
        <a:graphic>
          <a:graphicData uri="http://schemas.openxmlformats.org/drawingml/2006/table">
            <a:tbl>
              <a:tblPr firstRow="1" bandRow="1">
                <a:tableStyleId>{5C22544A-7EE6-4342-B048-85BDC9FD1C3A}</a:tableStyleId>
              </a:tblPr>
              <a:tblGrid>
                <a:gridCol w="4645025">
                  <a:extLst>
                    <a:ext uri="{9D8B030D-6E8A-4147-A177-3AD203B41FA5}">
                      <a16:colId xmlns:a16="http://schemas.microsoft.com/office/drawing/2014/main" val="3052627157"/>
                    </a:ext>
                  </a:extLst>
                </a:gridCol>
              </a:tblGrid>
              <a:tr h="459858">
                <a:tc>
                  <a:txBody>
                    <a:bodyPr/>
                    <a:lstStyle/>
                    <a:p>
                      <a:pPr algn="ctr"/>
                      <a:r>
                        <a:rPr lang="en-CA" sz="2400" dirty="0"/>
                        <a:t>English Program</a:t>
                      </a:r>
                    </a:p>
                  </a:txBody>
                  <a:tcPr/>
                </a:tc>
                <a:extLst>
                  <a:ext uri="{0D108BD9-81ED-4DB2-BD59-A6C34878D82A}">
                    <a16:rowId xmlns:a16="http://schemas.microsoft.com/office/drawing/2014/main" val="2293009438"/>
                  </a:ext>
                </a:extLst>
              </a:tr>
              <a:tr h="459858">
                <a:tc>
                  <a:txBody>
                    <a:bodyPr/>
                    <a:lstStyle/>
                    <a:p>
                      <a:pPr algn="l"/>
                      <a:r>
                        <a:rPr lang="en-CA" sz="2000" dirty="0"/>
                        <a:t>English 10, 11, 12</a:t>
                      </a:r>
                    </a:p>
                  </a:txBody>
                  <a:tcPr anchor="ctr"/>
                </a:tc>
                <a:extLst>
                  <a:ext uri="{0D108BD9-81ED-4DB2-BD59-A6C34878D82A}">
                    <a16:rowId xmlns:a16="http://schemas.microsoft.com/office/drawing/2014/main" val="2399818517"/>
                  </a:ext>
                </a:extLst>
              </a:tr>
              <a:tr h="459858">
                <a:tc>
                  <a:txBody>
                    <a:bodyPr/>
                    <a:lstStyle/>
                    <a:p>
                      <a:pPr algn="l"/>
                      <a:r>
                        <a:rPr lang="en-CA" sz="2000" dirty="0"/>
                        <a:t>A Math 10, A Math 11</a:t>
                      </a:r>
                    </a:p>
                  </a:txBody>
                  <a:tcPr anchor="ctr"/>
                </a:tc>
                <a:extLst>
                  <a:ext uri="{0D108BD9-81ED-4DB2-BD59-A6C34878D82A}">
                    <a16:rowId xmlns:a16="http://schemas.microsoft.com/office/drawing/2014/main" val="1885695000"/>
                  </a:ext>
                </a:extLst>
              </a:tr>
              <a:tr h="459858">
                <a:tc>
                  <a:txBody>
                    <a:bodyPr/>
                    <a:lstStyle/>
                    <a:p>
                      <a:pPr algn="l"/>
                      <a:r>
                        <a:rPr lang="en-CA" sz="2000" dirty="0"/>
                        <a:t>A Physical &amp; Health Education 10</a:t>
                      </a:r>
                    </a:p>
                  </a:txBody>
                  <a:tcPr anchor="ctr"/>
                </a:tc>
                <a:extLst>
                  <a:ext uri="{0D108BD9-81ED-4DB2-BD59-A6C34878D82A}">
                    <a16:rowId xmlns:a16="http://schemas.microsoft.com/office/drawing/2014/main" val="3116881334"/>
                  </a:ext>
                </a:extLst>
              </a:tr>
              <a:tr h="459858">
                <a:tc>
                  <a:txBody>
                    <a:bodyPr/>
                    <a:lstStyle/>
                    <a:p>
                      <a:pPr algn="l"/>
                      <a:r>
                        <a:rPr lang="en-CA" sz="2000" dirty="0"/>
                        <a:t>Career Life Education (CLE) 10</a:t>
                      </a:r>
                    </a:p>
                  </a:txBody>
                  <a:tcPr anchor="ctr"/>
                </a:tc>
                <a:extLst>
                  <a:ext uri="{0D108BD9-81ED-4DB2-BD59-A6C34878D82A}">
                    <a16:rowId xmlns:a16="http://schemas.microsoft.com/office/drawing/2014/main" val="1935939629"/>
                  </a:ext>
                </a:extLst>
              </a:tr>
              <a:tr h="459858">
                <a:tc>
                  <a:txBody>
                    <a:bodyPr/>
                    <a:lstStyle/>
                    <a:p>
                      <a:pPr algn="l"/>
                      <a:r>
                        <a:rPr lang="en-CA" sz="2000" dirty="0"/>
                        <a:t>Career Life Connections (CLC) 12 + Capstone</a:t>
                      </a:r>
                    </a:p>
                  </a:txBody>
                  <a:tcPr anchor="ctr"/>
                </a:tc>
                <a:extLst>
                  <a:ext uri="{0D108BD9-81ED-4DB2-BD59-A6C34878D82A}">
                    <a16:rowId xmlns:a16="http://schemas.microsoft.com/office/drawing/2014/main" val="3443721703"/>
                  </a:ext>
                </a:extLst>
              </a:tr>
              <a:tr h="459858">
                <a:tc>
                  <a:txBody>
                    <a:bodyPr/>
                    <a:lstStyle/>
                    <a:p>
                      <a:pPr algn="l"/>
                      <a:r>
                        <a:rPr lang="en-CA" sz="2000" dirty="0"/>
                        <a:t>Science 10, A Science 11 or 12</a:t>
                      </a:r>
                    </a:p>
                  </a:txBody>
                  <a:tcPr anchor="ctr"/>
                </a:tc>
                <a:extLst>
                  <a:ext uri="{0D108BD9-81ED-4DB2-BD59-A6C34878D82A}">
                    <a16:rowId xmlns:a16="http://schemas.microsoft.com/office/drawing/2014/main" val="3505790312"/>
                  </a:ext>
                </a:extLst>
              </a:tr>
              <a:tr h="459858">
                <a:tc>
                  <a:txBody>
                    <a:bodyPr/>
                    <a:lstStyle/>
                    <a:p>
                      <a:pPr algn="l"/>
                      <a:r>
                        <a:rPr lang="en-CA" sz="2000" dirty="0"/>
                        <a:t>Social Studies 10,  A Social Studies 11 or 12</a:t>
                      </a:r>
                    </a:p>
                  </a:txBody>
                  <a:tcPr anchor="ctr"/>
                </a:tc>
                <a:extLst>
                  <a:ext uri="{0D108BD9-81ED-4DB2-BD59-A6C34878D82A}">
                    <a16:rowId xmlns:a16="http://schemas.microsoft.com/office/drawing/2014/main" val="3546201180"/>
                  </a:ext>
                </a:extLst>
              </a:tr>
              <a:tr h="459858">
                <a:tc>
                  <a:txBody>
                    <a:bodyPr/>
                    <a:lstStyle/>
                    <a:p>
                      <a:pPr algn="l"/>
                      <a:r>
                        <a:rPr lang="en-CA" sz="2000" dirty="0"/>
                        <a:t>Electives 10, 11, 12 (one must be an ADST course)</a:t>
                      </a:r>
                    </a:p>
                  </a:txBody>
                  <a:tcPr anchor="ctr"/>
                </a:tc>
                <a:extLst>
                  <a:ext uri="{0D108BD9-81ED-4DB2-BD59-A6C34878D82A}">
                    <a16:rowId xmlns:a16="http://schemas.microsoft.com/office/drawing/2014/main" val="1645324915"/>
                  </a:ext>
                </a:extLst>
              </a:tr>
              <a:tr h="459858">
                <a:tc>
                  <a:txBody>
                    <a:bodyPr/>
                    <a:lstStyle/>
                    <a:p>
                      <a:pPr algn="l"/>
                      <a:endParaRPr lang="en-CA" sz="2000" dirty="0"/>
                    </a:p>
                  </a:txBody>
                  <a:tcPr anchor="ctr"/>
                </a:tc>
                <a:extLst>
                  <a:ext uri="{0D108BD9-81ED-4DB2-BD59-A6C34878D82A}">
                    <a16:rowId xmlns:a16="http://schemas.microsoft.com/office/drawing/2014/main" val="2265222911"/>
                  </a:ext>
                </a:extLst>
              </a:tr>
            </a:tbl>
          </a:graphicData>
        </a:graphic>
      </p:graphicFrame>
      <p:sp>
        <p:nvSpPr>
          <p:cNvPr id="6" name="Content Placeholder 5">
            <a:extLst>
              <a:ext uri="{FF2B5EF4-FFF2-40B4-BE49-F238E27FC236}">
                <a16:creationId xmlns:a16="http://schemas.microsoft.com/office/drawing/2014/main" id="{1DA4ABAD-329B-58F3-DFF8-92984600487F}"/>
              </a:ext>
            </a:extLst>
          </p:cNvPr>
          <p:cNvSpPr>
            <a:spLocks noGrp="1"/>
          </p:cNvSpPr>
          <p:nvPr>
            <p:ph sz="quarter" idx="4"/>
          </p:nvPr>
        </p:nvSpPr>
        <p:spPr/>
        <p:txBody>
          <a:bodyPr/>
          <a:lstStyle/>
          <a:p>
            <a:endParaRPr lang="en-CA" dirty="0"/>
          </a:p>
        </p:txBody>
      </p:sp>
      <p:graphicFrame>
        <p:nvGraphicFramePr>
          <p:cNvPr id="10" name="Content Placeholder 6">
            <a:extLst>
              <a:ext uri="{FF2B5EF4-FFF2-40B4-BE49-F238E27FC236}">
                <a16:creationId xmlns:a16="http://schemas.microsoft.com/office/drawing/2014/main" id="{2932FC5C-F6E9-8C75-003D-3863516FCD92}"/>
              </a:ext>
            </a:extLst>
          </p:cNvPr>
          <p:cNvGraphicFramePr>
            <a:graphicFrameLocks/>
          </p:cNvGraphicFramePr>
          <p:nvPr>
            <p:extLst>
              <p:ext uri="{D42A27DB-BD31-4B8C-83A1-F6EECF244321}">
                <p14:modId xmlns:p14="http://schemas.microsoft.com/office/powerpoint/2010/main" val="79186206"/>
              </p:ext>
            </p:extLst>
          </p:nvPr>
        </p:nvGraphicFramePr>
        <p:xfrm>
          <a:off x="6409827" y="1929697"/>
          <a:ext cx="4645025" cy="5080944"/>
        </p:xfrm>
        <a:graphic>
          <a:graphicData uri="http://schemas.openxmlformats.org/drawingml/2006/table">
            <a:tbl>
              <a:tblPr firstRow="1" bandRow="1">
                <a:tableStyleId>{5C22544A-7EE6-4342-B048-85BDC9FD1C3A}</a:tableStyleId>
              </a:tblPr>
              <a:tblGrid>
                <a:gridCol w="4645025">
                  <a:extLst>
                    <a:ext uri="{9D8B030D-6E8A-4147-A177-3AD203B41FA5}">
                      <a16:colId xmlns:a16="http://schemas.microsoft.com/office/drawing/2014/main" val="3052627157"/>
                    </a:ext>
                  </a:extLst>
                </a:gridCol>
              </a:tblGrid>
              <a:tr h="459858">
                <a:tc>
                  <a:txBody>
                    <a:bodyPr/>
                    <a:lstStyle/>
                    <a:p>
                      <a:pPr algn="ctr"/>
                      <a:r>
                        <a:rPr lang="en-CA" sz="2400" dirty="0"/>
                        <a:t>French Immersion Program</a:t>
                      </a:r>
                    </a:p>
                  </a:txBody>
                  <a:tcPr/>
                </a:tc>
                <a:extLst>
                  <a:ext uri="{0D108BD9-81ED-4DB2-BD59-A6C34878D82A}">
                    <a16:rowId xmlns:a16="http://schemas.microsoft.com/office/drawing/2014/main" val="2293009438"/>
                  </a:ext>
                </a:extLst>
              </a:tr>
              <a:tr h="459858">
                <a:tc>
                  <a:txBody>
                    <a:bodyPr/>
                    <a:lstStyle/>
                    <a:p>
                      <a:pPr algn="l"/>
                      <a:r>
                        <a:rPr lang="en-CA" sz="2000" dirty="0"/>
                        <a:t>English 10, 11, 12</a:t>
                      </a:r>
                    </a:p>
                  </a:txBody>
                  <a:tcPr anchor="ctr"/>
                </a:tc>
                <a:extLst>
                  <a:ext uri="{0D108BD9-81ED-4DB2-BD59-A6C34878D82A}">
                    <a16:rowId xmlns:a16="http://schemas.microsoft.com/office/drawing/2014/main" val="2399818517"/>
                  </a:ext>
                </a:extLst>
              </a:tr>
              <a:tr h="459858">
                <a:tc>
                  <a:txBody>
                    <a:bodyPr/>
                    <a:lstStyle/>
                    <a:p>
                      <a:pPr algn="l"/>
                      <a:r>
                        <a:rPr lang="en-CA" sz="2000" dirty="0"/>
                        <a:t>A Math 10, A Math 11</a:t>
                      </a:r>
                    </a:p>
                  </a:txBody>
                  <a:tcPr anchor="ctr"/>
                </a:tc>
                <a:extLst>
                  <a:ext uri="{0D108BD9-81ED-4DB2-BD59-A6C34878D82A}">
                    <a16:rowId xmlns:a16="http://schemas.microsoft.com/office/drawing/2014/main" val="1885695000"/>
                  </a:ext>
                </a:extLst>
              </a:tr>
              <a:tr h="459858">
                <a:tc>
                  <a:txBody>
                    <a:bodyPr/>
                    <a:lstStyle/>
                    <a:p>
                      <a:pPr algn="l"/>
                      <a:r>
                        <a:rPr lang="en-CA" sz="2000" dirty="0"/>
                        <a:t>Education Physique10</a:t>
                      </a:r>
                    </a:p>
                  </a:txBody>
                  <a:tcPr anchor="ctr"/>
                </a:tc>
                <a:extLst>
                  <a:ext uri="{0D108BD9-81ED-4DB2-BD59-A6C34878D82A}">
                    <a16:rowId xmlns:a16="http://schemas.microsoft.com/office/drawing/2014/main" val="3116881334"/>
                  </a:ext>
                </a:extLst>
              </a:tr>
              <a:tr h="459858">
                <a:tc>
                  <a:txBody>
                    <a:bodyPr/>
                    <a:lstStyle/>
                    <a:p>
                      <a:pPr algn="l"/>
                      <a:r>
                        <a:rPr lang="en-CA" sz="2000" dirty="0"/>
                        <a:t>Career Life Education (CLE) 10</a:t>
                      </a:r>
                    </a:p>
                  </a:txBody>
                  <a:tcPr anchor="ctr"/>
                </a:tc>
                <a:extLst>
                  <a:ext uri="{0D108BD9-81ED-4DB2-BD59-A6C34878D82A}">
                    <a16:rowId xmlns:a16="http://schemas.microsoft.com/office/drawing/2014/main" val="1935939629"/>
                  </a:ext>
                </a:extLst>
              </a:tr>
              <a:tr h="459858">
                <a:tc>
                  <a:txBody>
                    <a:bodyPr/>
                    <a:lstStyle/>
                    <a:p>
                      <a:pPr algn="l"/>
                      <a:r>
                        <a:rPr lang="en-CA" sz="2000" dirty="0"/>
                        <a:t>Career Life Connections (CLC) 12 + Capstone</a:t>
                      </a:r>
                    </a:p>
                  </a:txBody>
                  <a:tcPr anchor="ctr"/>
                </a:tc>
                <a:extLst>
                  <a:ext uri="{0D108BD9-81ED-4DB2-BD59-A6C34878D82A}">
                    <a16:rowId xmlns:a16="http://schemas.microsoft.com/office/drawing/2014/main" val="3443721703"/>
                  </a:ext>
                </a:extLst>
              </a:tr>
              <a:tr h="459858">
                <a:tc>
                  <a:txBody>
                    <a:bodyPr/>
                    <a:lstStyle/>
                    <a:p>
                      <a:pPr algn="l"/>
                      <a:r>
                        <a:rPr lang="en-CA" sz="2000" dirty="0"/>
                        <a:t>Sciences 10, A Science 11 or 12</a:t>
                      </a:r>
                    </a:p>
                  </a:txBody>
                  <a:tcPr anchor="ctr"/>
                </a:tc>
                <a:extLst>
                  <a:ext uri="{0D108BD9-81ED-4DB2-BD59-A6C34878D82A}">
                    <a16:rowId xmlns:a16="http://schemas.microsoft.com/office/drawing/2014/main" val="3505790312"/>
                  </a:ext>
                </a:extLst>
              </a:tr>
              <a:tr h="459858">
                <a:tc>
                  <a:txBody>
                    <a:bodyPr/>
                    <a:lstStyle/>
                    <a:p>
                      <a:pPr algn="l"/>
                      <a:r>
                        <a:rPr lang="en-CA" sz="2000" dirty="0"/>
                        <a:t>Science </a:t>
                      </a:r>
                      <a:r>
                        <a:rPr lang="en-CA" sz="2000" dirty="0" err="1"/>
                        <a:t>Humaines</a:t>
                      </a:r>
                      <a:r>
                        <a:rPr lang="en-CA" sz="2000" dirty="0"/>
                        <a:t> 10, </a:t>
                      </a:r>
                      <a:r>
                        <a:rPr lang="en-CA" sz="2000" dirty="0" err="1"/>
                        <a:t>Histoire</a:t>
                      </a:r>
                      <a:r>
                        <a:rPr lang="en-CA" sz="2000" dirty="0"/>
                        <a:t> 12</a:t>
                      </a:r>
                    </a:p>
                  </a:txBody>
                  <a:tcPr anchor="ctr"/>
                </a:tc>
                <a:extLst>
                  <a:ext uri="{0D108BD9-81ED-4DB2-BD59-A6C34878D82A}">
                    <a16:rowId xmlns:a16="http://schemas.microsoft.com/office/drawing/2014/main" val="3546201180"/>
                  </a:ext>
                </a:extLst>
              </a:tr>
              <a:tr h="459858">
                <a:tc>
                  <a:txBody>
                    <a:bodyPr/>
                    <a:lstStyle/>
                    <a:p>
                      <a:pPr algn="l"/>
                      <a:r>
                        <a:rPr lang="en-CA" sz="2000" dirty="0" err="1"/>
                        <a:t>Francais</a:t>
                      </a:r>
                      <a:r>
                        <a:rPr lang="en-CA" sz="2000" dirty="0"/>
                        <a:t> Langue 10, 11, 12</a:t>
                      </a:r>
                    </a:p>
                  </a:txBody>
                  <a:tcPr anchor="ctr"/>
                </a:tc>
                <a:extLst>
                  <a:ext uri="{0D108BD9-81ED-4DB2-BD59-A6C34878D82A}">
                    <a16:rowId xmlns:a16="http://schemas.microsoft.com/office/drawing/2014/main" val="1645324915"/>
                  </a:ext>
                </a:extLst>
              </a:tr>
              <a:tr h="4598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t>Electives 10, 11, 12 (one must be an ADST course)</a:t>
                      </a:r>
                    </a:p>
                  </a:txBody>
                  <a:tcPr anchor="ctr"/>
                </a:tc>
                <a:extLst>
                  <a:ext uri="{0D108BD9-81ED-4DB2-BD59-A6C34878D82A}">
                    <a16:rowId xmlns:a16="http://schemas.microsoft.com/office/drawing/2014/main" val="3177356011"/>
                  </a:ext>
                </a:extLst>
              </a:tr>
            </a:tbl>
          </a:graphicData>
        </a:graphic>
      </p:graphicFrame>
      <p:pic>
        <p:nvPicPr>
          <p:cNvPr id="3" name="Recorded Sound">
            <a:hlinkClick r:id="" action="ppaction://media"/>
            <a:extLst>
              <a:ext uri="{FF2B5EF4-FFF2-40B4-BE49-F238E27FC236}">
                <a16:creationId xmlns:a16="http://schemas.microsoft.com/office/drawing/2014/main" id="{A74A5B06-5DFB-1DF2-BFFB-095D974F18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02208" y="5910960"/>
            <a:ext cx="406400" cy="406400"/>
          </a:xfrm>
          <a:prstGeom prst="rect">
            <a:avLst/>
          </a:prstGeom>
        </p:spPr>
      </p:pic>
    </p:spTree>
    <p:extLst>
      <p:ext uri="{BB962C8B-B14F-4D97-AF65-F5344CB8AC3E}">
        <p14:creationId xmlns:p14="http://schemas.microsoft.com/office/powerpoint/2010/main" val="1504915603"/>
      </p:ext>
    </p:extLst>
  </p:cSld>
  <p:clrMapOvr>
    <a:masterClrMapping/>
  </p:clrMapOvr>
  <mc:AlternateContent xmlns:mc="http://schemas.openxmlformats.org/markup-compatibility/2006" xmlns:p14="http://schemas.microsoft.com/office/powerpoint/2010/main">
    <mc:Choice Requires="p14">
      <p:transition spd="slow" p14:dur="2000" advTm="17289"/>
    </mc:Choice>
    <mc:Fallback xmlns="">
      <p:transition spd="slow" advTm="17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305E7-300C-A601-7195-F6C94C434703}"/>
              </a:ext>
            </a:extLst>
          </p:cNvPr>
          <p:cNvSpPr>
            <a:spLocks noGrp="1"/>
          </p:cNvSpPr>
          <p:nvPr>
            <p:ph type="title"/>
          </p:nvPr>
        </p:nvSpPr>
        <p:spPr/>
        <p:txBody>
          <a:bodyPr/>
          <a:lstStyle/>
          <a:p>
            <a:r>
              <a:rPr lang="en-CA" dirty="0"/>
              <a:t>Grade 12 Courses</a:t>
            </a:r>
          </a:p>
        </p:txBody>
      </p:sp>
      <p:graphicFrame>
        <p:nvGraphicFramePr>
          <p:cNvPr id="5" name="Content Placeholder 4">
            <a:extLst>
              <a:ext uri="{FF2B5EF4-FFF2-40B4-BE49-F238E27FC236}">
                <a16:creationId xmlns:a16="http://schemas.microsoft.com/office/drawing/2014/main" id="{F0FCB155-D834-F028-541C-105905C8586C}"/>
              </a:ext>
            </a:extLst>
          </p:cNvPr>
          <p:cNvGraphicFramePr>
            <a:graphicFrameLocks noGrp="1"/>
          </p:cNvGraphicFramePr>
          <p:nvPr>
            <p:ph sz="half" idx="1"/>
            <p:extLst>
              <p:ext uri="{D42A27DB-BD31-4B8C-83A1-F6EECF244321}">
                <p14:modId xmlns:p14="http://schemas.microsoft.com/office/powerpoint/2010/main" val="668090308"/>
              </p:ext>
            </p:extLst>
          </p:nvPr>
        </p:nvGraphicFramePr>
        <p:xfrm>
          <a:off x="1447800" y="2011363"/>
          <a:ext cx="4645025" cy="2150950"/>
        </p:xfrm>
        <a:graphic>
          <a:graphicData uri="http://schemas.openxmlformats.org/drawingml/2006/table">
            <a:tbl>
              <a:tblPr firstRow="1" bandRow="1">
                <a:tableStyleId>{5C22544A-7EE6-4342-B048-85BDC9FD1C3A}</a:tableStyleId>
              </a:tblPr>
              <a:tblGrid>
                <a:gridCol w="4645025">
                  <a:extLst>
                    <a:ext uri="{9D8B030D-6E8A-4147-A177-3AD203B41FA5}">
                      <a16:colId xmlns:a16="http://schemas.microsoft.com/office/drawing/2014/main" val="791746850"/>
                    </a:ext>
                  </a:extLst>
                </a:gridCol>
              </a:tblGrid>
              <a:tr h="430190">
                <a:tc>
                  <a:txBody>
                    <a:bodyPr/>
                    <a:lstStyle/>
                    <a:p>
                      <a:pPr algn="ctr"/>
                      <a:r>
                        <a:rPr lang="en-CA" dirty="0"/>
                        <a:t>English Program</a:t>
                      </a:r>
                    </a:p>
                  </a:txBody>
                  <a:tcPr/>
                </a:tc>
                <a:extLst>
                  <a:ext uri="{0D108BD9-81ED-4DB2-BD59-A6C34878D82A}">
                    <a16:rowId xmlns:a16="http://schemas.microsoft.com/office/drawing/2014/main" val="743507655"/>
                  </a:ext>
                </a:extLst>
              </a:tr>
              <a:tr h="430190">
                <a:tc>
                  <a:txBody>
                    <a:bodyPr/>
                    <a:lstStyle/>
                    <a:p>
                      <a:r>
                        <a:rPr lang="en-CA" dirty="0"/>
                        <a:t>English 12 or English First People 12</a:t>
                      </a:r>
                    </a:p>
                  </a:txBody>
                  <a:tcPr/>
                </a:tc>
                <a:extLst>
                  <a:ext uri="{0D108BD9-81ED-4DB2-BD59-A6C34878D82A}">
                    <a16:rowId xmlns:a16="http://schemas.microsoft.com/office/drawing/2014/main" val="2616482431"/>
                  </a:ext>
                </a:extLst>
              </a:tr>
              <a:tr h="430190">
                <a:tc>
                  <a:txBody>
                    <a:bodyPr/>
                    <a:lstStyle/>
                    <a:p>
                      <a:r>
                        <a:rPr lang="en-CA" dirty="0"/>
                        <a:t>3 Grade 12 Courses</a:t>
                      </a:r>
                    </a:p>
                  </a:txBody>
                  <a:tcPr/>
                </a:tc>
                <a:extLst>
                  <a:ext uri="{0D108BD9-81ED-4DB2-BD59-A6C34878D82A}">
                    <a16:rowId xmlns:a16="http://schemas.microsoft.com/office/drawing/2014/main" val="1103933336"/>
                  </a:ext>
                </a:extLst>
              </a:tr>
              <a:tr h="430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Other Electives Grade 10-12 (Choose four)</a:t>
                      </a:r>
                    </a:p>
                  </a:txBody>
                  <a:tcPr/>
                </a:tc>
                <a:extLst>
                  <a:ext uri="{0D108BD9-81ED-4DB2-BD59-A6C34878D82A}">
                    <a16:rowId xmlns:a16="http://schemas.microsoft.com/office/drawing/2014/main" val="244346630"/>
                  </a:ext>
                </a:extLst>
              </a:tr>
              <a:tr h="430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txBody>
                  <a:tcPr/>
                </a:tc>
                <a:extLst>
                  <a:ext uri="{0D108BD9-81ED-4DB2-BD59-A6C34878D82A}">
                    <a16:rowId xmlns:a16="http://schemas.microsoft.com/office/drawing/2014/main" val="927945862"/>
                  </a:ext>
                </a:extLst>
              </a:tr>
            </a:tbl>
          </a:graphicData>
        </a:graphic>
      </p:graphicFrame>
      <p:graphicFrame>
        <p:nvGraphicFramePr>
          <p:cNvPr id="7" name="Content Placeholder 6">
            <a:extLst>
              <a:ext uri="{FF2B5EF4-FFF2-40B4-BE49-F238E27FC236}">
                <a16:creationId xmlns:a16="http://schemas.microsoft.com/office/drawing/2014/main" id="{6B176A1F-F258-1B17-655C-7011CA9A2423}"/>
              </a:ext>
            </a:extLst>
          </p:cNvPr>
          <p:cNvGraphicFramePr>
            <a:graphicFrameLocks noGrp="1"/>
          </p:cNvGraphicFramePr>
          <p:nvPr>
            <p:ph sz="half" idx="2"/>
            <p:extLst>
              <p:ext uri="{D42A27DB-BD31-4B8C-83A1-F6EECF244321}">
                <p14:modId xmlns:p14="http://schemas.microsoft.com/office/powerpoint/2010/main" val="3998187697"/>
              </p:ext>
            </p:extLst>
          </p:nvPr>
        </p:nvGraphicFramePr>
        <p:xfrm>
          <a:off x="6413500" y="2017713"/>
          <a:ext cx="4645025" cy="2146980"/>
        </p:xfrm>
        <a:graphic>
          <a:graphicData uri="http://schemas.openxmlformats.org/drawingml/2006/table">
            <a:tbl>
              <a:tblPr firstRow="1" bandRow="1">
                <a:tableStyleId>{5C22544A-7EE6-4342-B048-85BDC9FD1C3A}</a:tableStyleId>
              </a:tblPr>
              <a:tblGrid>
                <a:gridCol w="4645025">
                  <a:extLst>
                    <a:ext uri="{9D8B030D-6E8A-4147-A177-3AD203B41FA5}">
                      <a16:colId xmlns:a16="http://schemas.microsoft.com/office/drawing/2014/main" val="3689384548"/>
                    </a:ext>
                  </a:extLst>
                </a:gridCol>
              </a:tblGrid>
              <a:tr h="429396">
                <a:tc>
                  <a:txBody>
                    <a:bodyPr/>
                    <a:lstStyle/>
                    <a:p>
                      <a:pPr algn="ctr"/>
                      <a:r>
                        <a:rPr lang="en-CA" dirty="0"/>
                        <a:t>French Immersion Program</a:t>
                      </a:r>
                    </a:p>
                  </a:txBody>
                  <a:tcPr/>
                </a:tc>
                <a:extLst>
                  <a:ext uri="{0D108BD9-81ED-4DB2-BD59-A6C34878D82A}">
                    <a16:rowId xmlns:a16="http://schemas.microsoft.com/office/drawing/2014/main" val="3863975980"/>
                  </a:ext>
                </a:extLst>
              </a:tr>
              <a:tr h="429396">
                <a:tc>
                  <a:txBody>
                    <a:bodyPr/>
                    <a:lstStyle/>
                    <a:p>
                      <a:r>
                        <a:rPr lang="en-CA" dirty="0"/>
                        <a:t>English 12 or English First People 12</a:t>
                      </a:r>
                    </a:p>
                  </a:txBody>
                  <a:tcPr/>
                </a:tc>
                <a:extLst>
                  <a:ext uri="{0D108BD9-81ED-4DB2-BD59-A6C34878D82A}">
                    <a16:rowId xmlns:a16="http://schemas.microsoft.com/office/drawing/2014/main" val="3641198438"/>
                  </a:ext>
                </a:extLst>
              </a:tr>
              <a:tr h="429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err="1"/>
                        <a:t>Français</a:t>
                      </a:r>
                      <a:r>
                        <a:rPr lang="en-CA" dirty="0"/>
                        <a:t> Langue 12</a:t>
                      </a:r>
                    </a:p>
                  </a:txBody>
                  <a:tcPr/>
                </a:tc>
                <a:extLst>
                  <a:ext uri="{0D108BD9-81ED-4DB2-BD59-A6C34878D82A}">
                    <a16:rowId xmlns:a16="http://schemas.microsoft.com/office/drawing/2014/main" val="4064314865"/>
                  </a:ext>
                </a:extLst>
              </a:tr>
              <a:tr h="429396">
                <a:tc>
                  <a:txBody>
                    <a:bodyPr/>
                    <a:lstStyle/>
                    <a:p>
                      <a:r>
                        <a:rPr lang="en-CA" dirty="0"/>
                        <a:t>2 Grade 12 Courses</a:t>
                      </a:r>
                    </a:p>
                  </a:txBody>
                  <a:tcPr/>
                </a:tc>
                <a:extLst>
                  <a:ext uri="{0D108BD9-81ED-4DB2-BD59-A6C34878D82A}">
                    <a16:rowId xmlns:a16="http://schemas.microsoft.com/office/drawing/2014/main" val="2347198287"/>
                  </a:ext>
                </a:extLst>
              </a:tr>
              <a:tr h="429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Other Electives Grade 10-12 (Choose four)</a:t>
                      </a:r>
                    </a:p>
                  </a:txBody>
                  <a:tcPr/>
                </a:tc>
                <a:extLst>
                  <a:ext uri="{0D108BD9-81ED-4DB2-BD59-A6C34878D82A}">
                    <a16:rowId xmlns:a16="http://schemas.microsoft.com/office/drawing/2014/main" val="4174140723"/>
                  </a:ext>
                </a:extLst>
              </a:tr>
            </a:tbl>
          </a:graphicData>
        </a:graphic>
      </p:graphicFrame>
      <p:pic>
        <p:nvPicPr>
          <p:cNvPr id="4" name="Recorded Sound">
            <a:hlinkClick r:id="" action="ppaction://media"/>
            <a:extLst>
              <a:ext uri="{FF2B5EF4-FFF2-40B4-BE49-F238E27FC236}">
                <a16:creationId xmlns:a16="http://schemas.microsoft.com/office/drawing/2014/main" id="{1756D4F2-CB97-3732-4F5E-5FD583E086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48452" y="5392530"/>
            <a:ext cx="406400" cy="406400"/>
          </a:xfrm>
          <a:prstGeom prst="rect">
            <a:avLst/>
          </a:prstGeom>
        </p:spPr>
      </p:pic>
    </p:spTree>
    <p:extLst>
      <p:ext uri="{BB962C8B-B14F-4D97-AF65-F5344CB8AC3E}">
        <p14:creationId xmlns:p14="http://schemas.microsoft.com/office/powerpoint/2010/main" val="2882321651"/>
      </p:ext>
    </p:extLst>
  </p:cSld>
  <p:clrMapOvr>
    <a:masterClrMapping/>
  </p:clrMapOvr>
  <mc:AlternateContent xmlns:mc="http://schemas.openxmlformats.org/markup-compatibility/2006" xmlns:p14="http://schemas.microsoft.com/office/powerpoint/2010/main">
    <mc:Choice Requires="p14">
      <p:transition spd="slow" p14:dur="2000" advTm="16139"/>
    </mc:Choice>
    <mc:Fallback xmlns="">
      <p:transition spd="slow" advTm="16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F1BF0-CD05-2872-DB45-6FD350FD9F87}"/>
              </a:ext>
            </a:extLst>
          </p:cNvPr>
          <p:cNvSpPr>
            <a:spLocks noGrp="1"/>
          </p:cNvSpPr>
          <p:nvPr>
            <p:ph type="title"/>
          </p:nvPr>
        </p:nvSpPr>
        <p:spPr/>
        <p:txBody>
          <a:bodyPr/>
          <a:lstStyle/>
          <a:p>
            <a:r>
              <a:rPr lang="en-CA" dirty="0"/>
              <a:t>English Language Arts 12</a:t>
            </a:r>
            <a:br>
              <a:rPr lang="en-CA" dirty="0"/>
            </a:br>
            <a:r>
              <a:rPr lang="en-CA" sz="2000" dirty="0"/>
              <a:t>Choose </a:t>
            </a:r>
            <a:r>
              <a:rPr lang="en-CA" sz="2000" b="1" dirty="0"/>
              <a:t>one</a:t>
            </a:r>
            <a:r>
              <a:rPr lang="en-CA" sz="2000" dirty="0"/>
              <a:t> of the following two options:</a:t>
            </a:r>
            <a:endParaRPr lang="en-CA" dirty="0"/>
          </a:p>
        </p:txBody>
      </p:sp>
      <p:sp>
        <p:nvSpPr>
          <p:cNvPr id="3" name="Content Placeholder 2">
            <a:extLst>
              <a:ext uri="{FF2B5EF4-FFF2-40B4-BE49-F238E27FC236}">
                <a16:creationId xmlns:a16="http://schemas.microsoft.com/office/drawing/2014/main" id="{4A0BF267-F231-A0A4-10BC-F5B22473505A}"/>
              </a:ext>
            </a:extLst>
          </p:cNvPr>
          <p:cNvSpPr>
            <a:spLocks noGrp="1"/>
          </p:cNvSpPr>
          <p:nvPr>
            <p:ph idx="1"/>
          </p:nvPr>
        </p:nvSpPr>
        <p:spPr>
          <a:xfrm>
            <a:off x="1451579" y="2015731"/>
            <a:ext cx="9745810" cy="3855679"/>
          </a:xfrm>
        </p:spPr>
        <p:txBody>
          <a:bodyPr>
            <a:normAutofit/>
          </a:bodyPr>
          <a:lstStyle/>
          <a:p>
            <a:pPr marL="0" indent="0">
              <a:lnSpc>
                <a:spcPct val="100000"/>
              </a:lnSpc>
              <a:buNone/>
            </a:pPr>
            <a:r>
              <a:rPr lang="en-CA" b="1" dirty="0">
                <a:effectLst/>
              </a:rPr>
              <a:t>English 12 </a:t>
            </a:r>
            <a:endParaRPr lang="en-CA" b="1" dirty="0"/>
          </a:p>
          <a:p>
            <a:pPr marL="0" indent="0">
              <a:lnSpc>
                <a:spcPct val="100000"/>
              </a:lnSpc>
              <a:buNone/>
            </a:pPr>
            <a:r>
              <a:rPr lang="en-CA" sz="1600" dirty="0">
                <a:effectLst/>
                <a:latin typeface="Calibri Light" panose="020F0302020204030204" pitchFamily="34" charset="0"/>
                <a:ea typeface="Calibri" panose="020F0502020204030204" pitchFamily="34" charset="0"/>
              </a:rPr>
              <a:t>English Studies 12 builds on and extends students’ previous learning experiences in ELA and EFP 10 and 11 courses. It is designed for all students and provides them with opportunities to refine their ability to communicate effectively, think critically and creatively, explore texts from a variety of sources, in multiple modes, and that reflect diverse worldviews and deepen their understanding of themselves and others in a changing world. </a:t>
            </a:r>
            <a:endParaRPr lang="en-CA" sz="1600" b="1" dirty="0">
              <a:effectLst/>
            </a:endParaRPr>
          </a:p>
          <a:p>
            <a:pPr marL="0" lvl="0" indent="0">
              <a:spcAft>
                <a:spcPts val="0"/>
              </a:spcAft>
              <a:buFont typeface="Symbol"/>
              <a:buNone/>
            </a:pPr>
            <a:endParaRPr lang="en-CA" b="1" dirty="0">
              <a:effectLst/>
            </a:endParaRPr>
          </a:p>
          <a:p>
            <a:pPr marL="0" lvl="0" indent="0">
              <a:spcAft>
                <a:spcPts val="0"/>
              </a:spcAft>
              <a:buFont typeface="Symbol"/>
              <a:buNone/>
            </a:pPr>
            <a:r>
              <a:rPr lang="en-CA" b="1" dirty="0">
                <a:effectLst/>
              </a:rPr>
              <a:t>English First Peoples 12 </a:t>
            </a:r>
          </a:p>
          <a:p>
            <a:pPr marL="0" lvl="0" indent="0">
              <a:spcAft>
                <a:spcPts val="0"/>
              </a:spcAft>
              <a:buFont typeface="Symbol"/>
              <a:buNone/>
            </a:pPr>
            <a:r>
              <a:rPr lang="en-CA" sz="1600" dirty="0">
                <a:effectLst/>
                <a:latin typeface="Calibri Light" panose="020F0302020204030204" pitchFamily="34" charset="0"/>
                <a:ea typeface="Calibri" panose="020F0502020204030204" pitchFamily="34" charset="0"/>
              </a:rPr>
              <a:t>EFP 12 is grounded in the First Peoples Principles of Learning. It is designed for all students, who are interested in delving deeply into First Peoples oral and written literature and visual texts in a range of media.  </a:t>
            </a:r>
            <a:endParaRPr lang="en-CA" sz="1600" b="1" dirty="0">
              <a:effectLst/>
            </a:endParaRPr>
          </a:p>
          <a:p>
            <a:pPr marL="0" indent="0">
              <a:lnSpc>
                <a:spcPct val="100000"/>
              </a:lnSpc>
              <a:buNone/>
            </a:pPr>
            <a:endParaRPr lang="en-CA" sz="1800" b="1" dirty="0">
              <a:effectLst/>
            </a:endParaRPr>
          </a:p>
          <a:p>
            <a:pPr marL="0" indent="0">
              <a:lnSpc>
                <a:spcPct val="100000"/>
              </a:lnSpc>
              <a:buNone/>
            </a:pPr>
            <a:endParaRPr lang="en-CA" sz="1800" b="1" dirty="0">
              <a:effectLst/>
            </a:endParaRPr>
          </a:p>
          <a:p>
            <a:pPr marL="0" lvl="0" indent="0">
              <a:lnSpc>
                <a:spcPct val="100000"/>
              </a:lnSpc>
              <a:spcAft>
                <a:spcPts val="0"/>
              </a:spcAft>
              <a:buFont typeface="Symbol"/>
              <a:buNone/>
            </a:pPr>
            <a:endParaRPr lang="en-CA" sz="1800" b="1" dirty="0">
              <a:effectLst/>
            </a:endParaRPr>
          </a:p>
        </p:txBody>
      </p:sp>
      <p:pic>
        <p:nvPicPr>
          <p:cNvPr id="4" name="Recorded Sound">
            <a:hlinkClick r:id="" action="ppaction://media"/>
            <a:extLst>
              <a:ext uri="{FF2B5EF4-FFF2-40B4-BE49-F238E27FC236}">
                <a16:creationId xmlns:a16="http://schemas.microsoft.com/office/drawing/2014/main" id="{1F01B9C7-3BBB-BDCE-796C-B96A0DA254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37221" y="5567352"/>
            <a:ext cx="406400" cy="406400"/>
          </a:xfrm>
          <a:prstGeom prst="rect">
            <a:avLst/>
          </a:prstGeom>
        </p:spPr>
      </p:pic>
    </p:spTree>
    <p:extLst>
      <p:ext uri="{BB962C8B-B14F-4D97-AF65-F5344CB8AC3E}">
        <p14:creationId xmlns:p14="http://schemas.microsoft.com/office/powerpoint/2010/main" val="2153651575"/>
      </p:ext>
    </p:extLst>
  </p:cSld>
  <p:clrMapOvr>
    <a:masterClrMapping/>
  </p:clrMapOvr>
  <mc:AlternateContent xmlns:mc="http://schemas.openxmlformats.org/markup-compatibility/2006" xmlns:p14="http://schemas.microsoft.com/office/powerpoint/2010/main">
    <mc:Choice Requires="p14">
      <p:transition spd="slow" p14:dur="2000" advTm="10112"/>
    </mc:Choice>
    <mc:Fallback xmlns="">
      <p:transition spd="slow" advTm="10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369CC-31C8-F4E1-0399-1B7C1AE7E5A5}"/>
              </a:ext>
            </a:extLst>
          </p:cNvPr>
          <p:cNvSpPr>
            <a:spLocks noGrp="1"/>
          </p:cNvSpPr>
          <p:nvPr>
            <p:ph type="title"/>
          </p:nvPr>
        </p:nvSpPr>
        <p:spPr/>
        <p:txBody>
          <a:bodyPr/>
          <a:lstStyle/>
          <a:p>
            <a:r>
              <a:rPr lang="en-CA" dirty="0"/>
              <a:t>Social Studies</a:t>
            </a:r>
          </a:p>
        </p:txBody>
      </p:sp>
      <p:sp>
        <p:nvSpPr>
          <p:cNvPr id="3" name="Content Placeholder 2">
            <a:extLst>
              <a:ext uri="{FF2B5EF4-FFF2-40B4-BE49-F238E27FC236}">
                <a16:creationId xmlns:a16="http://schemas.microsoft.com/office/drawing/2014/main" id="{C24A7085-B860-F56B-E8DF-A5411FCE6258}"/>
              </a:ext>
            </a:extLst>
          </p:cNvPr>
          <p:cNvSpPr>
            <a:spLocks noGrp="1"/>
          </p:cNvSpPr>
          <p:nvPr>
            <p:ph idx="1"/>
          </p:nvPr>
        </p:nvSpPr>
        <p:spPr>
          <a:xfrm>
            <a:off x="4561367" y="61030"/>
            <a:ext cx="7630633" cy="6499258"/>
          </a:xfrm>
        </p:spPr>
        <p:txBody>
          <a:bodyPr>
            <a:normAutofit/>
          </a:bodyPr>
          <a:lstStyle/>
          <a:p>
            <a:pPr marL="0" indent="0">
              <a:buNone/>
            </a:pPr>
            <a:r>
              <a:rPr lang="en-CA" dirty="0"/>
              <a:t>You require a Socials Studies 11 or 12 credit to graduate in either your grade 11 or 12 year.  Choices include:</a:t>
            </a:r>
          </a:p>
          <a:p>
            <a:pPr lvl="1"/>
            <a:r>
              <a:rPr lang="en-CA" dirty="0"/>
              <a:t>Explorations in Social Studies 11</a:t>
            </a:r>
          </a:p>
          <a:p>
            <a:pPr lvl="1"/>
            <a:r>
              <a:rPr lang="en-CA" dirty="0"/>
              <a:t>20</a:t>
            </a:r>
            <a:r>
              <a:rPr lang="en-CA" baseline="30000" dirty="0"/>
              <a:t>th</a:t>
            </a:r>
            <a:r>
              <a:rPr lang="en-CA" dirty="0"/>
              <a:t> Century World History 12 / </a:t>
            </a:r>
            <a:r>
              <a:rPr lang="en-CA" dirty="0" err="1"/>
              <a:t>Historie</a:t>
            </a:r>
            <a:r>
              <a:rPr lang="en-CA" dirty="0"/>
              <a:t> 12</a:t>
            </a:r>
          </a:p>
          <a:p>
            <a:pPr lvl="1"/>
            <a:r>
              <a:rPr lang="en-CA" dirty="0"/>
              <a:t>Economic Theory 12</a:t>
            </a:r>
          </a:p>
          <a:p>
            <a:pPr lvl="1"/>
            <a:r>
              <a:rPr lang="en-CA" dirty="0"/>
              <a:t>Law Studies 12</a:t>
            </a:r>
          </a:p>
          <a:p>
            <a:pPr lvl="1"/>
            <a:r>
              <a:rPr lang="en-CA" dirty="0"/>
              <a:t>Philosophy 12</a:t>
            </a:r>
          </a:p>
          <a:p>
            <a:pPr lvl="1"/>
            <a:r>
              <a:rPr lang="en-CA" dirty="0"/>
              <a:t>Physical Geography 12</a:t>
            </a:r>
          </a:p>
          <a:p>
            <a:pPr lvl="1"/>
            <a:r>
              <a:rPr lang="en-CA" dirty="0"/>
              <a:t>Genocide Studies 12</a:t>
            </a:r>
          </a:p>
          <a:p>
            <a:pPr lvl="1"/>
            <a:r>
              <a:rPr lang="en-CA" dirty="0"/>
              <a:t>Contemporary Indigenous Studies 12</a:t>
            </a:r>
          </a:p>
          <a:p>
            <a:pPr lvl="1"/>
            <a:r>
              <a:rPr lang="en-CA" dirty="0"/>
              <a:t>Comparative Cultures 12</a:t>
            </a:r>
          </a:p>
          <a:p>
            <a:pPr lvl="1"/>
            <a:r>
              <a:rPr lang="en-CA" dirty="0"/>
              <a:t>Social Justice 12</a:t>
            </a:r>
          </a:p>
          <a:p>
            <a:pPr lvl="1"/>
            <a:r>
              <a:rPr lang="en-CA" dirty="0"/>
              <a:t>Political Science 12</a:t>
            </a:r>
          </a:p>
        </p:txBody>
      </p:sp>
      <p:sp>
        <p:nvSpPr>
          <p:cNvPr id="4" name="Text Placeholder 3">
            <a:extLst>
              <a:ext uri="{FF2B5EF4-FFF2-40B4-BE49-F238E27FC236}">
                <a16:creationId xmlns:a16="http://schemas.microsoft.com/office/drawing/2014/main" id="{3A67833B-1E3B-7570-66B8-6D0143E3F2F6}"/>
              </a:ext>
            </a:extLst>
          </p:cNvPr>
          <p:cNvSpPr>
            <a:spLocks noGrp="1"/>
          </p:cNvSpPr>
          <p:nvPr>
            <p:ph type="body" sz="half" idx="2"/>
          </p:nvPr>
        </p:nvSpPr>
        <p:spPr>
          <a:xfrm>
            <a:off x="1190847" y="3200401"/>
            <a:ext cx="3838353" cy="2583712"/>
          </a:xfrm>
        </p:spPr>
        <p:txBody>
          <a:bodyPr>
            <a:normAutofit lnSpcReduction="10000"/>
          </a:bodyPr>
          <a:lstStyle/>
          <a:p>
            <a:r>
              <a:rPr lang="en-CA" dirty="0"/>
              <a:t>Do not count as graduation requirement but can be taken as an elective:</a:t>
            </a:r>
          </a:p>
          <a:p>
            <a:pPr lvl="1"/>
            <a:r>
              <a:rPr lang="en-CA" dirty="0"/>
              <a:t>History of Sports</a:t>
            </a:r>
          </a:p>
          <a:p>
            <a:pPr lvl="1"/>
            <a:r>
              <a:rPr lang="en-CA" dirty="0"/>
              <a:t>Table Top Games</a:t>
            </a:r>
          </a:p>
          <a:p>
            <a:pPr lvl="1"/>
            <a:r>
              <a:rPr lang="en-CA" dirty="0"/>
              <a:t>Cultural Influence of Music 12</a:t>
            </a:r>
          </a:p>
          <a:p>
            <a:pPr lvl="1"/>
            <a:r>
              <a:rPr lang="en-CA" dirty="0"/>
              <a:t>Psychology 11</a:t>
            </a:r>
          </a:p>
          <a:p>
            <a:pPr lvl="1"/>
            <a:r>
              <a:rPr lang="en-CA" dirty="0"/>
              <a:t>Psychology 12</a:t>
            </a:r>
          </a:p>
          <a:p>
            <a:pPr lvl="1"/>
            <a:r>
              <a:rPr lang="en-CA" dirty="0"/>
              <a:t>Psychology 12 - Hybrid</a:t>
            </a:r>
          </a:p>
          <a:p>
            <a:endParaRPr lang="en-CA" dirty="0"/>
          </a:p>
        </p:txBody>
      </p:sp>
      <p:pic>
        <p:nvPicPr>
          <p:cNvPr id="5" name="Recorded Sound">
            <a:hlinkClick r:id="" action="ppaction://media"/>
            <a:extLst>
              <a:ext uri="{FF2B5EF4-FFF2-40B4-BE49-F238E27FC236}">
                <a16:creationId xmlns:a16="http://schemas.microsoft.com/office/drawing/2014/main" id="{DDE2E685-2E54-94AF-3052-2E0B981147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6818" y="6000897"/>
            <a:ext cx="406400" cy="406400"/>
          </a:xfrm>
          <a:prstGeom prst="rect">
            <a:avLst/>
          </a:prstGeom>
        </p:spPr>
      </p:pic>
    </p:spTree>
    <p:extLst>
      <p:ext uri="{BB962C8B-B14F-4D97-AF65-F5344CB8AC3E}">
        <p14:creationId xmlns:p14="http://schemas.microsoft.com/office/powerpoint/2010/main" val="1644424446"/>
      </p:ext>
    </p:extLst>
  </p:cSld>
  <p:clrMapOvr>
    <a:masterClrMapping/>
  </p:clrMapOvr>
  <mc:AlternateContent xmlns:mc="http://schemas.openxmlformats.org/markup-compatibility/2006" xmlns:p14="http://schemas.microsoft.com/office/powerpoint/2010/main">
    <mc:Choice Requires="p14">
      <p:transition spd="slow" p14:dur="2000" advTm="55638"/>
    </mc:Choice>
    <mc:Fallback xmlns="">
      <p:transition spd="slow" advTm="55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2057" name="Picture 2056">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059" name="Straight Connector 2058">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061" name="Straight Connector 2060">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063" name="Rectangle 2062">
            <a:extLst>
              <a:ext uri="{FF2B5EF4-FFF2-40B4-BE49-F238E27FC236}">
                <a16:creationId xmlns:a16="http://schemas.microsoft.com/office/drawing/2014/main" id="{EC17D08F-2133-44A9-B28C-CB29928FA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4">
            <a:extLst>
              <a:ext uri="{FF2B5EF4-FFF2-40B4-BE49-F238E27FC236}">
                <a16:creationId xmlns:a16="http://schemas.microsoft.com/office/drawing/2014/main" id="{0CC36881-E309-4C41-8B5B-203AADC15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0852356D-FC6D-3125-28D0-656E136F4FA3}"/>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3100" dirty="0"/>
              <a:t>Mathematics</a:t>
            </a:r>
          </a:p>
        </p:txBody>
      </p:sp>
      <p:cxnSp>
        <p:nvCxnSpPr>
          <p:cNvPr id="2067" name="Straight Connector 2066">
            <a:extLst>
              <a:ext uri="{FF2B5EF4-FFF2-40B4-BE49-F238E27FC236}">
                <a16:creationId xmlns:a16="http://schemas.microsoft.com/office/drawing/2014/main" id="{84F2C6A8-7D46-49EA-860B-0F0B020843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069" name="Group 2068">
            <a:extLst>
              <a:ext uri="{FF2B5EF4-FFF2-40B4-BE49-F238E27FC236}">
                <a16:creationId xmlns:a16="http://schemas.microsoft.com/office/drawing/2014/main" id="{AED92372-F778-4E96-9E90-4E63BAF3CA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7463258" y="583365"/>
            <a:chExt cx="7560115" cy="5181928"/>
          </a:xfrm>
        </p:grpSpPr>
        <p:sp>
          <p:nvSpPr>
            <p:cNvPr id="2070" name="Rectangle 2069">
              <a:extLst>
                <a:ext uri="{FF2B5EF4-FFF2-40B4-BE49-F238E27FC236}">
                  <a16:creationId xmlns:a16="http://schemas.microsoft.com/office/drawing/2014/main" id="{EB4EC089-8B60-43F4-9BF5-1F0B0E398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1" name="Rectangle 2070">
              <a:extLst>
                <a:ext uri="{FF2B5EF4-FFF2-40B4-BE49-F238E27FC236}">
                  <a16:creationId xmlns:a16="http://schemas.microsoft.com/office/drawing/2014/main" id="{1C0BAC91-1725-4E5A-92CE-F5A2EB066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50" name="Picture 2">
            <a:extLst>
              <a:ext uri="{FF2B5EF4-FFF2-40B4-BE49-F238E27FC236}">
                <a16:creationId xmlns:a16="http://schemas.microsoft.com/office/drawing/2014/main" id="{09AD0216-062E-86A4-52D2-750BB319055B}"/>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r="5" b="800"/>
          <a:stretch/>
        </p:blipFill>
        <p:spPr bwMode="auto">
          <a:xfrm>
            <a:off x="4292146" y="812508"/>
            <a:ext cx="6889336" cy="4466452"/>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072">
            <a:extLst>
              <a:ext uri="{FF2B5EF4-FFF2-40B4-BE49-F238E27FC236}">
                <a16:creationId xmlns:a16="http://schemas.microsoft.com/office/drawing/2014/main" id="{4B61EBEC-D0CA-456C-98A6-EDA1AC9FB0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075" name="Straight Connector 2074">
            <a:extLst>
              <a:ext uri="{FF2B5EF4-FFF2-40B4-BE49-F238E27FC236}">
                <a16:creationId xmlns:a16="http://schemas.microsoft.com/office/drawing/2014/main" id="{718A71EB-D327-4458-85FB-26336B2BA0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3" name="Audio 3">
            <a:hlinkClick r:id="" action="ppaction://media"/>
            <a:extLst>
              <a:ext uri="{FF2B5EF4-FFF2-40B4-BE49-F238E27FC236}">
                <a16:creationId xmlns:a16="http://schemas.microsoft.com/office/drawing/2014/main" id="{E4C04E82-0CE2-073E-1D68-56B34D78BC1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6308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8B6E01E93A4347ACBCB23A0C90C902" ma:contentTypeVersion="18" ma:contentTypeDescription="Create a new document." ma:contentTypeScope="" ma:versionID="04cf062d325dd0443c600019600ede7b">
  <xsd:schema xmlns:xsd="http://www.w3.org/2001/XMLSchema" xmlns:xs="http://www.w3.org/2001/XMLSchema" xmlns:p="http://schemas.microsoft.com/office/2006/metadata/properties" xmlns:ns2="c2d358dd-7173-4b40-8fdc-72a7ca6e96e8" xmlns:ns3="6548b5af-45f1-4082-b08b-221dc82c9176" targetNamespace="http://schemas.microsoft.com/office/2006/metadata/properties" ma:root="true" ma:fieldsID="787bf905c55c025a458f9d3818a30139" ns2:_="" ns3:_="">
    <xsd:import namespace="c2d358dd-7173-4b40-8fdc-72a7ca6e96e8"/>
    <xsd:import namespace="6548b5af-45f1-4082-b08b-221dc82c917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d358dd-7173-4b40-8fdc-72a7ca6e96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0476b63-102d-48ba-8092-74c72648de35"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48b5af-45f1-4082-b08b-221dc82c917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a8a7ced-0fce-458c-97f0-5f006aea718c}" ma:internalName="TaxCatchAll" ma:showField="CatchAllData" ma:web="6548b5af-45f1-4082-b08b-221dc82c91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548b5af-45f1-4082-b08b-221dc82c9176" xsi:nil="true"/>
    <lcf76f155ced4ddcb4097134ff3c332f xmlns="c2d358dd-7173-4b40-8fdc-72a7ca6e96e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BB54900-5E3C-472E-98D3-517564175CED}"/>
</file>

<file path=customXml/itemProps2.xml><?xml version="1.0" encoding="utf-8"?>
<ds:datastoreItem xmlns:ds="http://schemas.openxmlformats.org/officeDocument/2006/customXml" ds:itemID="{5759F7FA-99C6-45E6-9EC7-7473BBD3BF89}">
  <ds:schemaRefs>
    <ds:schemaRef ds:uri="http://schemas.microsoft.com/sharepoint/v3/contenttype/forms"/>
  </ds:schemaRefs>
</ds:datastoreItem>
</file>

<file path=customXml/itemProps3.xml><?xml version="1.0" encoding="utf-8"?>
<ds:datastoreItem xmlns:ds="http://schemas.openxmlformats.org/officeDocument/2006/customXml" ds:itemID="{9134CAF0-F79A-486B-8901-E31C887820D5}"/>
</file>

<file path=docProps/app.xml><?xml version="1.0" encoding="utf-8"?>
<Properties xmlns="http://schemas.openxmlformats.org/officeDocument/2006/extended-properties" xmlns:vt="http://schemas.openxmlformats.org/officeDocument/2006/docPropsVTypes">
  <Template>TM10001114[[fn=Gallery]]</Template>
  <TotalTime>1746</TotalTime>
  <Words>1518</Words>
  <Application>Microsoft Office PowerPoint</Application>
  <PresentationFormat>Widescreen</PresentationFormat>
  <Paragraphs>221</Paragraphs>
  <Slides>32</Slides>
  <Notes>0</Notes>
  <HiddenSlides>0</HiddenSlides>
  <MMClips>32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Avenir Book</vt:lpstr>
      <vt:lpstr>Calibri</vt:lpstr>
      <vt:lpstr>Calibri Light</vt:lpstr>
      <vt:lpstr>Gill Sans MT</vt:lpstr>
      <vt:lpstr>Symbol</vt:lpstr>
      <vt:lpstr>Wingdings 2</vt:lpstr>
      <vt:lpstr>Gallery</vt:lpstr>
      <vt:lpstr>Course Planning: Grade 11 into 12</vt:lpstr>
      <vt:lpstr>Acknowledgement</vt:lpstr>
      <vt:lpstr>Timeline</vt:lpstr>
      <vt:lpstr>Graduation Requirements</vt:lpstr>
      <vt:lpstr>Graduation Requirements</vt:lpstr>
      <vt:lpstr>Grade 12 Courses</vt:lpstr>
      <vt:lpstr>English Language Arts 12 Choose one of the following two options:</vt:lpstr>
      <vt:lpstr>Social Studies</vt:lpstr>
      <vt:lpstr>Mathematics</vt:lpstr>
      <vt:lpstr>Mathematics 12 Optional</vt:lpstr>
      <vt:lpstr>Science 12 optional:</vt:lpstr>
      <vt:lpstr>English Program - Second Language</vt:lpstr>
      <vt:lpstr>Electives</vt:lpstr>
      <vt:lpstr>Career Education: District Partnerships</vt:lpstr>
      <vt:lpstr>External Graduation Credits</vt:lpstr>
      <vt:lpstr>Two alternate Electives</vt:lpstr>
      <vt:lpstr>Other Learning Options</vt:lpstr>
      <vt:lpstr>Post Secondary Options</vt:lpstr>
      <vt:lpstr>Post Secondary Options</vt:lpstr>
      <vt:lpstr>Getting Involved (NOW!)</vt:lpstr>
      <vt:lpstr>Scholarships</vt:lpstr>
      <vt:lpstr>Requests open for online submissions February 7</vt:lpstr>
      <vt:lpstr>Submitting Course Requests Online</vt:lpstr>
      <vt:lpstr>Submitting Course Requests Online</vt:lpstr>
      <vt:lpstr>Submitting Course Requests Online</vt:lpstr>
      <vt:lpstr>Submitting Course Requests Online</vt:lpstr>
      <vt:lpstr>Submitting Course Requests Online</vt:lpstr>
      <vt:lpstr>Submitting Course Requests Online</vt:lpstr>
      <vt:lpstr>Submitting Course Requests Online</vt:lpstr>
      <vt:lpstr>Submitting Course Requests Online</vt:lpstr>
      <vt:lpstr>Course Planning Documents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Planning: Grade 9 into 10</dc:title>
  <dc:creator>Anupreet Bal</dc:creator>
  <cp:lastModifiedBy>Lorne Scott</cp:lastModifiedBy>
  <cp:revision>29</cp:revision>
  <dcterms:created xsi:type="dcterms:W3CDTF">2024-02-11T02:30:19Z</dcterms:created>
  <dcterms:modified xsi:type="dcterms:W3CDTF">2025-02-06T18:16:51Z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0x010100538B6E01E93A4347ACBCB23A0C90C902</vt:lpwstr>
  </property>
  <property fmtid="{D5CDD505-2E9C-101B-9397-08002B2CF9AE}" pid="3" name="MediaServiceImageTags">
    <vt:lpwstr/>
  </property>
</Properties>
</file>