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58" r:id="rId7"/>
    <p:sldId id="261" r:id="rId8"/>
    <p:sldId id="265" r:id="rId9"/>
    <p:sldId id="266" r:id="rId10"/>
    <p:sldId id="267" r:id="rId11"/>
    <p:sldId id="268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92FC3F-F3D0-4A75-B8A0-9BF3F7B857F8}" v="26" dt="2025-02-06T16:29:46.3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Occleshaw" userId="S::occleshaw_j@surreyschools.ca::b666456c-722a-4ae1-9a2b-5fbdb3596404" providerId="AD" clId="Web-{D1EE3132-F683-ED92-CA41-C7774E7422CA}"/>
    <pc:docChg chg="modSld">
      <pc:chgData name="Julie Occleshaw" userId="S::occleshaw_j@surreyschools.ca::b666456c-722a-4ae1-9a2b-5fbdb3596404" providerId="AD" clId="Web-{D1EE3132-F683-ED92-CA41-C7774E7422CA}" dt="2024-02-21T16:27:07.662" v="58" actId="20577"/>
      <pc:docMkLst>
        <pc:docMk/>
      </pc:docMkLst>
      <pc:sldChg chg="delSp modSp">
        <pc:chgData name="Julie Occleshaw" userId="S::occleshaw_j@surreyschools.ca::b666456c-722a-4ae1-9a2b-5fbdb3596404" providerId="AD" clId="Web-{D1EE3132-F683-ED92-CA41-C7774E7422CA}" dt="2024-02-21T16:27:07.662" v="58" actId="20577"/>
        <pc:sldMkLst>
          <pc:docMk/>
          <pc:sldMk cId="2062998497" sldId="267"/>
        </pc:sldMkLst>
      </pc:sldChg>
      <pc:sldChg chg="delSp">
        <pc:chgData name="Julie Occleshaw" userId="S::occleshaw_j@surreyschools.ca::b666456c-722a-4ae1-9a2b-5fbdb3596404" providerId="AD" clId="Web-{D1EE3132-F683-ED92-CA41-C7774E7422CA}" dt="2024-02-21T15:32:56.601" v="1"/>
        <pc:sldMkLst>
          <pc:docMk/>
          <pc:sldMk cId="1209065743" sldId="274"/>
        </pc:sldMkLst>
      </pc:sldChg>
      <pc:sldChg chg="delSp">
        <pc:chgData name="Julie Occleshaw" userId="S::occleshaw_j@surreyschools.ca::b666456c-722a-4ae1-9a2b-5fbdb3596404" providerId="AD" clId="Web-{D1EE3132-F683-ED92-CA41-C7774E7422CA}" dt="2024-02-21T15:32:24.851" v="0"/>
        <pc:sldMkLst>
          <pc:docMk/>
          <pc:sldMk cId="3367539925" sldId="276"/>
        </pc:sldMkLst>
      </pc:sldChg>
    </pc:docChg>
  </pc:docChgLst>
  <pc:docChgLst>
    <pc:chgData name="Anupreet Bal" userId="S::bal_a@surreyschools.ca::976467a3-dea7-42a7-a6be-38bc5421ee3c" providerId="AD" clId="Web-{D2F0889C-6137-248E-3E69-A79B7A5BF668}"/>
    <pc:docChg chg="delSld">
      <pc:chgData name="Anupreet Bal" userId="S::bal_a@surreyschools.ca::976467a3-dea7-42a7-a6be-38bc5421ee3c" providerId="AD" clId="Web-{D2F0889C-6137-248E-3E69-A79B7A5BF668}" dt="2024-02-16T20:28:25.618" v="7"/>
      <pc:docMkLst>
        <pc:docMk/>
      </pc:docMkLst>
      <pc:sldChg chg="del">
        <pc:chgData name="Anupreet Bal" userId="S::bal_a@surreyschools.ca::976467a3-dea7-42a7-a6be-38bc5421ee3c" providerId="AD" clId="Web-{D2F0889C-6137-248E-3E69-A79B7A5BF668}" dt="2024-02-16T20:27:55.070" v="0"/>
        <pc:sldMkLst>
          <pc:docMk/>
          <pc:sldMk cId="2153651575" sldId="262"/>
        </pc:sldMkLst>
      </pc:sldChg>
      <pc:sldChg chg="del">
        <pc:chgData name="Anupreet Bal" userId="S::bal_a@surreyschools.ca::976467a3-dea7-42a7-a6be-38bc5421ee3c" providerId="AD" clId="Web-{D2F0889C-6137-248E-3E69-A79B7A5BF668}" dt="2024-02-16T20:28:05.555" v="2"/>
        <pc:sldMkLst>
          <pc:docMk/>
          <pc:sldMk cId="663545482" sldId="263"/>
        </pc:sldMkLst>
      </pc:sldChg>
      <pc:sldChg chg="del">
        <pc:chgData name="Anupreet Bal" userId="S::bal_a@surreyschools.ca::976467a3-dea7-42a7-a6be-38bc5421ee3c" providerId="AD" clId="Web-{D2F0889C-6137-248E-3E69-A79B7A5BF668}" dt="2024-02-16T20:28:03.524" v="1"/>
        <pc:sldMkLst>
          <pc:docMk/>
          <pc:sldMk cId="3763087376" sldId="264"/>
        </pc:sldMkLst>
      </pc:sldChg>
      <pc:sldChg chg="del">
        <pc:chgData name="Anupreet Bal" userId="S::bal_a@surreyschools.ca::976467a3-dea7-42a7-a6be-38bc5421ee3c" providerId="AD" clId="Web-{D2F0889C-6137-248E-3E69-A79B7A5BF668}" dt="2024-02-16T20:28:17.274" v="3"/>
        <pc:sldMkLst>
          <pc:docMk/>
          <pc:sldMk cId="1242033282" sldId="269"/>
        </pc:sldMkLst>
      </pc:sldChg>
      <pc:sldChg chg="del">
        <pc:chgData name="Anupreet Bal" userId="S::bal_a@surreyschools.ca::976467a3-dea7-42a7-a6be-38bc5421ee3c" providerId="AD" clId="Web-{D2F0889C-6137-248E-3E69-A79B7A5BF668}" dt="2024-02-16T20:28:19.430" v="4"/>
        <pc:sldMkLst>
          <pc:docMk/>
          <pc:sldMk cId="789588249" sldId="270"/>
        </pc:sldMkLst>
      </pc:sldChg>
      <pc:sldChg chg="del">
        <pc:chgData name="Anupreet Bal" userId="S::bal_a@surreyschools.ca::976467a3-dea7-42a7-a6be-38bc5421ee3c" providerId="AD" clId="Web-{D2F0889C-6137-248E-3E69-A79B7A5BF668}" dt="2024-02-16T20:28:20.993" v="5"/>
        <pc:sldMkLst>
          <pc:docMk/>
          <pc:sldMk cId="2590644158" sldId="271"/>
        </pc:sldMkLst>
      </pc:sldChg>
      <pc:sldChg chg="del">
        <pc:chgData name="Anupreet Bal" userId="S::bal_a@surreyschools.ca::976467a3-dea7-42a7-a6be-38bc5421ee3c" providerId="AD" clId="Web-{D2F0889C-6137-248E-3E69-A79B7A5BF668}" dt="2024-02-16T20:28:22.352" v="6"/>
        <pc:sldMkLst>
          <pc:docMk/>
          <pc:sldMk cId="4146659091" sldId="272"/>
        </pc:sldMkLst>
      </pc:sldChg>
      <pc:sldChg chg="del">
        <pc:chgData name="Anupreet Bal" userId="S::bal_a@surreyschools.ca::976467a3-dea7-42a7-a6be-38bc5421ee3c" providerId="AD" clId="Web-{D2F0889C-6137-248E-3E69-A79B7A5BF668}" dt="2024-02-16T20:28:25.618" v="7"/>
        <pc:sldMkLst>
          <pc:docMk/>
          <pc:sldMk cId="122734933" sldId="273"/>
        </pc:sldMkLst>
      </pc:sldChg>
    </pc:docChg>
  </pc:docChgLst>
  <pc:docChgLst>
    <pc:chgData name="Julie Occleshaw" userId="S::occleshaw_j@surreyschools.ca::b666456c-722a-4ae1-9a2b-5fbdb3596404" providerId="AD" clId="Web-{DF2BC4AA-4799-A88C-EF46-4EC8880EA8C4}"/>
    <pc:docChg chg="sldOrd">
      <pc:chgData name="Julie Occleshaw" userId="S::occleshaw_j@surreyschools.ca::b666456c-722a-4ae1-9a2b-5fbdb3596404" providerId="AD" clId="Web-{DF2BC4AA-4799-A88C-EF46-4EC8880EA8C4}" dt="2024-02-22T18:38:52.872" v="0"/>
      <pc:docMkLst>
        <pc:docMk/>
      </pc:docMkLst>
      <pc:sldChg chg="ord">
        <pc:chgData name="Julie Occleshaw" userId="S::occleshaw_j@surreyschools.ca::b666456c-722a-4ae1-9a2b-5fbdb3596404" providerId="AD" clId="Web-{DF2BC4AA-4799-A88C-EF46-4EC8880EA8C4}" dt="2024-02-22T18:38:52.872" v="0"/>
        <pc:sldMkLst>
          <pc:docMk/>
          <pc:sldMk cId="581525213" sldId="275"/>
        </pc:sldMkLst>
      </pc:sldChg>
    </pc:docChg>
  </pc:docChgLst>
  <pc:docChgLst>
    <pc:chgData name="Anupreet Bal" userId="976467a3-dea7-42a7-a6be-38bc5421ee3c" providerId="ADAL" clId="{856E8F85-60E4-4C07-B12C-6DEFD6969455}"/>
    <pc:docChg chg="undo custSel delSld modSld modShowInfo">
      <pc:chgData name="Anupreet Bal" userId="976467a3-dea7-42a7-a6be-38bc5421ee3c" providerId="ADAL" clId="{856E8F85-60E4-4C07-B12C-6DEFD6969455}" dt="2024-02-21T16:31:11.704" v="196"/>
      <pc:docMkLst>
        <pc:docMk/>
      </pc:docMkLst>
      <pc:sldChg chg="modSp mod modAnim">
        <pc:chgData name="Anupreet Bal" userId="976467a3-dea7-42a7-a6be-38bc5421ee3c" providerId="ADAL" clId="{856E8F85-60E4-4C07-B12C-6DEFD6969455}" dt="2024-02-21T16:31:11.704" v="196"/>
        <pc:sldMkLst>
          <pc:docMk/>
          <pc:sldMk cId="1914194319" sldId="256"/>
        </pc:sldMkLst>
      </pc:sldChg>
      <pc:sldChg chg="del">
        <pc:chgData name="Anupreet Bal" userId="976467a3-dea7-42a7-a6be-38bc5421ee3c" providerId="ADAL" clId="{856E8F85-60E4-4C07-B12C-6DEFD6969455}" dt="2024-02-16T16:34:29.141" v="5" actId="47"/>
        <pc:sldMkLst>
          <pc:docMk/>
          <pc:sldMk cId="2336248407" sldId="259"/>
        </pc:sldMkLst>
      </pc:sldChg>
      <pc:sldChg chg="del">
        <pc:chgData name="Anupreet Bal" userId="976467a3-dea7-42a7-a6be-38bc5421ee3c" providerId="ADAL" clId="{856E8F85-60E4-4C07-B12C-6DEFD6969455}" dt="2024-02-16T16:34:32.120" v="6" actId="47"/>
        <pc:sldMkLst>
          <pc:docMk/>
          <pc:sldMk cId="1504915603" sldId="260"/>
        </pc:sldMkLst>
      </pc:sldChg>
      <pc:sldChg chg="modSp mod">
        <pc:chgData name="Anupreet Bal" userId="976467a3-dea7-42a7-a6be-38bc5421ee3c" providerId="ADAL" clId="{856E8F85-60E4-4C07-B12C-6DEFD6969455}" dt="2024-02-16T16:37:06.453" v="189" actId="20577"/>
        <pc:sldMkLst>
          <pc:docMk/>
          <pc:sldMk cId="2882321651" sldId="261"/>
        </pc:sldMkLst>
      </pc:sldChg>
    </pc:docChg>
  </pc:docChgLst>
  <pc:docChgLst>
    <pc:chgData name="Lorne Scott" userId="5b1ee122-6adc-4a10-8363-005ce1c8c480" providerId="ADAL" clId="{4792FC3F-F3D0-4A75-B8A0-9BF3F7B857F8}"/>
    <pc:docChg chg="undo custSel modSld sldOrd">
      <pc:chgData name="Lorne Scott" userId="5b1ee122-6adc-4a10-8363-005ce1c8c480" providerId="ADAL" clId="{4792FC3F-F3D0-4A75-B8A0-9BF3F7B857F8}" dt="2025-02-06T16:29:49.700" v="388" actId="1076"/>
      <pc:docMkLst>
        <pc:docMk/>
      </pc:docMkLst>
      <pc:sldChg chg="addSp delSp modSp mod addAnim delAnim modNotesTx">
        <pc:chgData name="Lorne Scott" userId="5b1ee122-6adc-4a10-8363-005ce1c8c480" providerId="ADAL" clId="{4792FC3F-F3D0-4A75-B8A0-9BF3F7B857F8}" dt="2025-02-05T23:35:26.483" v="18" actId="21"/>
        <pc:sldMkLst>
          <pc:docMk/>
          <pc:sldMk cId="1914194319" sldId="256"/>
        </pc:sldMkLst>
        <pc:spChg chg="mod">
          <ac:chgData name="Lorne Scott" userId="5b1ee122-6adc-4a10-8363-005ce1c8c480" providerId="ADAL" clId="{4792FC3F-F3D0-4A75-B8A0-9BF3F7B857F8}" dt="2025-02-05T17:34:48.822" v="6" actId="20577"/>
          <ac:spMkLst>
            <pc:docMk/>
            <pc:sldMk cId="1914194319" sldId="256"/>
            <ac:spMk id="3" creationId="{06723619-8471-96EC-8D28-3E81A2BAF9E5}"/>
          </ac:spMkLst>
        </pc:spChg>
        <pc:picChg chg="add del mod">
          <ac:chgData name="Lorne Scott" userId="5b1ee122-6adc-4a10-8363-005ce1c8c480" providerId="ADAL" clId="{4792FC3F-F3D0-4A75-B8A0-9BF3F7B857F8}" dt="2025-02-05T23:35:26.483" v="18" actId="21"/>
          <ac:picMkLst>
            <pc:docMk/>
            <pc:sldMk cId="1914194319" sldId="256"/>
            <ac:picMk id="8" creationId="{632FD9F2-1D07-B34F-1703-55B345896DD3}"/>
          </ac:picMkLst>
        </pc:picChg>
        <pc:picChg chg="add del">
          <ac:chgData name="Lorne Scott" userId="5b1ee122-6adc-4a10-8363-005ce1c8c480" providerId="ADAL" clId="{4792FC3F-F3D0-4A75-B8A0-9BF3F7B857F8}" dt="2025-02-05T23:34:22.362" v="15" actId="478"/>
          <ac:picMkLst>
            <pc:docMk/>
            <pc:sldMk cId="1914194319" sldId="256"/>
            <ac:picMk id="39" creationId="{74AB9C5C-5EEF-F674-DBB7-4DA56720CD0A}"/>
          </ac:picMkLst>
        </pc:picChg>
      </pc:sldChg>
      <pc:sldChg chg="addSp delSp modSp mod delAnim modAnim">
        <pc:chgData name="Lorne Scott" userId="5b1ee122-6adc-4a10-8363-005ce1c8c480" providerId="ADAL" clId="{4792FC3F-F3D0-4A75-B8A0-9BF3F7B857F8}" dt="2025-02-06T16:23:49.961" v="210"/>
        <pc:sldMkLst>
          <pc:docMk/>
          <pc:sldMk cId="2813329272" sldId="257"/>
        </pc:sldMkLst>
        <pc:picChg chg="add mod">
          <ac:chgData name="Lorne Scott" userId="5b1ee122-6adc-4a10-8363-005ce1c8c480" providerId="ADAL" clId="{4792FC3F-F3D0-4A75-B8A0-9BF3F7B857F8}" dt="2025-02-06T16:22:42.930" v="206"/>
          <ac:picMkLst>
            <pc:docMk/>
            <pc:sldMk cId="2813329272" sldId="257"/>
            <ac:picMk id="4" creationId="{BB7D01C7-8304-B8D9-1D49-F29629D1ACB4}"/>
          </ac:picMkLst>
        </pc:picChg>
        <pc:picChg chg="del">
          <ac:chgData name="Lorne Scott" userId="5b1ee122-6adc-4a10-8363-005ce1c8c480" providerId="ADAL" clId="{4792FC3F-F3D0-4A75-B8A0-9BF3F7B857F8}" dt="2025-02-06T16:22:40.367" v="205" actId="478"/>
          <ac:picMkLst>
            <pc:docMk/>
            <pc:sldMk cId="2813329272" sldId="257"/>
            <ac:picMk id="36" creationId="{70C06029-41BE-312F-9BC2-DEEA1128A7A0}"/>
          </ac:picMkLst>
        </pc:picChg>
      </pc:sldChg>
      <pc:sldChg chg="delSp modSp mod delAnim">
        <pc:chgData name="Lorne Scott" userId="5b1ee122-6adc-4a10-8363-005ce1c8c480" providerId="ADAL" clId="{4792FC3F-F3D0-4A75-B8A0-9BF3F7B857F8}" dt="2025-02-06T16:19:35.478" v="204" actId="255"/>
        <pc:sldMkLst>
          <pc:docMk/>
          <pc:sldMk cId="187720930" sldId="258"/>
        </pc:sldMkLst>
        <pc:spChg chg="mod">
          <ac:chgData name="Lorne Scott" userId="5b1ee122-6adc-4a10-8363-005ce1c8c480" providerId="ADAL" clId="{4792FC3F-F3D0-4A75-B8A0-9BF3F7B857F8}" dt="2025-02-06T16:18:33.942" v="120" actId="20577"/>
          <ac:spMkLst>
            <pc:docMk/>
            <pc:sldMk cId="187720930" sldId="258"/>
            <ac:spMk id="3" creationId="{E0787ADE-601A-6000-7CC3-F9E088A98084}"/>
          </ac:spMkLst>
        </pc:spChg>
        <pc:spChg chg="mod">
          <ac:chgData name="Lorne Scott" userId="5b1ee122-6adc-4a10-8363-005ce1c8c480" providerId="ADAL" clId="{4792FC3F-F3D0-4A75-B8A0-9BF3F7B857F8}" dt="2025-02-06T16:19:35.478" v="204" actId="255"/>
          <ac:spMkLst>
            <pc:docMk/>
            <pc:sldMk cId="187720930" sldId="258"/>
            <ac:spMk id="4" creationId="{F8F9AA66-F8B4-3292-3481-E24203F71FF3}"/>
          </ac:spMkLst>
        </pc:spChg>
        <pc:picChg chg="mod">
          <ac:chgData name="Lorne Scott" userId="5b1ee122-6adc-4a10-8363-005ce1c8c480" providerId="ADAL" clId="{4792FC3F-F3D0-4A75-B8A0-9BF3F7B857F8}" dt="2025-02-05T23:44:30.533" v="27" actId="1076"/>
          <ac:picMkLst>
            <pc:docMk/>
            <pc:sldMk cId="187720930" sldId="258"/>
            <ac:picMk id="5" creationId="{F354A158-4FC7-BA26-A6DA-601371F5F0D1}"/>
          </ac:picMkLst>
        </pc:picChg>
        <pc:picChg chg="del">
          <ac:chgData name="Lorne Scott" userId="5b1ee122-6adc-4a10-8363-005ce1c8c480" providerId="ADAL" clId="{4792FC3F-F3D0-4A75-B8A0-9BF3F7B857F8}" dt="2025-02-05T23:42:44.507" v="26" actId="478"/>
          <ac:picMkLst>
            <pc:docMk/>
            <pc:sldMk cId="187720930" sldId="258"/>
            <ac:picMk id="18" creationId="{A2EACE6A-776B-D733-9921-CE4CAB26C920}"/>
          </ac:picMkLst>
        </pc:picChg>
      </pc:sldChg>
      <pc:sldChg chg="delSp modSp mod delAnim">
        <pc:chgData name="Lorne Scott" userId="5b1ee122-6adc-4a10-8363-005ce1c8c480" providerId="ADAL" clId="{4792FC3F-F3D0-4A75-B8A0-9BF3F7B857F8}" dt="2025-02-05T23:53:35.068" v="30" actId="1076"/>
        <pc:sldMkLst>
          <pc:docMk/>
          <pc:sldMk cId="2882321651" sldId="261"/>
        </pc:sldMkLst>
        <pc:picChg chg="del">
          <ac:chgData name="Lorne Scott" userId="5b1ee122-6adc-4a10-8363-005ce1c8c480" providerId="ADAL" clId="{4792FC3F-F3D0-4A75-B8A0-9BF3F7B857F8}" dt="2025-02-05T23:49:26.060" v="29" actId="478"/>
          <ac:picMkLst>
            <pc:docMk/>
            <pc:sldMk cId="2882321651" sldId="261"/>
            <ac:picMk id="3" creationId="{02F2944C-63C2-8A9D-038A-A6DCBD9C3469}"/>
          </ac:picMkLst>
        </pc:picChg>
        <pc:picChg chg="mod">
          <ac:chgData name="Lorne Scott" userId="5b1ee122-6adc-4a10-8363-005ce1c8c480" providerId="ADAL" clId="{4792FC3F-F3D0-4A75-B8A0-9BF3F7B857F8}" dt="2025-02-05T23:53:35.068" v="30" actId="1076"/>
          <ac:picMkLst>
            <pc:docMk/>
            <pc:sldMk cId="2882321651" sldId="261"/>
            <ac:picMk id="4" creationId="{6384E07D-C23D-A855-5BE6-78CF531C3442}"/>
          </ac:picMkLst>
        </pc:picChg>
        <pc:picChg chg="del">
          <ac:chgData name="Lorne Scott" userId="5b1ee122-6adc-4a10-8363-005ce1c8c480" providerId="ADAL" clId="{4792FC3F-F3D0-4A75-B8A0-9BF3F7B857F8}" dt="2025-02-05T23:47:23.916" v="28" actId="478"/>
          <ac:picMkLst>
            <pc:docMk/>
            <pc:sldMk cId="2882321651" sldId="261"/>
            <ac:picMk id="31" creationId="{2D1445D5-D2E7-34A6-EE2A-82DD0AC8ABDF}"/>
          </ac:picMkLst>
        </pc:picChg>
      </pc:sldChg>
      <pc:sldChg chg="modAnim">
        <pc:chgData name="Lorne Scott" userId="5b1ee122-6adc-4a10-8363-005ce1c8c480" providerId="ADAL" clId="{4792FC3F-F3D0-4A75-B8A0-9BF3F7B857F8}" dt="2025-02-06T16:24:25.136" v="211"/>
        <pc:sldMkLst>
          <pc:docMk/>
          <pc:sldMk cId="3240247869" sldId="265"/>
        </pc:sldMkLst>
      </pc:sldChg>
      <pc:sldChg chg="modAnim">
        <pc:chgData name="Lorne Scott" userId="5b1ee122-6adc-4a10-8363-005ce1c8c480" providerId="ADAL" clId="{4792FC3F-F3D0-4A75-B8A0-9BF3F7B857F8}" dt="2025-02-06T16:24:52.841" v="212"/>
        <pc:sldMkLst>
          <pc:docMk/>
          <pc:sldMk cId="1206283155" sldId="266"/>
        </pc:sldMkLst>
      </pc:sldChg>
      <pc:sldChg chg="delSp modSp mod delAnim">
        <pc:chgData name="Lorne Scott" userId="5b1ee122-6adc-4a10-8363-005ce1c8c480" providerId="ADAL" clId="{4792FC3F-F3D0-4A75-B8A0-9BF3F7B857F8}" dt="2025-02-05T23:57:31.908" v="113" actId="1076"/>
        <pc:sldMkLst>
          <pc:docMk/>
          <pc:sldMk cId="2062998497" sldId="267"/>
        </pc:sldMkLst>
        <pc:spChg chg="mod">
          <ac:chgData name="Lorne Scott" userId="5b1ee122-6adc-4a10-8363-005ce1c8c480" providerId="ADAL" clId="{4792FC3F-F3D0-4A75-B8A0-9BF3F7B857F8}" dt="2025-02-05T23:56:46.794" v="112" actId="20577"/>
          <ac:spMkLst>
            <pc:docMk/>
            <pc:sldMk cId="2062998497" sldId="267"/>
            <ac:spMk id="3" creationId="{1DE06F22-1C3A-6278-6D24-F8BC7CA03D02}"/>
          </ac:spMkLst>
        </pc:spChg>
        <pc:picChg chg="mod">
          <ac:chgData name="Lorne Scott" userId="5b1ee122-6adc-4a10-8363-005ce1c8c480" providerId="ADAL" clId="{4792FC3F-F3D0-4A75-B8A0-9BF3F7B857F8}" dt="2025-02-05T23:57:31.908" v="113" actId="1076"/>
          <ac:picMkLst>
            <pc:docMk/>
            <pc:sldMk cId="2062998497" sldId="267"/>
            <ac:picMk id="4" creationId="{1F39D649-6FF2-3ED0-850F-BA9AF196FBCD}"/>
          </ac:picMkLst>
        </pc:picChg>
        <pc:picChg chg="del">
          <ac:chgData name="Lorne Scott" userId="5b1ee122-6adc-4a10-8363-005ce1c8c480" providerId="ADAL" clId="{4792FC3F-F3D0-4A75-B8A0-9BF3F7B857F8}" dt="2025-02-05T23:56:10.361" v="31" actId="478"/>
          <ac:picMkLst>
            <pc:docMk/>
            <pc:sldMk cId="2062998497" sldId="267"/>
            <ac:picMk id="9" creationId="{AB8C46E3-8E9F-9EDB-FB5E-971EE54B2A34}"/>
          </ac:picMkLst>
        </pc:picChg>
      </pc:sldChg>
      <pc:sldChg chg="modAnim">
        <pc:chgData name="Lorne Scott" userId="5b1ee122-6adc-4a10-8363-005ce1c8c480" providerId="ADAL" clId="{4792FC3F-F3D0-4A75-B8A0-9BF3F7B857F8}" dt="2025-02-06T16:25:35.272" v="214"/>
        <pc:sldMkLst>
          <pc:docMk/>
          <pc:sldMk cId="315214937" sldId="268"/>
        </pc:sldMkLst>
      </pc:sldChg>
      <pc:sldChg chg="modSp mod modAnim">
        <pc:chgData name="Lorne Scott" userId="5b1ee122-6adc-4a10-8363-005ce1c8c480" providerId="ADAL" clId="{4792FC3F-F3D0-4A75-B8A0-9BF3F7B857F8}" dt="2025-02-06T16:25:47.257" v="215"/>
        <pc:sldMkLst>
          <pc:docMk/>
          <pc:sldMk cId="1209065743" sldId="274"/>
        </pc:sldMkLst>
        <pc:spChg chg="mod">
          <ac:chgData name="Lorne Scott" userId="5b1ee122-6adc-4a10-8363-005ce1c8c480" providerId="ADAL" clId="{4792FC3F-F3D0-4A75-B8A0-9BF3F7B857F8}" dt="2025-02-05T23:59:58.105" v="116" actId="20577"/>
          <ac:spMkLst>
            <pc:docMk/>
            <pc:sldMk cId="1209065743" sldId="274"/>
            <ac:spMk id="2" creationId="{40D439A2-8AE8-5B5A-95A0-7DE381496E84}"/>
          </ac:spMkLst>
        </pc:spChg>
      </pc:sldChg>
      <pc:sldChg chg="ord modAnim">
        <pc:chgData name="Lorne Scott" userId="5b1ee122-6adc-4a10-8363-005ce1c8c480" providerId="ADAL" clId="{4792FC3F-F3D0-4A75-B8A0-9BF3F7B857F8}" dt="2025-02-06T16:26:12.087" v="217"/>
        <pc:sldMkLst>
          <pc:docMk/>
          <pc:sldMk cId="581525213" sldId="275"/>
        </pc:sldMkLst>
      </pc:sldChg>
      <pc:sldChg chg="modAnim">
        <pc:chgData name="Lorne Scott" userId="5b1ee122-6adc-4a10-8363-005ce1c8c480" providerId="ADAL" clId="{4792FC3F-F3D0-4A75-B8A0-9BF3F7B857F8}" dt="2025-02-06T16:26:39" v="218"/>
        <pc:sldMkLst>
          <pc:docMk/>
          <pc:sldMk cId="3367539925" sldId="276"/>
        </pc:sldMkLst>
      </pc:sldChg>
      <pc:sldChg chg="modAnim">
        <pc:chgData name="Lorne Scott" userId="5b1ee122-6adc-4a10-8363-005ce1c8c480" providerId="ADAL" clId="{4792FC3F-F3D0-4A75-B8A0-9BF3F7B857F8}" dt="2025-02-06T16:26:46.751" v="219"/>
        <pc:sldMkLst>
          <pc:docMk/>
          <pc:sldMk cId="2652792967" sldId="277"/>
        </pc:sldMkLst>
      </pc:sldChg>
      <pc:sldChg chg="modAnim">
        <pc:chgData name="Lorne Scott" userId="5b1ee122-6adc-4a10-8363-005ce1c8c480" providerId="ADAL" clId="{4792FC3F-F3D0-4A75-B8A0-9BF3F7B857F8}" dt="2025-02-06T16:26:58.264" v="220"/>
        <pc:sldMkLst>
          <pc:docMk/>
          <pc:sldMk cId="2075985494" sldId="278"/>
        </pc:sldMkLst>
      </pc:sldChg>
      <pc:sldChg chg="modAnim">
        <pc:chgData name="Lorne Scott" userId="5b1ee122-6adc-4a10-8363-005ce1c8c480" providerId="ADAL" clId="{4792FC3F-F3D0-4A75-B8A0-9BF3F7B857F8}" dt="2025-02-06T16:27:08.303" v="221"/>
        <pc:sldMkLst>
          <pc:docMk/>
          <pc:sldMk cId="1625181039" sldId="279"/>
        </pc:sldMkLst>
      </pc:sldChg>
      <pc:sldChg chg="modAnim">
        <pc:chgData name="Lorne Scott" userId="5b1ee122-6adc-4a10-8363-005ce1c8c480" providerId="ADAL" clId="{4792FC3F-F3D0-4A75-B8A0-9BF3F7B857F8}" dt="2025-02-06T16:27:16.768" v="222"/>
        <pc:sldMkLst>
          <pc:docMk/>
          <pc:sldMk cId="2120056943" sldId="280"/>
        </pc:sldMkLst>
      </pc:sldChg>
      <pc:sldChg chg="modAnim">
        <pc:chgData name="Lorne Scott" userId="5b1ee122-6adc-4a10-8363-005ce1c8c480" providerId="ADAL" clId="{4792FC3F-F3D0-4A75-B8A0-9BF3F7B857F8}" dt="2025-02-06T16:27:22.904" v="223"/>
        <pc:sldMkLst>
          <pc:docMk/>
          <pc:sldMk cId="2926199880" sldId="281"/>
        </pc:sldMkLst>
      </pc:sldChg>
      <pc:sldChg chg="modAnim">
        <pc:chgData name="Lorne Scott" userId="5b1ee122-6adc-4a10-8363-005ce1c8c480" providerId="ADAL" clId="{4792FC3F-F3D0-4A75-B8A0-9BF3F7B857F8}" dt="2025-02-06T16:27:29.504" v="224"/>
        <pc:sldMkLst>
          <pc:docMk/>
          <pc:sldMk cId="129082499" sldId="282"/>
        </pc:sldMkLst>
      </pc:sldChg>
      <pc:sldChg chg="delSp modSp mod delAnim modAnim">
        <pc:chgData name="Lorne Scott" userId="5b1ee122-6adc-4a10-8363-005ce1c8c480" providerId="ADAL" clId="{4792FC3F-F3D0-4A75-B8A0-9BF3F7B857F8}" dt="2025-02-06T16:29:49.700" v="388" actId="1076"/>
        <pc:sldMkLst>
          <pc:docMk/>
          <pc:sldMk cId="976416427" sldId="283"/>
        </pc:sldMkLst>
        <pc:spChg chg="mod">
          <ac:chgData name="Lorne Scott" userId="5b1ee122-6adc-4a10-8363-005ce1c8c480" providerId="ADAL" clId="{4792FC3F-F3D0-4A75-B8A0-9BF3F7B857F8}" dt="2025-02-06T16:28:55.163" v="386" actId="20577"/>
          <ac:spMkLst>
            <pc:docMk/>
            <pc:sldMk cId="976416427" sldId="283"/>
            <ac:spMk id="3" creationId="{A708FD9A-A15C-F355-E6D8-24CCC2EB46A2}"/>
          </ac:spMkLst>
        </pc:spChg>
        <pc:picChg chg="mod">
          <ac:chgData name="Lorne Scott" userId="5b1ee122-6adc-4a10-8363-005ce1c8c480" providerId="ADAL" clId="{4792FC3F-F3D0-4A75-B8A0-9BF3F7B857F8}" dt="2025-02-06T16:29:49.700" v="388" actId="1076"/>
          <ac:picMkLst>
            <pc:docMk/>
            <pc:sldMk cId="976416427" sldId="283"/>
            <ac:picMk id="4" creationId="{5374BC6E-FBD7-4143-671C-388C65C345DC}"/>
          </ac:picMkLst>
        </pc:picChg>
        <pc:picChg chg="del">
          <ac:chgData name="Lorne Scott" userId="5b1ee122-6adc-4a10-8363-005ce1c8c480" providerId="ADAL" clId="{4792FC3F-F3D0-4A75-B8A0-9BF3F7B857F8}" dt="2025-02-06T16:29:12.573" v="387" actId="478"/>
          <ac:picMkLst>
            <pc:docMk/>
            <pc:sldMk cId="976416427" sldId="283"/>
            <ac:picMk id="13" creationId="{013E2AFD-D342-6D8A-33B6-7C1B47826A9A}"/>
          </ac:picMkLst>
        </pc:picChg>
      </pc:sldChg>
      <pc:sldChg chg="modSp mod">
        <pc:chgData name="Lorne Scott" userId="5b1ee122-6adc-4a10-8363-005ce1c8c480" providerId="ADAL" clId="{4792FC3F-F3D0-4A75-B8A0-9BF3F7B857F8}" dt="2025-02-06T16:28:12.619" v="361" actId="20577"/>
        <pc:sldMkLst>
          <pc:docMk/>
          <pc:sldMk cId="3347481469" sldId="284"/>
        </pc:sldMkLst>
        <pc:spChg chg="mod">
          <ac:chgData name="Lorne Scott" userId="5b1ee122-6adc-4a10-8363-005ce1c8c480" providerId="ADAL" clId="{4792FC3F-F3D0-4A75-B8A0-9BF3F7B857F8}" dt="2025-02-06T16:28:12.619" v="361" actId="20577"/>
          <ac:spMkLst>
            <pc:docMk/>
            <pc:sldMk cId="3347481469" sldId="284"/>
            <ac:spMk id="3" creationId="{F7BD2E72-15CB-64D5-BB86-F22E77A841B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EA269-BAEB-4CF7-A2BA-E7DAD2927626}" type="datetimeFigureOut">
              <a:rPr lang="en-CA" smtClean="0"/>
              <a:t>2025-02-06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F3977-9FAA-4D1B-B329-47408D7A782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3720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Welcome to Kwantlen Parks course selection presentation for grade 9s going into grade 10 for the 2025-26 school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F3977-9FAA-4D1B-B329-47408D7A7826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4166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hyperlink" Target="http://www.surreyschools.ca/schools/earlmarriott/About/Courses" TargetMode="External"/><Relationship Id="rId4" Type="http://schemas.openxmlformats.org/officeDocument/2006/relationships/hyperlink" Target="https://www.surreyschools.ca/kwantlenpark/page/53496/course-selectio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hyperlink" Target="http://www.surreyschools.ca/schools/earlmarriott/About/Courses" TargetMode="External"/><Relationship Id="rId4" Type="http://schemas.openxmlformats.org/officeDocument/2006/relationships/hyperlink" Target="https://www.surreyschools.ca/kwantlenpark/page/53496/course-selectio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AD131-9123-9FB6-4B32-F3A810CDC3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Course Planning:</a:t>
            </a:r>
            <a:br>
              <a:rPr lang="en-US"/>
            </a:br>
            <a:r>
              <a:rPr lang="en-US"/>
              <a:t>Grade 8 into 9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723619-8471-96EC-8D28-3E81A2BAF9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February 7, 2025</a:t>
            </a:r>
          </a:p>
          <a:p>
            <a:endParaRPr lang="en-CA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5D9AAE9-FAD0-AB8C-69FD-224695A4A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958"/>
            <a:ext cx="3506110" cy="1836533"/>
          </a:xfrm>
          <a:prstGeom prst="rect">
            <a:avLst/>
          </a:prstGeom>
        </p:spPr>
      </p:pic>
      <p:pic>
        <p:nvPicPr>
          <p:cNvPr id="8" name="Intro">
            <a:hlinkClick r:id="" action="ppaction://media"/>
            <a:extLst>
              <a:ext uri="{FF2B5EF4-FFF2-40B4-BE49-F238E27FC236}">
                <a16:creationId xmlns:a16="http://schemas.microsoft.com/office/drawing/2014/main" id="{632FD9F2-1D07-B34F-1703-55B345896D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0977" y="52672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9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4"/>
    </mc:Choice>
    <mc:Fallback xmlns="">
      <p:transition spd="slow" advTm="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/>
              <a:t>Password Reset: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F30D7-6438-7E98-636C-3115D4AB21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99" y="798973"/>
            <a:ext cx="6321497" cy="461126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74CEDA-AF20-AEAE-0D5A-F9A04F95D510}"/>
              </a:ext>
            </a:extLst>
          </p:cNvPr>
          <p:cNvCxnSpPr/>
          <p:nvPr/>
        </p:nvCxnSpPr>
        <p:spPr>
          <a:xfrm flipH="1">
            <a:off x="8652933" y="1981200"/>
            <a:ext cx="11684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893129A-94DC-B1F6-02C2-DCA3E6410A77}"/>
              </a:ext>
            </a:extLst>
          </p:cNvPr>
          <p:cNvSpPr txBox="1"/>
          <p:nvPr/>
        </p:nvSpPr>
        <p:spPr>
          <a:xfrm>
            <a:off x="9228667" y="1564304"/>
            <a:ext cx="213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/>
              <a:t>Student Number</a:t>
            </a: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82440DC-B0C5-43EC-C47B-C74EA610E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208" y="3495755"/>
            <a:ext cx="1957917" cy="1957917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0616818-6778-7DD4-3CE6-E3AB6DF61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152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76"/>
    </mc:Choice>
    <mc:Fallback xmlns="">
      <p:transition spd="slow" advTm="29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74CEDA-AF20-AEAE-0D5A-F9A04F95D510}"/>
              </a:ext>
            </a:extLst>
          </p:cNvPr>
          <p:cNvCxnSpPr>
            <a:cxnSpLocks/>
          </p:cNvCxnSpPr>
          <p:nvPr/>
        </p:nvCxnSpPr>
        <p:spPr>
          <a:xfrm>
            <a:off x="5190068" y="482160"/>
            <a:ext cx="0" cy="71966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F229A9-4028-9A5B-5858-4DFFA4C07D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70" y="1201827"/>
            <a:ext cx="7366000" cy="385312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362927E-6C80-6C1C-9070-6A592AFF5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753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7"/>
    </mc:Choice>
    <mc:Fallback xmlns="">
      <p:transition spd="slow" advTm="8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5B22206E-1B38-279A-CF6D-14FC06B68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770" y="798974"/>
            <a:ext cx="7237163" cy="46588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392E4A-BFAA-C984-A258-9402CE9B5AF2}"/>
              </a:ext>
            </a:extLst>
          </p:cNvPr>
          <p:cNvSpPr/>
          <p:nvPr/>
        </p:nvSpPr>
        <p:spPr>
          <a:xfrm>
            <a:off x="4800600" y="3953933"/>
            <a:ext cx="448733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0E4DE3-8A0F-DC08-B751-4EF968BAAEED}"/>
              </a:ext>
            </a:extLst>
          </p:cNvPr>
          <p:cNvCxnSpPr>
            <a:cxnSpLocks/>
          </p:cNvCxnSpPr>
          <p:nvPr/>
        </p:nvCxnSpPr>
        <p:spPr>
          <a:xfrm flipV="1">
            <a:off x="5043714" y="3852332"/>
            <a:ext cx="0" cy="84666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42B5DE3-22AE-01CC-1A04-E079C0EEC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279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3"/>
    </mc:Choice>
    <mc:Fallback xmlns="">
      <p:transition spd="slow" advTm="9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8F66C1FB-3970-BB31-A5F3-0531C4699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22" y="798972"/>
            <a:ext cx="7217378" cy="4763627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B140DDA-CFB8-CFF6-ED97-7B851113EF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178963"/>
            <a:ext cx="1812538" cy="9494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B0765-7599-91FB-E5C6-D48F64D1248D}"/>
              </a:ext>
            </a:extLst>
          </p:cNvPr>
          <p:cNvSpPr/>
          <p:nvPr/>
        </p:nvSpPr>
        <p:spPr>
          <a:xfrm>
            <a:off x="8049949" y="2178963"/>
            <a:ext cx="1229518" cy="949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6FD9E23-2E8D-ADCF-8F43-010E77DEF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598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1"/>
    </mc:Choice>
    <mc:Fallback xmlns="">
      <p:transition spd="slow" advTm="12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3719EE40-49B1-4889-E6BB-2B5B14D4D6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14" y="1594191"/>
            <a:ext cx="6893543" cy="322259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DBAE3D-A823-73F8-6125-0026C83B6390}"/>
              </a:ext>
            </a:extLst>
          </p:cNvPr>
          <p:cNvCxnSpPr>
            <a:cxnSpLocks/>
          </p:cNvCxnSpPr>
          <p:nvPr/>
        </p:nvCxnSpPr>
        <p:spPr>
          <a:xfrm flipV="1">
            <a:off x="5450114" y="4284132"/>
            <a:ext cx="0" cy="84666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493CA6-2010-7499-1724-6A4BF26E11D3}"/>
              </a:ext>
            </a:extLst>
          </p:cNvPr>
          <p:cNvCxnSpPr>
            <a:cxnSpLocks/>
          </p:cNvCxnSpPr>
          <p:nvPr/>
        </p:nvCxnSpPr>
        <p:spPr>
          <a:xfrm flipH="1">
            <a:off x="5856514" y="2421466"/>
            <a:ext cx="89141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43B9A23-8D6C-138D-783C-E6F6A5284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518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78"/>
    </mc:Choice>
    <mc:Fallback xmlns="">
      <p:transition spd="slow" advTm="24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DA101C-128D-361E-A26F-E24C8A996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14" y="1666519"/>
            <a:ext cx="6222756" cy="3395505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A3B7140F-00CF-7F2C-B61F-0878C5B70C7A}"/>
              </a:ext>
            </a:extLst>
          </p:cNvPr>
          <p:cNvSpPr/>
          <p:nvPr/>
        </p:nvSpPr>
        <p:spPr>
          <a:xfrm>
            <a:off x="5584122" y="1740576"/>
            <a:ext cx="679206" cy="3099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Down Arrow 7">
            <a:extLst>
              <a:ext uri="{FF2B5EF4-FFF2-40B4-BE49-F238E27FC236}">
                <a16:creationId xmlns:a16="http://schemas.microsoft.com/office/drawing/2014/main" id="{F341A4FD-D09E-4EE6-4F33-15D306DA73D7}"/>
              </a:ext>
            </a:extLst>
          </p:cNvPr>
          <p:cNvSpPr/>
          <p:nvPr/>
        </p:nvSpPr>
        <p:spPr>
          <a:xfrm>
            <a:off x="5265120" y="2312143"/>
            <a:ext cx="290146" cy="5077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Up Arrow 8">
            <a:extLst>
              <a:ext uri="{FF2B5EF4-FFF2-40B4-BE49-F238E27FC236}">
                <a16:creationId xmlns:a16="http://schemas.microsoft.com/office/drawing/2014/main" id="{707A4B83-F37F-935F-4A7F-BB6E5DD664D5}"/>
              </a:ext>
            </a:extLst>
          </p:cNvPr>
          <p:cNvSpPr/>
          <p:nvPr/>
        </p:nvSpPr>
        <p:spPr>
          <a:xfrm>
            <a:off x="6664876" y="2954301"/>
            <a:ext cx="309929" cy="6528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Left Arrow 9">
            <a:extLst>
              <a:ext uri="{FF2B5EF4-FFF2-40B4-BE49-F238E27FC236}">
                <a16:creationId xmlns:a16="http://schemas.microsoft.com/office/drawing/2014/main" id="{55236B58-9686-B609-D20A-984931272639}"/>
              </a:ext>
            </a:extLst>
          </p:cNvPr>
          <p:cNvSpPr/>
          <p:nvPr/>
        </p:nvSpPr>
        <p:spPr>
          <a:xfrm>
            <a:off x="7160863" y="2742942"/>
            <a:ext cx="712177" cy="2901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CE34562-6297-2A96-8177-D21C338DE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2005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7"/>
    </mc:Choice>
    <mc:Fallback xmlns="">
      <p:transition spd="slow" advTm="1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0A12B4C-CA13-A4D8-09B8-4D2A3CCDB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14" y="1400200"/>
            <a:ext cx="6783439" cy="3588468"/>
          </a:xfrm>
          <a:prstGeom prst="rect">
            <a:avLst/>
          </a:prstGeom>
        </p:spPr>
      </p:pic>
      <p:sp>
        <p:nvSpPr>
          <p:cNvPr id="8" name="Down Arrow 6">
            <a:extLst>
              <a:ext uri="{FF2B5EF4-FFF2-40B4-BE49-F238E27FC236}">
                <a16:creationId xmlns:a16="http://schemas.microsoft.com/office/drawing/2014/main" id="{E6039D5A-59D4-B0AB-03FF-3DA8E013CD52}"/>
              </a:ext>
            </a:extLst>
          </p:cNvPr>
          <p:cNvSpPr/>
          <p:nvPr/>
        </p:nvSpPr>
        <p:spPr>
          <a:xfrm>
            <a:off x="8533427" y="1136242"/>
            <a:ext cx="266363" cy="4565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Up Arrow 7">
            <a:extLst>
              <a:ext uri="{FF2B5EF4-FFF2-40B4-BE49-F238E27FC236}">
                <a16:creationId xmlns:a16="http://schemas.microsoft.com/office/drawing/2014/main" id="{4F5AAA5A-9F89-9F2D-BDE1-70F22DBDB583}"/>
              </a:ext>
            </a:extLst>
          </p:cNvPr>
          <p:cNvSpPr/>
          <p:nvPr/>
        </p:nvSpPr>
        <p:spPr>
          <a:xfrm>
            <a:off x="8049949" y="4510686"/>
            <a:ext cx="259703" cy="5136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3BBAA7F-0D9B-7E5B-13C1-495FF2B6F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619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60"/>
    </mc:Choice>
    <mc:Fallback xmlns="">
      <p:transition spd="slow" advTm="23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Submitting Course Requests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34B40-9964-94A2-A7B9-32F592E4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F99653C-1015-A42C-A5D8-501F396BF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800" y="892106"/>
            <a:ext cx="6000414" cy="4489393"/>
          </a:xfrm>
          <a:prstGeom prst="rect">
            <a:avLst/>
          </a:prstGeom>
        </p:spPr>
      </p:pic>
      <p:sp>
        <p:nvSpPr>
          <p:cNvPr id="7" name="Down Arrow 7">
            <a:extLst>
              <a:ext uri="{FF2B5EF4-FFF2-40B4-BE49-F238E27FC236}">
                <a16:creationId xmlns:a16="http://schemas.microsoft.com/office/drawing/2014/main" id="{BB64588B-7E43-E52F-7286-D420E97439DD}"/>
              </a:ext>
            </a:extLst>
          </p:cNvPr>
          <p:cNvSpPr/>
          <p:nvPr/>
        </p:nvSpPr>
        <p:spPr>
          <a:xfrm>
            <a:off x="5346810" y="3477884"/>
            <a:ext cx="745870" cy="1305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Left Arrow 8">
            <a:extLst>
              <a:ext uri="{FF2B5EF4-FFF2-40B4-BE49-F238E27FC236}">
                <a16:creationId xmlns:a16="http://schemas.microsoft.com/office/drawing/2014/main" id="{E3FCA8AF-38A2-8D79-9182-854F4908E7F5}"/>
              </a:ext>
            </a:extLst>
          </p:cNvPr>
          <p:cNvSpPr/>
          <p:nvPr/>
        </p:nvSpPr>
        <p:spPr>
          <a:xfrm>
            <a:off x="6302642" y="4783348"/>
            <a:ext cx="1368794" cy="6811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A8D73EC-30D4-7FE0-B136-A67E9CB05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90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87"/>
    </mc:Choice>
    <mc:Fallback xmlns="">
      <p:transition spd="slow" advTm="20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6F391-34B7-1F09-6662-B7AAA7403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Planning Documents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8FD9A-A15C-F355-E6D8-24CCC2EB4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our website for:</a:t>
            </a:r>
          </a:p>
          <a:p>
            <a:pPr lvl="1"/>
            <a:r>
              <a:rPr lang="en-US" dirty="0"/>
              <a:t>Course Planning Guide</a:t>
            </a:r>
          </a:p>
          <a:p>
            <a:pPr lvl="1"/>
            <a:r>
              <a:rPr lang="en-US" dirty="0"/>
              <a:t>Course Catalogue</a:t>
            </a:r>
          </a:p>
          <a:p>
            <a:pPr lvl="1"/>
            <a:r>
              <a:rPr lang="en-US" dirty="0"/>
              <a:t>Sample Course Selection Planning Sheets</a:t>
            </a:r>
          </a:p>
          <a:p>
            <a:pPr lvl="1"/>
            <a:r>
              <a:rPr lang="en-US" dirty="0"/>
              <a:t>Student Portal instructions</a:t>
            </a:r>
          </a:p>
          <a:p>
            <a:pPr lvl="1"/>
            <a:r>
              <a:rPr lang="en-US" dirty="0"/>
              <a:t>Website: </a:t>
            </a:r>
            <a:r>
              <a:rPr lang="en-US" sz="1800" dirty="0">
                <a:hlinkClick r:id="rId4"/>
              </a:rPr>
              <a:t>https://www.surreyschools.ca/kwantlenpark/page/53496/course-selection</a:t>
            </a:r>
            <a:endParaRPr lang="en-US" sz="1800" dirty="0">
              <a:hlinkClick r:id="rId5"/>
            </a:endParaRPr>
          </a:p>
          <a:p>
            <a:endParaRPr lang="en-CA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74BC6E-FBD7-4143-671C-388C65C34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2270" y="50599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1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3"/>
    </mc:Choice>
    <mc:Fallback xmlns="">
      <p:transition spd="slow" advTm="16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2FCD-C94A-8249-8B7B-45C32C496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D2E72-15CB-64D5-BB86-F22E77A84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Counsellors are currently monitoring and will respond to any questions on the Teams page. 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4F1CA39A-398E-9631-DD15-1C48C2BB0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4748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0"/>
    </mc:Choice>
    <mc:Fallback xmlns="">
      <p:transition spd="slow" advTm="9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C23C7-EBAE-8A6C-2568-7C341F29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Acknowledgement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093D4-AFCC-4C5D-EF6F-F93848100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algn="ctr">
              <a:spcAft>
                <a:spcPts val="0"/>
              </a:spcAft>
            </a:pPr>
            <a:r>
              <a:rPr lang="en-US" sz="3200">
                <a:solidFill>
                  <a:srgbClr val="595959"/>
                </a:solidFill>
                <a:latin typeface="Avenir Book"/>
                <a:ea typeface="Calibri" panose="020F0502020204030204" pitchFamily="34" charset="0"/>
              </a:rPr>
              <a:t>We would like to acknowledge that the lands on which we work, play and learn, are on the shared traditional territory of the Katzie, Kwantlen, Semiahmoo and other Coast Salish Peoples.</a:t>
            </a:r>
            <a:r>
              <a:rPr lang="en-CA" sz="3200">
                <a:solidFill>
                  <a:srgbClr val="595959"/>
                </a:solidFill>
                <a:latin typeface="Avenir Book"/>
                <a:ea typeface="Calibri" panose="020F0502020204030204" pitchFamily="34" charset="0"/>
              </a:rPr>
              <a:t> </a:t>
            </a:r>
          </a:p>
          <a:p>
            <a:pPr algn="ctr">
              <a:spcAft>
                <a:spcPts val="0"/>
              </a:spcAft>
            </a:pPr>
            <a:endParaRPr lang="en-CA">
              <a:solidFill>
                <a:srgbClr val="595959"/>
              </a:solidFill>
              <a:latin typeface="Avenir Book"/>
              <a:ea typeface="Calibri" panose="020F0502020204030204" pitchFamily="34" charset="0"/>
            </a:endParaRPr>
          </a:p>
          <a:p>
            <a:endParaRPr lang="en-CA"/>
          </a:p>
        </p:txBody>
      </p:sp>
      <p:pic>
        <p:nvPicPr>
          <p:cNvPr id="4" name="Audio 35">
            <a:hlinkClick r:id="" action="ppaction://media"/>
            <a:extLst>
              <a:ext uri="{FF2B5EF4-FFF2-40B4-BE49-F238E27FC236}">
                <a16:creationId xmlns:a16="http://schemas.microsoft.com/office/drawing/2014/main" id="{BB7D01C7-8304-B8D9-1D49-F29629D1AC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332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3"/>
    </mc:Choice>
    <mc:Fallback xmlns="">
      <p:transition spd="slow" advTm="11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7F40-4825-AA0D-414C-588F3E640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87ADE-601A-6000-7CC3-F9E088A98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Course requests will happen at home (Feb 7 – 28)</a:t>
            </a:r>
          </a:p>
          <a:p>
            <a:r>
              <a:rPr lang="en-CA" sz="2400" dirty="0"/>
              <a:t>Use your Course Planning Sheet before you go online to help you decide which courses you will request.</a:t>
            </a:r>
            <a:r>
              <a:rPr lang="en-US" sz="2400" dirty="0"/>
              <a:t> </a:t>
            </a:r>
          </a:p>
          <a:p>
            <a:r>
              <a:rPr lang="en-US" sz="2400" dirty="0"/>
              <a:t> How To guides and other information are available at </a:t>
            </a:r>
            <a:r>
              <a:rPr lang="en-US" sz="2400" dirty="0">
                <a:hlinkClick r:id="rId4"/>
              </a:rPr>
              <a:t>https://www.surreyschools.ca/kwantlenpark/page/53496/course-selection</a:t>
            </a:r>
            <a:endParaRPr lang="en-US" sz="2400" dirty="0">
              <a:hlinkClick r:id="rId5"/>
            </a:endParaRPr>
          </a:p>
          <a:p>
            <a:r>
              <a:rPr lang="en-US" sz="2400" dirty="0"/>
              <a:t>Email your alpha counsellor with any questions</a:t>
            </a:r>
          </a:p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9AA66-F8B4-3292-3481-E24203F71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CA" sz="2400" dirty="0" err="1"/>
              <a:t>Mr</a:t>
            </a:r>
            <a:r>
              <a:rPr lang="en-CA" sz="2400" dirty="0"/>
              <a:t> Church A – Dhak</a:t>
            </a:r>
          </a:p>
          <a:p>
            <a:r>
              <a:rPr lang="en-CA" sz="2400" dirty="0"/>
              <a:t>Mr. Sedaros Dhal – Koo</a:t>
            </a:r>
          </a:p>
          <a:p>
            <a:r>
              <a:rPr lang="en-CA" sz="2400" dirty="0"/>
              <a:t>Ms. Bhullar Kor – Rah</a:t>
            </a:r>
          </a:p>
          <a:p>
            <a:r>
              <a:rPr lang="en-CA" sz="2400" dirty="0"/>
              <a:t>Mr. Brar Rai - Z</a:t>
            </a:r>
          </a:p>
        </p:txBody>
      </p:sp>
      <p:pic>
        <p:nvPicPr>
          <p:cNvPr id="5" name="Timeline">
            <a:hlinkClick r:id="" action="ppaction://media"/>
            <a:extLst>
              <a:ext uri="{FF2B5EF4-FFF2-40B4-BE49-F238E27FC236}">
                <a16:creationId xmlns:a16="http://schemas.microsoft.com/office/drawing/2014/main" id="{F354A158-4FC7-BA26-A6DA-601371F5F0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0993" y="52504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89"/>
    </mc:Choice>
    <mc:Fallback xmlns="">
      <p:transition spd="slow" advTm="41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305E7-300C-A601-7195-F6C94C434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Grade 9 Courses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0FCB155-D834-F028-541C-105905C8586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86023166"/>
              </p:ext>
            </p:extLst>
          </p:nvPr>
        </p:nvGraphicFramePr>
        <p:xfrm>
          <a:off x="1447800" y="2011363"/>
          <a:ext cx="4645025" cy="387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5025">
                  <a:extLst>
                    <a:ext uri="{9D8B030D-6E8A-4147-A177-3AD203B41FA5}">
                      <a16:colId xmlns:a16="http://schemas.microsoft.com/office/drawing/2014/main" val="791746850"/>
                    </a:ext>
                  </a:extLst>
                </a:gridCol>
              </a:tblGrid>
              <a:tr h="430190"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English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507655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r>
                        <a:rPr lang="en-CA"/>
                        <a:t>English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482431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r>
                        <a:rPr lang="en-CA"/>
                        <a:t>Math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933336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r>
                        <a:rPr lang="en-CA"/>
                        <a:t>Science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46630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r>
                        <a:rPr lang="en-CA"/>
                        <a:t>Social Studies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852723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r>
                        <a:rPr lang="en-CA"/>
                        <a:t>Physical &amp; Health Education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156437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/>
                        <a:t>Other Electives (Choose three)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945862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r>
                        <a:rPr lang="en-CA"/>
                        <a:t>Careers 9 (online)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92570"/>
                  </a:ext>
                </a:extLst>
              </a:tr>
              <a:tr h="43019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21682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B176A1F-F258-1B17-655C-7011CA9A242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5324130"/>
              </p:ext>
            </p:extLst>
          </p:nvPr>
        </p:nvGraphicFramePr>
        <p:xfrm>
          <a:off x="6413500" y="2017713"/>
          <a:ext cx="4645025" cy="3864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5025">
                  <a:extLst>
                    <a:ext uri="{9D8B030D-6E8A-4147-A177-3AD203B41FA5}">
                      <a16:colId xmlns:a16="http://schemas.microsoft.com/office/drawing/2014/main" val="3689384548"/>
                    </a:ext>
                  </a:extLst>
                </a:gridCol>
              </a:tblGrid>
              <a:tr h="429396">
                <a:tc>
                  <a:txBody>
                    <a:bodyPr/>
                    <a:lstStyle/>
                    <a:p>
                      <a:pPr algn="ctr"/>
                      <a:r>
                        <a:rPr lang="en-CA"/>
                        <a:t>French Immersion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975980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r>
                        <a:rPr lang="en-CA"/>
                        <a:t>English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198438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r>
                        <a:rPr lang="en-CA"/>
                        <a:t>Math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314865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r>
                        <a:rPr lang="en-CA"/>
                        <a:t>Science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198287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r>
                        <a:rPr lang="en-CA"/>
                        <a:t>Science Humaines9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140723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r>
                        <a:rPr lang="en-CA"/>
                        <a:t>Education Physique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414611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err="1"/>
                        <a:t>Français</a:t>
                      </a:r>
                      <a:r>
                        <a:rPr lang="en-CA"/>
                        <a:t> Langue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316022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/>
                        <a:t>Other Elective (Choose 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306015"/>
                  </a:ext>
                </a:extLst>
              </a:tr>
              <a:tr h="4293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/>
                        <a:t>Careers 9 (online)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240642"/>
                  </a:ext>
                </a:extLst>
              </a:tr>
            </a:tbl>
          </a:graphicData>
        </a:graphic>
      </p:graphicFrame>
      <p:pic>
        <p:nvPicPr>
          <p:cNvPr id="4" name="Grade 9 Courses">
            <a:hlinkClick r:id="" action="ppaction://media"/>
            <a:extLst>
              <a:ext uri="{FF2B5EF4-FFF2-40B4-BE49-F238E27FC236}">
                <a16:creationId xmlns:a16="http://schemas.microsoft.com/office/drawing/2014/main" id="{6384E07D-C23D-A855-5BE6-78CF531C3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56790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55"/>
    </mc:Choice>
    <mc:Fallback xmlns="">
      <p:transition spd="slow" advTm="65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51E87-7A6C-1A81-46D0-3E59FF252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/>
              <a:t>Careers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F4FC3-3F9D-09C4-6611-0C5F03FC5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/>
              <a:t>Grade 8 – Careers 8 (Online)</a:t>
            </a:r>
          </a:p>
          <a:p>
            <a:r>
              <a:rPr lang="en-CA"/>
              <a:t>Grade 9 – Careers 9 (Online)</a:t>
            </a:r>
          </a:p>
          <a:p>
            <a:r>
              <a:rPr lang="en-CA"/>
              <a:t>Grade 10 – Career Life Education (CLE) 10</a:t>
            </a:r>
          </a:p>
          <a:p>
            <a:r>
              <a:rPr lang="en-CA"/>
              <a:t>Grade 11 – Career Life Connections (CLC) 12 + 		        Capstone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A54D31-A8A8-8452-76EF-17F48AC4C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D5AF17F-C1C7-DD68-4D83-AC297635C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024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09"/>
    </mc:Choice>
    <mc:Fallback xmlns="">
      <p:transition spd="slow" advTm="22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97A82-4BE6-5D44-068E-4B68B41C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English Program - Second Language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24312-D541-9231-1918-26BB0388F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We recommend taking a second language through to a Language 11: </a:t>
            </a:r>
          </a:p>
          <a:p>
            <a:pPr lvl="1"/>
            <a:r>
              <a:rPr lang="en-US" sz="2400"/>
              <a:t>will keep all doors open after high school</a:t>
            </a:r>
          </a:p>
          <a:p>
            <a:pPr lvl="1"/>
            <a:r>
              <a:rPr lang="en-US" sz="2400"/>
              <a:t>is a requirement for direct entry to some universities</a:t>
            </a:r>
          </a:p>
          <a:p>
            <a:pPr lvl="1"/>
            <a:r>
              <a:rPr lang="en-US" sz="2400"/>
              <a:t>is great for travel + cultural understanding</a:t>
            </a:r>
          </a:p>
          <a:p>
            <a:endParaRPr lang="en-CA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7CB459D-86C9-9596-7DD0-97897C801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628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21"/>
    </mc:Choice>
    <mc:Fallback xmlns="">
      <p:transition spd="slow" advTm="25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550B0-32D1-33E9-624A-D4EDDB22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/>
              <a:t>Electives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06F22-1C3A-6278-6D24-F8BC7CA03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English program students can choose three electives (one must be an applied skill or design course and one of these can be a language)</a:t>
            </a:r>
          </a:p>
          <a:p>
            <a:r>
              <a:rPr lang="en-CA" dirty="0"/>
              <a:t>French Immersion program students can choose two electives (one must be an applied skill or design course)</a:t>
            </a:r>
          </a:p>
        </p:txBody>
      </p:sp>
      <p:pic>
        <p:nvPicPr>
          <p:cNvPr id="4" name="Electives">
            <a:hlinkClick r:id="" action="ppaction://media"/>
            <a:extLst>
              <a:ext uri="{FF2B5EF4-FFF2-40B4-BE49-F238E27FC236}">
                <a16:creationId xmlns:a16="http://schemas.microsoft.com/office/drawing/2014/main" id="{1F39D649-6FF2-3ED0-850F-BA9AF196F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2984" y="56526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9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65"/>
    </mc:Choice>
    <mc:Fallback xmlns="">
      <p:transition spd="slow" advTm="19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550B0-32D1-33E9-624A-D4EDDB22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/>
              <a:t>Two alternate Electives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06F22-1C3A-6278-6D24-F8BC7CA03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000"/>
              <a:t>You are required to request </a:t>
            </a:r>
            <a:r>
              <a:rPr lang="en-CA" sz="2000" b="1"/>
              <a:t>two</a:t>
            </a:r>
            <a:r>
              <a:rPr lang="en-CA" sz="2000"/>
              <a:t> alternate courses in case your main request cannot be met.</a:t>
            </a:r>
          </a:p>
          <a:p>
            <a:endParaRPr lang="en-CA" sz="2000"/>
          </a:p>
          <a:p>
            <a:r>
              <a:rPr lang="en-CA" sz="2000"/>
              <a:t>Alternates </a:t>
            </a:r>
            <a:r>
              <a:rPr lang="en-CA" sz="2000" b="1"/>
              <a:t>must</a:t>
            </a:r>
            <a:r>
              <a:rPr lang="en-CA" sz="2000"/>
              <a:t> be different from the electives you have already requested.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29ADC-93EC-EF76-2D2E-FBB122139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3109B7A-89EC-670E-69B2-E59808707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21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1"/>
    </mc:Choice>
    <mc:Fallback xmlns="">
      <p:transition spd="slow" advTm="32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9A2-8AE8-5B5A-95A0-7DE38149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Requests open for online submissions February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B7C8-DE45-AFE4-7E58-4EB2CC3B3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/>
              <a:t>Ensure you know your </a:t>
            </a:r>
            <a:r>
              <a:rPr lang="en-CA" err="1"/>
              <a:t>myEd</a:t>
            </a:r>
            <a:r>
              <a:rPr lang="en-CA"/>
              <a:t> password! If you need a reset, please use this QR-Code</a:t>
            </a:r>
          </a:p>
          <a:p>
            <a:endParaRPr lang="en-CA"/>
          </a:p>
          <a:p>
            <a:endParaRPr lang="en-CA"/>
          </a:p>
          <a:p>
            <a:endParaRPr lang="en-CA"/>
          </a:p>
          <a:p>
            <a:endParaRPr lang="en-CA"/>
          </a:p>
          <a:p>
            <a:pPr marL="0" indent="0">
              <a:buNone/>
            </a:pPr>
            <a:endParaRPr lang="en-CA"/>
          </a:p>
          <a:p>
            <a:r>
              <a:rPr lang="en-CA"/>
              <a:t>Discuss your options with your family</a:t>
            </a:r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5BB1957-0C98-FFE4-2A98-4ED180E98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188" y="2218913"/>
            <a:ext cx="2420173" cy="2420173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16B6C76E-A8E5-A6B7-34B6-3F37CF343A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781.3424"/>
                </p14:media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906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29"/>
    </mc:Choice>
    <mc:Fallback xmlns="">
      <p:transition spd="slow" advTm="64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8B6E01E93A4347ACBCB23A0C90C902" ma:contentTypeVersion="18" ma:contentTypeDescription="Create a new document." ma:contentTypeScope="" ma:versionID="04cf062d325dd0443c600019600ede7b">
  <xsd:schema xmlns:xsd="http://www.w3.org/2001/XMLSchema" xmlns:xs="http://www.w3.org/2001/XMLSchema" xmlns:p="http://schemas.microsoft.com/office/2006/metadata/properties" xmlns:ns2="c2d358dd-7173-4b40-8fdc-72a7ca6e96e8" xmlns:ns3="6548b5af-45f1-4082-b08b-221dc82c9176" targetNamespace="http://schemas.microsoft.com/office/2006/metadata/properties" ma:root="true" ma:fieldsID="787bf905c55c025a458f9d3818a30139" ns2:_="" ns3:_="">
    <xsd:import namespace="c2d358dd-7173-4b40-8fdc-72a7ca6e96e8"/>
    <xsd:import namespace="6548b5af-45f1-4082-b08b-221dc82c91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d358dd-7173-4b40-8fdc-72a7ca6e96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0476b63-102d-48ba-8092-74c72648de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48b5af-45f1-4082-b08b-221dc82c917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a8a7ced-0fce-458c-97f0-5f006aea718c}" ma:internalName="TaxCatchAll" ma:showField="CatchAllData" ma:web="6548b5af-45f1-4082-b08b-221dc82c91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48b5af-45f1-4082-b08b-221dc82c9176" xsi:nil="true"/>
    <lcf76f155ced4ddcb4097134ff3c332f xmlns="c2d358dd-7173-4b40-8fdc-72a7ca6e96e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6EFB47-4877-45E2-A045-EF8ABF89E6E7}"/>
</file>

<file path=customXml/itemProps2.xml><?xml version="1.0" encoding="utf-8"?>
<ds:datastoreItem xmlns:ds="http://schemas.openxmlformats.org/officeDocument/2006/customXml" ds:itemID="{C3FA786A-8F9C-4A24-93C1-1EF476863B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21D206-D3E8-4DE6-8F22-D741F4CA954B}">
  <ds:schemaRefs>
    <ds:schemaRef ds:uri="593edb99-aa5e-4a81-92ef-53acb73137c7"/>
    <ds:schemaRef ds:uri="9938f4b4-0b1a-48a3-b1c7-0f365738e82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6548b5af-45f1-4082-b08b-221dc82c9176"/>
    <ds:schemaRef ds:uri="c2d358dd-7173-4b40-8fdc-72a7ca6e96e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37</TotalTime>
  <Words>498</Words>
  <Application>Microsoft Office PowerPoint</Application>
  <PresentationFormat>Widescreen</PresentationFormat>
  <Paragraphs>77</Paragraphs>
  <Slides>19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Avenir Book</vt:lpstr>
      <vt:lpstr>Calibri</vt:lpstr>
      <vt:lpstr>Gill Sans MT</vt:lpstr>
      <vt:lpstr>Gallery</vt:lpstr>
      <vt:lpstr>Course Planning: Grade 8 into 9</vt:lpstr>
      <vt:lpstr>Acknowledgement</vt:lpstr>
      <vt:lpstr>Timeline</vt:lpstr>
      <vt:lpstr>Grade 9 Courses</vt:lpstr>
      <vt:lpstr>Careers Courses</vt:lpstr>
      <vt:lpstr>English Program - Second Language</vt:lpstr>
      <vt:lpstr>Electives</vt:lpstr>
      <vt:lpstr>Two alternate Electives</vt:lpstr>
      <vt:lpstr>Requests open for online submissions February 7</vt:lpstr>
      <vt:lpstr>Submitting Course Requests Online</vt:lpstr>
      <vt:lpstr>Submitting Course Requests Online</vt:lpstr>
      <vt:lpstr>Submitting Course Requests Online</vt:lpstr>
      <vt:lpstr>Submitting Course Requests Online</vt:lpstr>
      <vt:lpstr>Submitting Course Requests Online</vt:lpstr>
      <vt:lpstr>Submitting Course Requests Online</vt:lpstr>
      <vt:lpstr>Submitting Course Requests Online</vt:lpstr>
      <vt:lpstr>Submitting Course Requests Online</vt:lpstr>
      <vt:lpstr>Course Planning Documents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Planning: Grade 9 into 10</dc:title>
  <dc:creator>Anupreet Bal</dc:creator>
  <cp:lastModifiedBy>Lorne Scott</cp:lastModifiedBy>
  <cp:revision>1</cp:revision>
  <dcterms:created xsi:type="dcterms:W3CDTF">2024-02-11T02:30:19Z</dcterms:created>
  <dcterms:modified xsi:type="dcterms:W3CDTF">2025-02-06T16:29:55Z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0x010100538B6E01E93A4347ACBCB23A0C90C902</vt:lpwstr>
  </property>
  <property fmtid="{D5CDD505-2E9C-101B-9397-08002B2CF9AE}" pid="3" name="MediaServiceImageTags">
    <vt:lpwstr/>
  </property>
</Properties>
</file>