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3"/>
  </p:sldMasterIdLst>
  <p:notesMasterIdLst>
    <p:notesMasterId r:id="rId32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4" r:id="rId11"/>
    <p:sldId id="263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A3C007-5812-4B34-BFF0-3D7CF620F828}" v="16" dt="2025-02-06T16:58:14.225"/>
    <p1510:client id="{F8A29EF1-C2B2-4565-AD1C-688094C43551}" v="1" dt="2025-02-06T02:16:19.1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customXml" Target="../customXml/item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rne Scott" userId="5b1ee122-6adc-4a10-8363-005ce1c8c480" providerId="ADAL" clId="{65A3C007-5812-4B34-BFF0-3D7CF620F828}"/>
    <pc:docChg chg="custSel delSld modSld">
      <pc:chgData name="Lorne Scott" userId="5b1ee122-6adc-4a10-8363-005ce1c8c480" providerId="ADAL" clId="{65A3C007-5812-4B34-BFF0-3D7CF620F828}" dt="2025-02-06T16:59:28.584" v="192"/>
      <pc:docMkLst>
        <pc:docMk/>
      </pc:docMkLst>
      <pc:sldChg chg="addSp delSp modSp mod delAnim modAnim">
        <pc:chgData name="Lorne Scott" userId="5b1ee122-6adc-4a10-8363-005ce1c8c480" providerId="ADAL" clId="{65A3C007-5812-4B34-BFF0-3D7CF620F828}" dt="2025-02-06T00:56:26.985" v="7" actId="20577"/>
        <pc:sldMkLst>
          <pc:docMk/>
          <pc:sldMk cId="1914194319" sldId="256"/>
        </pc:sldMkLst>
        <pc:spChg chg="mod">
          <ac:chgData name="Lorne Scott" userId="5b1ee122-6adc-4a10-8363-005ce1c8c480" providerId="ADAL" clId="{65A3C007-5812-4B34-BFF0-3D7CF620F828}" dt="2025-02-06T00:56:26.985" v="7" actId="20577"/>
          <ac:spMkLst>
            <pc:docMk/>
            <pc:sldMk cId="1914194319" sldId="256"/>
            <ac:spMk id="3" creationId="{06723619-8471-96EC-8D28-3E81A2BAF9E5}"/>
          </ac:spMkLst>
        </pc:spChg>
        <pc:picChg chg="add mod">
          <ac:chgData name="Lorne Scott" userId="5b1ee122-6adc-4a10-8363-005ce1c8c480" providerId="ADAL" clId="{65A3C007-5812-4B34-BFF0-3D7CF620F828}" dt="2025-02-05T23:37:04.294" v="1"/>
          <ac:picMkLst>
            <pc:docMk/>
            <pc:sldMk cId="1914194319" sldId="256"/>
            <ac:picMk id="5" creationId="{87E41D78-E7A7-DE01-9353-A3428D5F98CF}"/>
          </ac:picMkLst>
        </pc:picChg>
        <pc:picChg chg="del">
          <ac:chgData name="Lorne Scott" userId="5b1ee122-6adc-4a10-8363-005ce1c8c480" providerId="ADAL" clId="{65A3C007-5812-4B34-BFF0-3D7CF620F828}" dt="2025-02-05T23:37:02.307" v="0" actId="478"/>
          <ac:picMkLst>
            <pc:docMk/>
            <pc:sldMk cId="1914194319" sldId="256"/>
            <ac:picMk id="39" creationId="{74AB9C5C-5EEF-F674-DBB7-4DA56720CD0A}"/>
          </ac:picMkLst>
        </pc:picChg>
      </pc:sldChg>
      <pc:sldChg chg="modAnim">
        <pc:chgData name="Lorne Scott" userId="5b1ee122-6adc-4a10-8363-005ce1c8c480" providerId="ADAL" clId="{65A3C007-5812-4B34-BFF0-3D7CF620F828}" dt="2025-02-06T16:43:19.991" v="136"/>
        <pc:sldMkLst>
          <pc:docMk/>
          <pc:sldMk cId="2813329272" sldId="257"/>
        </pc:sldMkLst>
      </pc:sldChg>
      <pc:sldChg chg="addSp delSp modSp mod delAnim modAnim">
        <pc:chgData name="Lorne Scott" userId="5b1ee122-6adc-4a10-8363-005ce1c8c480" providerId="ADAL" clId="{65A3C007-5812-4B34-BFF0-3D7CF620F828}" dt="2025-02-06T16:19:54.460" v="134" actId="255"/>
        <pc:sldMkLst>
          <pc:docMk/>
          <pc:sldMk cId="187720930" sldId="258"/>
        </pc:sldMkLst>
        <pc:spChg chg="mod">
          <ac:chgData name="Lorne Scott" userId="5b1ee122-6adc-4a10-8363-005ce1c8c480" providerId="ADAL" clId="{65A3C007-5812-4B34-BFF0-3D7CF620F828}" dt="2025-02-06T00:56:49.595" v="12" actId="20577"/>
          <ac:spMkLst>
            <pc:docMk/>
            <pc:sldMk cId="187720930" sldId="258"/>
            <ac:spMk id="3" creationId="{E0787ADE-601A-6000-7CC3-F9E088A98084}"/>
          </ac:spMkLst>
        </pc:spChg>
        <pc:spChg chg="mod">
          <ac:chgData name="Lorne Scott" userId="5b1ee122-6adc-4a10-8363-005ce1c8c480" providerId="ADAL" clId="{65A3C007-5812-4B34-BFF0-3D7CF620F828}" dt="2025-02-06T16:19:54.460" v="134" actId="255"/>
          <ac:spMkLst>
            <pc:docMk/>
            <pc:sldMk cId="187720930" sldId="258"/>
            <ac:spMk id="4" creationId="{F8F9AA66-F8B4-3292-3481-E24203F71FF3}"/>
          </ac:spMkLst>
        </pc:spChg>
        <pc:picChg chg="add mod">
          <ac:chgData name="Lorne Scott" userId="5b1ee122-6adc-4a10-8363-005ce1c8c480" providerId="ADAL" clId="{65A3C007-5812-4B34-BFF0-3D7CF620F828}" dt="2025-02-05T23:44:50.229" v="4" actId="1076"/>
          <ac:picMkLst>
            <pc:docMk/>
            <pc:sldMk cId="187720930" sldId="258"/>
            <ac:picMk id="5" creationId="{F3205AA7-9A81-A982-44DA-CF6782373213}"/>
          </ac:picMkLst>
        </pc:picChg>
        <pc:picChg chg="del">
          <ac:chgData name="Lorne Scott" userId="5b1ee122-6adc-4a10-8363-005ce1c8c480" providerId="ADAL" clId="{65A3C007-5812-4B34-BFF0-3D7CF620F828}" dt="2025-02-05T23:44:44.879" v="2" actId="478"/>
          <ac:picMkLst>
            <pc:docMk/>
            <pc:sldMk cId="187720930" sldId="258"/>
            <ac:picMk id="18" creationId="{A2EACE6A-776B-D733-9921-CE4CAB26C920}"/>
          </ac:picMkLst>
        </pc:picChg>
      </pc:sldChg>
      <pc:sldChg chg="modAnim">
        <pc:chgData name="Lorne Scott" userId="5b1ee122-6adc-4a10-8363-005ce1c8c480" providerId="ADAL" clId="{65A3C007-5812-4B34-BFF0-3D7CF620F828}" dt="2025-02-06T16:44:45.271" v="137"/>
        <pc:sldMkLst>
          <pc:docMk/>
          <pc:sldMk cId="2336248407" sldId="259"/>
        </pc:sldMkLst>
      </pc:sldChg>
      <pc:sldChg chg="modSp mod">
        <pc:chgData name="Lorne Scott" userId="5b1ee122-6adc-4a10-8363-005ce1c8c480" providerId="ADAL" clId="{65A3C007-5812-4B34-BFF0-3D7CF620F828}" dt="2025-02-06T16:46:38.273" v="174"/>
        <pc:sldMkLst>
          <pc:docMk/>
          <pc:sldMk cId="1504915603" sldId="260"/>
        </pc:sldMkLst>
        <pc:graphicFrameChg chg="modGraphic">
          <ac:chgData name="Lorne Scott" userId="5b1ee122-6adc-4a10-8363-005ce1c8c480" providerId="ADAL" clId="{65A3C007-5812-4B34-BFF0-3D7CF620F828}" dt="2025-02-06T16:46:18.092" v="172" actId="20577"/>
          <ac:graphicFrameMkLst>
            <pc:docMk/>
            <pc:sldMk cId="1504915603" sldId="260"/>
            <ac:graphicFrameMk id="7" creationId="{97BA7E86-4BAB-FC37-9AC6-4180F497F57D}"/>
          </ac:graphicFrameMkLst>
        </pc:graphicFrameChg>
        <pc:graphicFrameChg chg="mod modGraphic">
          <ac:chgData name="Lorne Scott" userId="5b1ee122-6adc-4a10-8363-005ce1c8c480" providerId="ADAL" clId="{65A3C007-5812-4B34-BFF0-3D7CF620F828}" dt="2025-02-06T16:46:38.273" v="174"/>
          <ac:graphicFrameMkLst>
            <pc:docMk/>
            <pc:sldMk cId="1504915603" sldId="260"/>
            <ac:graphicFrameMk id="10" creationId="{2932FC5C-F6E9-8C75-003D-3863516FCD92}"/>
          </ac:graphicFrameMkLst>
        </pc:graphicFrameChg>
      </pc:sldChg>
      <pc:sldChg chg="delSp modSp mod delAnim">
        <pc:chgData name="Lorne Scott" userId="5b1ee122-6adc-4a10-8363-005ce1c8c480" providerId="ADAL" clId="{65A3C007-5812-4B34-BFF0-3D7CF620F828}" dt="2025-02-06T16:51:09.678" v="180" actId="1076"/>
        <pc:sldMkLst>
          <pc:docMk/>
          <pc:sldMk cId="2153651575" sldId="262"/>
        </pc:sldMkLst>
        <pc:spChg chg="mod">
          <ac:chgData name="Lorne Scott" userId="5b1ee122-6adc-4a10-8363-005ce1c8c480" providerId="ADAL" clId="{65A3C007-5812-4B34-BFF0-3D7CF620F828}" dt="2025-02-06T16:50:14.175" v="178" actId="20577"/>
          <ac:spMkLst>
            <pc:docMk/>
            <pc:sldMk cId="2153651575" sldId="262"/>
            <ac:spMk id="3" creationId="{4A0BF267-F231-A0A4-10BC-F5B22473505A}"/>
          </ac:spMkLst>
        </pc:spChg>
        <pc:picChg chg="mod">
          <ac:chgData name="Lorne Scott" userId="5b1ee122-6adc-4a10-8363-005ce1c8c480" providerId="ADAL" clId="{65A3C007-5812-4B34-BFF0-3D7CF620F828}" dt="2025-02-06T16:51:09.678" v="180" actId="1076"/>
          <ac:picMkLst>
            <pc:docMk/>
            <pc:sldMk cId="2153651575" sldId="262"/>
            <ac:picMk id="4" creationId="{5AF56E6F-DC77-B512-17E6-503C8A81C3AE}"/>
          </ac:picMkLst>
        </pc:picChg>
        <pc:picChg chg="del">
          <ac:chgData name="Lorne Scott" userId="5b1ee122-6adc-4a10-8363-005ce1c8c480" providerId="ADAL" clId="{65A3C007-5812-4B34-BFF0-3D7CF620F828}" dt="2025-02-06T16:50:16.486" v="179" actId="478"/>
          <ac:picMkLst>
            <pc:docMk/>
            <pc:sldMk cId="2153651575" sldId="262"/>
            <ac:picMk id="21" creationId="{296DA416-956A-2F8A-7257-9504810486D9}"/>
          </ac:picMkLst>
        </pc:picChg>
      </pc:sldChg>
      <pc:sldChg chg="delSp modSp mod delAnim">
        <pc:chgData name="Lorne Scott" userId="5b1ee122-6adc-4a10-8363-005ce1c8c480" providerId="ADAL" clId="{65A3C007-5812-4B34-BFF0-3D7CF620F828}" dt="2025-02-06T16:53:02.670" v="184" actId="1076"/>
        <pc:sldMkLst>
          <pc:docMk/>
          <pc:sldMk cId="663545482" sldId="263"/>
        </pc:sldMkLst>
        <pc:spChg chg="mod">
          <ac:chgData name="Lorne Scott" userId="5b1ee122-6adc-4a10-8363-005ce1c8c480" providerId="ADAL" clId="{65A3C007-5812-4B34-BFF0-3D7CF620F828}" dt="2025-02-06T16:52:30.963" v="182" actId="20577"/>
          <ac:spMkLst>
            <pc:docMk/>
            <pc:sldMk cId="663545482" sldId="263"/>
            <ac:spMk id="6" creationId="{491C9D3D-B77E-4343-8207-E7018F154645}"/>
          </ac:spMkLst>
        </pc:spChg>
        <pc:picChg chg="mod">
          <ac:chgData name="Lorne Scott" userId="5b1ee122-6adc-4a10-8363-005ce1c8c480" providerId="ADAL" clId="{65A3C007-5812-4B34-BFF0-3D7CF620F828}" dt="2025-02-06T16:53:02.670" v="184" actId="1076"/>
          <ac:picMkLst>
            <pc:docMk/>
            <pc:sldMk cId="663545482" sldId="263"/>
            <ac:picMk id="3" creationId="{3E2D603F-FF0F-0003-70AF-FD6B499428D7}"/>
          </ac:picMkLst>
        </pc:picChg>
        <pc:picChg chg="del">
          <ac:chgData name="Lorne Scott" userId="5b1ee122-6adc-4a10-8363-005ce1c8c480" providerId="ADAL" clId="{65A3C007-5812-4B34-BFF0-3D7CF620F828}" dt="2025-02-06T16:52:33.111" v="183" actId="478"/>
          <ac:picMkLst>
            <pc:docMk/>
            <pc:sldMk cId="663545482" sldId="263"/>
            <ac:picMk id="32" creationId="{6B6A95DE-DDB9-ACCD-B09F-50039209F49B}"/>
          </ac:picMkLst>
        </pc:picChg>
      </pc:sldChg>
      <pc:sldChg chg="modAnim">
        <pc:chgData name="Lorne Scott" userId="5b1ee122-6adc-4a10-8363-005ce1c8c480" providerId="ADAL" clId="{65A3C007-5812-4B34-BFF0-3D7CF620F828}" dt="2025-02-06T16:58:14.225" v="191"/>
        <pc:sldMkLst>
          <pc:docMk/>
          <pc:sldMk cId="1206283155" sldId="266"/>
        </pc:sldMkLst>
      </pc:sldChg>
      <pc:sldChg chg="modSp mod modAnim">
        <pc:chgData name="Lorne Scott" userId="5b1ee122-6adc-4a10-8363-005ce1c8c480" providerId="ADAL" clId="{65A3C007-5812-4B34-BFF0-3D7CF620F828}" dt="2025-02-06T16:58:06.668" v="190"/>
        <pc:sldMkLst>
          <pc:docMk/>
          <pc:sldMk cId="2062998497" sldId="267"/>
        </pc:sldMkLst>
        <pc:spChg chg="mod">
          <ac:chgData name="Lorne Scott" userId="5b1ee122-6adc-4a10-8363-005ce1c8c480" providerId="ADAL" clId="{65A3C007-5812-4B34-BFF0-3D7CF620F828}" dt="2025-02-06T16:53:40.144" v="185" actId="20577"/>
          <ac:spMkLst>
            <pc:docMk/>
            <pc:sldMk cId="2062998497" sldId="267"/>
            <ac:spMk id="3" creationId="{1DE06F22-1C3A-6278-6D24-F8BC7CA03D02}"/>
          </ac:spMkLst>
        </pc:spChg>
      </pc:sldChg>
      <pc:sldChg chg="modAnim">
        <pc:chgData name="Lorne Scott" userId="5b1ee122-6adc-4a10-8363-005ce1c8c480" providerId="ADAL" clId="{65A3C007-5812-4B34-BFF0-3D7CF620F828}" dt="2025-02-06T16:58:00.203" v="189"/>
        <pc:sldMkLst>
          <pc:docMk/>
          <pc:sldMk cId="315214937" sldId="268"/>
        </pc:sldMkLst>
      </pc:sldChg>
      <pc:sldChg chg="modAnim">
        <pc:chgData name="Lorne Scott" userId="5b1ee122-6adc-4a10-8363-005ce1c8c480" providerId="ADAL" clId="{65A3C007-5812-4B34-BFF0-3D7CF620F828}" dt="2025-02-06T16:57:55.067" v="188"/>
        <pc:sldMkLst>
          <pc:docMk/>
          <pc:sldMk cId="1242033282" sldId="269"/>
        </pc:sldMkLst>
      </pc:sldChg>
      <pc:sldChg chg="modAnim">
        <pc:chgData name="Lorne Scott" userId="5b1ee122-6adc-4a10-8363-005ce1c8c480" providerId="ADAL" clId="{65A3C007-5812-4B34-BFF0-3D7CF620F828}" dt="2025-02-06T16:57:49.365" v="187"/>
        <pc:sldMkLst>
          <pc:docMk/>
          <pc:sldMk cId="789588249" sldId="270"/>
        </pc:sldMkLst>
      </pc:sldChg>
      <pc:sldChg chg="modAnim">
        <pc:chgData name="Lorne Scott" userId="5b1ee122-6adc-4a10-8363-005ce1c8c480" providerId="ADAL" clId="{65A3C007-5812-4B34-BFF0-3D7CF620F828}" dt="2025-02-06T16:57:44.734" v="186"/>
        <pc:sldMkLst>
          <pc:docMk/>
          <pc:sldMk cId="2590644158" sldId="271"/>
        </pc:sldMkLst>
      </pc:sldChg>
      <pc:sldChg chg="delSp modSp mod delAnim">
        <pc:chgData name="Lorne Scott" userId="5b1ee122-6adc-4a10-8363-005ce1c8c480" providerId="ADAL" clId="{65A3C007-5812-4B34-BFF0-3D7CF620F828}" dt="2025-02-06T01:03:30.791" v="129" actId="1076"/>
        <pc:sldMkLst>
          <pc:docMk/>
          <pc:sldMk cId="4146659091" sldId="272"/>
        </pc:sldMkLst>
        <pc:spChg chg="mod">
          <ac:chgData name="Lorne Scott" userId="5b1ee122-6adc-4a10-8363-005ce1c8c480" providerId="ADAL" clId="{65A3C007-5812-4B34-BFF0-3D7CF620F828}" dt="2025-02-06T01:02:29.691" v="22" actId="20577"/>
          <ac:spMkLst>
            <pc:docMk/>
            <pc:sldMk cId="4146659091" sldId="272"/>
            <ac:spMk id="2" creationId="{40D439A2-8AE8-5B5A-95A0-7DE381496E84}"/>
          </ac:spMkLst>
        </pc:spChg>
        <pc:spChg chg="mod">
          <ac:chgData name="Lorne Scott" userId="5b1ee122-6adc-4a10-8363-005ce1c8c480" providerId="ADAL" clId="{65A3C007-5812-4B34-BFF0-3D7CF620F828}" dt="2025-02-06T01:02:46.056" v="127" actId="20577"/>
          <ac:spMkLst>
            <pc:docMk/>
            <pc:sldMk cId="4146659091" sldId="272"/>
            <ac:spMk id="3" creationId="{50C0B7C8-DE45-AFE4-7E58-4EB2CC3B3E1E}"/>
          </ac:spMkLst>
        </pc:spChg>
        <pc:picChg chg="del">
          <ac:chgData name="Lorne Scott" userId="5b1ee122-6adc-4a10-8363-005ce1c8c480" providerId="ADAL" clId="{65A3C007-5812-4B34-BFF0-3D7CF620F828}" dt="2025-02-06T01:01:55.374" v="13" actId="478"/>
          <ac:picMkLst>
            <pc:docMk/>
            <pc:sldMk cId="4146659091" sldId="272"/>
            <ac:picMk id="5" creationId="{76606894-12D5-3BAF-6228-E35CCF649C75}"/>
          </ac:picMkLst>
        </pc:picChg>
        <pc:picChg chg="mod">
          <ac:chgData name="Lorne Scott" userId="5b1ee122-6adc-4a10-8363-005ce1c8c480" providerId="ADAL" clId="{65A3C007-5812-4B34-BFF0-3D7CF620F828}" dt="2025-02-06T01:03:30.791" v="129" actId="1076"/>
          <ac:picMkLst>
            <pc:docMk/>
            <pc:sldMk cId="4146659091" sldId="272"/>
            <ac:picMk id="6" creationId="{09B92C27-098B-BB96-F613-FEC45E629460}"/>
          </ac:picMkLst>
        </pc:picChg>
        <pc:picChg chg="del">
          <ac:chgData name="Lorne Scott" userId="5b1ee122-6adc-4a10-8363-005ce1c8c480" providerId="ADAL" clId="{65A3C007-5812-4B34-BFF0-3D7CF620F828}" dt="2025-02-06T01:02:50.027" v="128" actId="478"/>
          <ac:picMkLst>
            <pc:docMk/>
            <pc:sldMk cId="4146659091" sldId="272"/>
            <ac:picMk id="14" creationId="{CDF7D5F9-7646-8FE5-882D-9F64BA0EE178}"/>
          </ac:picMkLst>
        </pc:picChg>
      </pc:sldChg>
      <pc:sldChg chg="delSp del mod">
        <pc:chgData name="Lorne Scott" userId="5b1ee122-6adc-4a10-8363-005ce1c8c480" providerId="ADAL" clId="{65A3C007-5812-4B34-BFF0-3D7CF620F828}" dt="2025-02-06T01:02:22.210" v="15" actId="47"/>
        <pc:sldMkLst>
          <pc:docMk/>
          <pc:sldMk cId="122734933" sldId="273"/>
        </pc:sldMkLst>
        <pc:picChg chg="del">
          <ac:chgData name="Lorne Scott" userId="5b1ee122-6adc-4a10-8363-005ce1c8c480" providerId="ADAL" clId="{65A3C007-5812-4B34-BFF0-3D7CF620F828}" dt="2025-02-06T01:02:19.354" v="14" actId="478"/>
          <ac:picMkLst>
            <pc:docMk/>
            <pc:sldMk cId="122734933" sldId="273"/>
            <ac:picMk id="6" creationId="{45FA9DDD-0A36-0391-B786-C6D661FC621A}"/>
          </ac:picMkLst>
        </pc:picChg>
      </pc:sldChg>
      <pc:sldChg chg="modSp mod">
        <pc:chgData name="Lorne Scott" userId="5b1ee122-6adc-4a10-8363-005ce1c8c480" providerId="ADAL" clId="{65A3C007-5812-4B34-BFF0-3D7CF620F828}" dt="2025-02-06T01:03:40.614" v="132" actId="20577"/>
        <pc:sldMkLst>
          <pc:docMk/>
          <pc:sldMk cId="1209065743" sldId="274"/>
        </pc:sldMkLst>
        <pc:spChg chg="mod">
          <ac:chgData name="Lorne Scott" userId="5b1ee122-6adc-4a10-8363-005ce1c8c480" providerId="ADAL" clId="{65A3C007-5812-4B34-BFF0-3D7CF620F828}" dt="2025-02-06T01:03:40.614" v="132" actId="20577"/>
          <ac:spMkLst>
            <pc:docMk/>
            <pc:sldMk cId="1209065743" sldId="274"/>
            <ac:spMk id="2" creationId="{40D439A2-8AE8-5B5A-95A0-7DE381496E84}"/>
          </ac:spMkLst>
        </pc:spChg>
      </pc:sldChg>
      <pc:sldChg chg="del">
        <pc:chgData name="Lorne Scott" userId="5b1ee122-6adc-4a10-8363-005ce1c8c480" providerId="ADAL" clId="{65A3C007-5812-4B34-BFF0-3D7CF620F828}" dt="2025-02-06T16:30:43.368" v="135" actId="47"/>
        <pc:sldMkLst>
          <pc:docMk/>
          <pc:sldMk cId="976416427" sldId="283"/>
        </pc:sldMkLst>
      </pc:sldChg>
      <pc:sldChg chg="modSp mod">
        <pc:chgData name="Lorne Scott" userId="5b1ee122-6adc-4a10-8363-005ce1c8c480" providerId="ADAL" clId="{65A3C007-5812-4B34-BFF0-3D7CF620F828}" dt="2025-02-06T16:59:28.584" v="192"/>
        <pc:sldMkLst>
          <pc:docMk/>
          <pc:sldMk cId="3347481469" sldId="284"/>
        </pc:sldMkLst>
        <pc:spChg chg="mod">
          <ac:chgData name="Lorne Scott" userId="5b1ee122-6adc-4a10-8363-005ce1c8c480" providerId="ADAL" clId="{65A3C007-5812-4B34-BFF0-3D7CF620F828}" dt="2025-02-06T16:59:28.584" v="192"/>
          <ac:spMkLst>
            <pc:docMk/>
            <pc:sldMk cId="3347481469" sldId="284"/>
            <ac:spMk id="3" creationId="{F7BD2E72-15CB-64D5-BB86-F22E77A841B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EA269-BAEB-4CF7-A2BA-E7DAD2927626}" type="datetimeFigureOut">
              <a:rPr lang="en-CA" smtClean="0"/>
              <a:t>2025-02-06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F3977-9FAA-4D1B-B329-47408D7A782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3720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Welcome to Kwantlen Parks course selection presentation for grade 9s going into grade 10 for the 2024-25 school year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F3977-9FAA-4D1B-B329-47408D7A7826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4166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2/6/2025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8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hyperlink" Target="http://www.surreyschools.ca/schools/earlmarriott/About/Courses" TargetMode="External"/><Relationship Id="rId4" Type="http://schemas.openxmlformats.org/officeDocument/2006/relationships/hyperlink" Target="https://www.surreyschools.ca/kwantlenpark/page/53496/course-selection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hyperlink" Target="http://www.surreyschools.ca/schools/earlmarriott/About/Courses" TargetMode="External"/><Relationship Id="rId4" Type="http://schemas.openxmlformats.org/officeDocument/2006/relationships/hyperlink" Target="https://www.surreyschools.ca/kwantlenpark/page/53496/course-selectio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AD131-9123-9FB6-4B32-F3A810CDC3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Course Planning:</a:t>
            </a:r>
            <a:br>
              <a:rPr lang="en-US" dirty="0"/>
            </a:br>
            <a:r>
              <a:rPr lang="en-US" dirty="0"/>
              <a:t>Grade 9 into 10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723619-8471-96EC-8D28-3E81A2BAF9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February 7, 2024</a:t>
            </a:r>
          </a:p>
          <a:p>
            <a:endParaRPr lang="en-CA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5D9AAE9-FAD0-AB8C-69FD-224695A4AF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958"/>
            <a:ext cx="3506110" cy="1836533"/>
          </a:xfrm>
          <a:prstGeom prst="rect">
            <a:avLst/>
          </a:prstGeom>
        </p:spPr>
      </p:pic>
      <p:pic>
        <p:nvPicPr>
          <p:cNvPr id="5" name="Intro">
            <a:hlinkClick r:id="" action="ppaction://media"/>
            <a:extLst>
              <a:ext uri="{FF2B5EF4-FFF2-40B4-BE49-F238E27FC236}">
                <a16:creationId xmlns:a16="http://schemas.microsoft.com/office/drawing/2014/main" id="{87E41D78-E7A7-DE01-9353-A3428D5F98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40977" y="52672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9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4"/>
    </mc:Choice>
    <mc:Fallback xmlns="">
      <p:transition spd="slow" advTm="8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51E87-7A6C-1A81-46D0-3E59FF252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 dirty="0"/>
              <a:t>Careers Courses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F4FC3-3F9D-09C4-6611-0C5F03FC50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Grade 8 – Careers 8 (Online)</a:t>
            </a:r>
          </a:p>
          <a:p>
            <a:r>
              <a:rPr lang="en-CA" dirty="0"/>
              <a:t>Grade 9 – Careers 9 (Online)</a:t>
            </a:r>
          </a:p>
          <a:p>
            <a:r>
              <a:rPr lang="en-CA" dirty="0"/>
              <a:t>Grade 10 – Career Life Education (CLE) 10</a:t>
            </a:r>
          </a:p>
          <a:p>
            <a:r>
              <a:rPr lang="en-CA" dirty="0"/>
              <a:t>Grade 11 – Career Life Connections (CLC) 12 + 		        Capstone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A54D31-A8A8-8452-76EF-17F48AC4C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D5AF17F-C1C7-DD68-4D83-AC297635CF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4024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09"/>
    </mc:Choice>
    <mc:Fallback xmlns="">
      <p:transition spd="slow" advTm="22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97A82-4BE6-5D44-068E-4B68B41C9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English Program - Second Language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24312-D541-9231-1918-26BB0388F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We recommend taking a second language through to a Language 11: </a:t>
            </a:r>
          </a:p>
          <a:p>
            <a:pPr lvl="1"/>
            <a:r>
              <a:rPr lang="en-US" sz="2400" dirty="0"/>
              <a:t>will keep all doors open after high school</a:t>
            </a:r>
          </a:p>
          <a:p>
            <a:pPr lvl="1"/>
            <a:r>
              <a:rPr lang="en-US" sz="2400" dirty="0"/>
              <a:t>is a requirement for direct entry to some universities</a:t>
            </a:r>
          </a:p>
          <a:p>
            <a:pPr lvl="1"/>
            <a:r>
              <a:rPr lang="en-US" sz="2400" dirty="0"/>
              <a:t>is great for travel + cultural understanding</a:t>
            </a:r>
          </a:p>
          <a:p>
            <a:endParaRPr lang="en-CA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7CB459D-86C9-9596-7DD0-97897C8016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0628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21"/>
    </mc:Choice>
    <mc:Fallback xmlns="">
      <p:transition spd="slow" advTm="25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550B0-32D1-33E9-624A-D4EDDB22D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/>
              <a:t>Electives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06F22-1C3A-6278-6D24-F8BC7CA03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English program students can choose two electives (one of these can be a language)</a:t>
            </a:r>
          </a:p>
          <a:p>
            <a:r>
              <a:rPr lang="en-CA" dirty="0"/>
              <a:t>French Immersion program students can choose one elective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B29ADC-93EC-EF76-2D2E-FBB122139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B8C46E3-8E9F-9EDB-FB5E-971EE54B2A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6299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65"/>
    </mc:Choice>
    <mc:Fallback xmlns="">
      <p:transition spd="slow" advTm="19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550B0-32D1-33E9-624A-D4EDDB22D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/>
              <a:t>Two alternate Electives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06F22-1C3A-6278-6D24-F8BC7CA03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000" dirty="0"/>
              <a:t>You are required to request </a:t>
            </a:r>
            <a:r>
              <a:rPr lang="en-CA" sz="2000" b="1" dirty="0"/>
              <a:t>two</a:t>
            </a:r>
            <a:r>
              <a:rPr lang="en-CA" sz="2000" dirty="0"/>
              <a:t> alternate courses in case your main request cannot be met.</a:t>
            </a:r>
          </a:p>
          <a:p>
            <a:endParaRPr lang="en-CA" sz="2000" dirty="0"/>
          </a:p>
          <a:p>
            <a:r>
              <a:rPr lang="en-CA" sz="2000" dirty="0"/>
              <a:t>Alternates </a:t>
            </a:r>
            <a:r>
              <a:rPr lang="en-CA" sz="2000" b="1" dirty="0"/>
              <a:t>must</a:t>
            </a:r>
            <a:r>
              <a:rPr lang="en-CA" sz="2000" dirty="0"/>
              <a:t> be different from the electives you have already requested.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B29ADC-93EC-EF76-2D2E-FBB122139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33109B7A-89EC-670E-69B2-E598087072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521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11"/>
    </mc:Choice>
    <mc:Fallback xmlns="">
      <p:transition spd="slow" advTm="32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2F45D-CF49-C548-CE38-CD614A9A6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Career Education: District Partnerships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F06E3-1712-DD88-3874-E09D73B2B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3713" y="160421"/>
            <a:ext cx="2961297" cy="529737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CA" sz="1600" dirty="0"/>
              <a:t>Auto Collision Repair                   </a:t>
            </a:r>
          </a:p>
          <a:p>
            <a:pPr>
              <a:lnSpc>
                <a:spcPct val="100000"/>
              </a:lnSpc>
            </a:pPr>
            <a:r>
              <a:rPr lang="en-CA" sz="1600" dirty="0"/>
              <a:t>Auto Refinishing Prep</a:t>
            </a:r>
          </a:p>
          <a:p>
            <a:pPr>
              <a:lnSpc>
                <a:spcPct val="100000"/>
              </a:lnSpc>
            </a:pPr>
            <a:r>
              <a:rPr lang="en-CA" sz="1600" dirty="0"/>
              <a:t>Auto Service Technician</a:t>
            </a:r>
          </a:p>
          <a:p>
            <a:pPr>
              <a:lnSpc>
                <a:spcPct val="100000"/>
              </a:lnSpc>
            </a:pPr>
            <a:r>
              <a:rPr lang="en-CA" sz="1600" dirty="0"/>
              <a:t>Baking &amp; Pastry Arts</a:t>
            </a:r>
          </a:p>
          <a:p>
            <a:pPr>
              <a:lnSpc>
                <a:spcPct val="100000"/>
              </a:lnSpc>
            </a:pPr>
            <a:r>
              <a:rPr lang="en-CA" sz="1600" dirty="0"/>
              <a:t>BCIT Trades Sampler</a:t>
            </a:r>
          </a:p>
          <a:p>
            <a:pPr>
              <a:lnSpc>
                <a:spcPct val="100000"/>
              </a:lnSpc>
            </a:pPr>
            <a:r>
              <a:rPr lang="en-CA" sz="1600" dirty="0"/>
              <a:t>Canadian Flight Centre</a:t>
            </a:r>
          </a:p>
          <a:p>
            <a:pPr>
              <a:lnSpc>
                <a:spcPct val="100000"/>
              </a:lnSpc>
            </a:pPr>
            <a:r>
              <a:rPr lang="en-CA" sz="1600" dirty="0"/>
              <a:t>Carpentry</a:t>
            </a:r>
          </a:p>
          <a:p>
            <a:pPr>
              <a:lnSpc>
                <a:spcPct val="100000"/>
              </a:lnSpc>
            </a:pPr>
            <a:r>
              <a:rPr lang="en-CA" sz="1600" dirty="0"/>
              <a:t>Culinary Arts</a:t>
            </a:r>
          </a:p>
          <a:p>
            <a:pPr>
              <a:lnSpc>
                <a:spcPct val="100000"/>
              </a:lnSpc>
            </a:pPr>
            <a:r>
              <a:rPr lang="en-CA" sz="1600" dirty="0"/>
              <a:t>Drafting/CADD</a:t>
            </a:r>
          </a:p>
          <a:p>
            <a:pPr>
              <a:lnSpc>
                <a:spcPct val="100000"/>
              </a:lnSpc>
            </a:pPr>
            <a:r>
              <a:rPr lang="en-CA" sz="1600" dirty="0"/>
              <a:t>Education Assistant</a:t>
            </a:r>
          </a:p>
          <a:p>
            <a:pPr>
              <a:lnSpc>
                <a:spcPct val="100000"/>
              </a:lnSpc>
            </a:pPr>
            <a:r>
              <a:rPr lang="en-CA" sz="1600" dirty="0"/>
              <a:t>Electrical</a:t>
            </a:r>
          </a:p>
          <a:p>
            <a:pPr>
              <a:lnSpc>
                <a:spcPct val="100000"/>
              </a:lnSpc>
            </a:pPr>
            <a:r>
              <a:rPr lang="en-CA" sz="1600" dirty="0"/>
              <a:t>Emily Carr </a:t>
            </a:r>
            <a:r>
              <a:rPr lang="en-CA" sz="1600" dirty="0" err="1"/>
              <a:t>Headstart</a:t>
            </a:r>
            <a:r>
              <a:rPr lang="en-CA" sz="1600" dirty="0"/>
              <a:t> in Art</a:t>
            </a:r>
          </a:p>
          <a:p>
            <a:pPr>
              <a:lnSpc>
                <a:spcPct val="100000"/>
              </a:lnSpc>
            </a:pPr>
            <a:r>
              <a:rPr lang="en-CA" sz="1600" dirty="0"/>
              <a:t>Hairdressing</a:t>
            </a:r>
            <a:endParaRPr lang="en-CA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18F450-8961-F2E0-303D-30C302C5DA7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F259228-3A59-8E4F-8C67-572FB20BBA18}"/>
              </a:ext>
            </a:extLst>
          </p:cNvPr>
          <p:cNvSpPr txBox="1">
            <a:spLocks/>
          </p:cNvSpPr>
          <p:nvPr/>
        </p:nvSpPr>
        <p:spPr>
          <a:xfrm>
            <a:off x="8149389" y="84338"/>
            <a:ext cx="3721769" cy="5293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137160" indent="-137160" defTabSz="685800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CA" sz="1600" dirty="0"/>
              <a:t>Heavy Mechanical Trades</a:t>
            </a:r>
          </a:p>
          <a:p>
            <a:pPr marL="137160" indent="-137160" defTabSz="685800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CA" sz="1600" dirty="0"/>
              <a:t>Horticulture</a:t>
            </a:r>
          </a:p>
          <a:p>
            <a:pPr marL="137160" indent="-137160" defTabSz="685800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CA" sz="1600" dirty="0"/>
              <a:t>Masonry</a:t>
            </a:r>
          </a:p>
          <a:p>
            <a:pPr marL="137160" indent="-137160" defTabSz="685800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CA" sz="1600" dirty="0"/>
              <a:t>Metal Fabrication</a:t>
            </a:r>
          </a:p>
          <a:p>
            <a:pPr marL="137160" indent="-137160" defTabSz="685800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CA" sz="1600" dirty="0"/>
              <a:t>Millwright/Industrial Mechanic</a:t>
            </a:r>
          </a:p>
          <a:p>
            <a:pPr marL="137160" indent="-137160" defTabSz="685800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CA" sz="1600" dirty="0"/>
              <a:t>NVIT Law Enforcement Prep</a:t>
            </a:r>
          </a:p>
          <a:p>
            <a:pPr marL="137160" indent="-137160" defTabSz="685800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CA" sz="1600" dirty="0"/>
              <a:t>Painter/Decorator</a:t>
            </a:r>
          </a:p>
          <a:p>
            <a:pPr marL="137160" indent="-137160" defTabSz="685800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CA" sz="1600" dirty="0"/>
              <a:t>Piping</a:t>
            </a:r>
          </a:p>
          <a:p>
            <a:pPr marL="137160" indent="-137160" defTabSz="685800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CA" sz="1600" dirty="0"/>
              <a:t>Roofing</a:t>
            </a:r>
          </a:p>
          <a:p>
            <a:pPr marL="137160" indent="-137160" defTabSz="685800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CA" sz="1600" dirty="0"/>
              <a:t>Welding</a:t>
            </a:r>
          </a:p>
          <a:p>
            <a:pPr marL="137160" indent="-137160" defTabSz="685800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CA" sz="1600" dirty="0"/>
              <a:t>Youth Work in Trades (apprenticeship)</a:t>
            </a:r>
          </a:p>
          <a:p>
            <a:pPr marL="137160" indent="-137160" defTabSz="685800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Font typeface="Wingdings 2" pitchFamily="18" charset="2"/>
              <a:buChar char=""/>
            </a:pPr>
            <a:endParaRPr lang="en-CA" sz="1600" dirty="0"/>
          </a:p>
          <a:p>
            <a:pPr marL="137160" indent="-137160" defTabSz="685800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CA" sz="1600" dirty="0"/>
              <a:t>and much more…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F8644E10-C349-C553-21FB-579DFAB490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4203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92"/>
    </mc:Choice>
    <mc:Fallback xmlns="">
      <p:transition spd="slow" advTm="35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711C3-E32A-67B8-464D-0403D9D7D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Getting Involved (NOW!)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93980-E70A-631F-F909-C17299BAC8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CA" sz="2400" dirty="0"/>
              <a:t>Most post-secondary schools are now requiring:</a:t>
            </a:r>
          </a:p>
          <a:p>
            <a:pPr lvl="1"/>
            <a:r>
              <a:rPr lang="en-CA" sz="2400" dirty="0"/>
              <a:t>Extra-curricular involvement (clubs, teams)</a:t>
            </a:r>
          </a:p>
          <a:p>
            <a:pPr lvl="1"/>
            <a:r>
              <a:rPr lang="en-CA" sz="2400" dirty="0"/>
              <a:t>Volunteer work in the school and/or community</a:t>
            </a:r>
          </a:p>
          <a:p>
            <a:pPr lvl="1"/>
            <a:r>
              <a:rPr lang="en-CA" sz="2400" dirty="0"/>
              <a:t>Leadership</a:t>
            </a:r>
          </a:p>
          <a:p>
            <a:pPr lvl="1"/>
            <a:r>
              <a:rPr lang="en-CA" sz="2400" dirty="0"/>
              <a:t>Being “well rounded”</a:t>
            </a:r>
          </a:p>
          <a:p>
            <a:r>
              <a:rPr lang="en-CA" sz="2400" dirty="0"/>
              <a:t>Tips:</a:t>
            </a:r>
          </a:p>
          <a:p>
            <a:pPr lvl="1"/>
            <a:r>
              <a:rPr lang="en-CA" sz="2400" dirty="0"/>
              <a:t>Develop a strong resume</a:t>
            </a:r>
          </a:p>
          <a:p>
            <a:pPr lvl="1"/>
            <a:r>
              <a:rPr lang="en-CA" sz="2400" dirty="0"/>
              <a:t>Start collecting reference letters, certificates</a:t>
            </a:r>
          </a:p>
          <a:p>
            <a:pPr lvl="1"/>
            <a:r>
              <a:rPr lang="en-CA" sz="2400" dirty="0"/>
              <a:t>Start a folder</a:t>
            </a:r>
          </a:p>
          <a:p>
            <a:endParaRPr lang="en-CA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421C34BF-506E-E994-C546-9509A2014A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8958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70"/>
    </mc:Choice>
    <mc:Fallback xmlns="">
      <p:transition spd="slow" advTm="52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4E4A1-7E86-DA4B-06CF-98B059F37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External Graduation Credits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30049-7493-FD84-2092-FC9D32A8B5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Language Challenge </a:t>
            </a:r>
          </a:p>
          <a:p>
            <a:r>
              <a:rPr lang="en-US" sz="2400" dirty="0"/>
              <a:t>External Credentials </a:t>
            </a:r>
          </a:p>
          <a:p>
            <a:pPr lvl="1"/>
            <a:r>
              <a:rPr lang="en-US" sz="2400" dirty="0"/>
              <a:t>in sports, languages, music, dance, Scouts, Guides, lifesaving, ICBC driver education, boating, etc.</a:t>
            </a:r>
          </a:p>
          <a:p>
            <a:r>
              <a:rPr lang="en-US" sz="2400" dirty="0"/>
              <a:t>Partnership programs &amp; Apprenticeships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6A61A3F-54E2-FCF6-1716-43EB871F12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9064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06"/>
    </mc:Choice>
    <mc:Fallback xmlns="">
      <p:transition spd="slow" advTm="86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439A2-8AE8-5B5A-95A0-7DE381496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Grade 10 Course Planning Sheet – English / </a:t>
            </a:r>
            <a:r>
              <a:rPr lang="en-CA" dirty="0" err="1"/>
              <a:t>FrIM</a:t>
            </a:r>
            <a:r>
              <a:rPr lang="en-CA" dirty="0"/>
              <a:t>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0B7C8-DE45-AFE4-7E58-4EB2CC3B3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Please ensure you are working off the correct course planning sheet, either English or FRIM program.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34B40-9964-94A2-A7B9-32F592E44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" name="Planning">
            <a:hlinkClick r:id="" action="ppaction://media"/>
            <a:extLst>
              <a:ext uri="{FF2B5EF4-FFF2-40B4-BE49-F238E27FC236}">
                <a16:creationId xmlns:a16="http://schemas.microsoft.com/office/drawing/2014/main" id="{09B92C27-098B-BB96-F613-FEC45E629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04036" y="52504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5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70"/>
    </mc:Choice>
    <mc:Fallback xmlns="">
      <p:transition spd="slow" advTm="26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439A2-8AE8-5B5A-95A0-7DE381496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Requests open for online submissions February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0B7C8-DE45-AFE4-7E58-4EB2CC3B3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Ensure you know your </a:t>
            </a:r>
            <a:r>
              <a:rPr lang="en-CA" dirty="0" err="1"/>
              <a:t>myEd</a:t>
            </a:r>
            <a:r>
              <a:rPr lang="en-CA" dirty="0"/>
              <a:t> password! If you need a reset, please use this QR-Code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pPr marL="0" indent="0">
              <a:buNone/>
            </a:pPr>
            <a:endParaRPr lang="en-CA" dirty="0"/>
          </a:p>
          <a:p>
            <a:r>
              <a:rPr lang="en-CA" dirty="0"/>
              <a:t>Discuss your options with your family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34B40-9964-94A2-A7B9-32F592E44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7" name="Picture 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65BB1957-0C98-FFE4-2A98-4ED180E98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188" y="2218913"/>
            <a:ext cx="2420173" cy="2420173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16B6C76E-A8E5-A6B7-34B6-3F37CF343A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115.3424"/>
                </p14:media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0906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29"/>
    </mc:Choice>
    <mc:Fallback xmlns="">
      <p:transition spd="slow" advTm="64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439A2-8AE8-5B5A-95A0-7DE381496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Submitting Course Requests Online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0B7C8-DE45-AFE4-7E58-4EB2CC3B3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34B40-9964-94A2-A7B9-32F592E44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/>
              <a:t>Password Reset: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EF30D7-6438-7E98-636C-3115D4AB21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799" y="798973"/>
            <a:ext cx="6321497" cy="461126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F74CEDA-AF20-AEAE-0D5A-F9A04F95D510}"/>
              </a:ext>
            </a:extLst>
          </p:cNvPr>
          <p:cNvCxnSpPr/>
          <p:nvPr/>
        </p:nvCxnSpPr>
        <p:spPr>
          <a:xfrm flipH="1">
            <a:off x="8652933" y="1981200"/>
            <a:ext cx="11684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893129A-94DC-B1F6-02C2-DCA3E6410A77}"/>
              </a:ext>
            </a:extLst>
          </p:cNvPr>
          <p:cNvSpPr txBox="1"/>
          <p:nvPr/>
        </p:nvSpPr>
        <p:spPr>
          <a:xfrm>
            <a:off x="9228667" y="1564304"/>
            <a:ext cx="2134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Student Number</a:t>
            </a:r>
          </a:p>
        </p:txBody>
      </p:sp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482440DC-B0C5-43EC-C47B-C74EA610E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0208" y="3495755"/>
            <a:ext cx="1957917" cy="1957917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C0616818-6778-7DD4-3CE6-E3AB6DF61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8152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76"/>
    </mc:Choice>
    <mc:Fallback xmlns="">
      <p:transition spd="slow" advTm="29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C23C7-EBAE-8A6C-2568-7C341F293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Acknowledgement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D093D4-AFCC-4C5D-EF6F-F93848100A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 algn="ctr">
              <a:spcAft>
                <a:spcPts val="0"/>
              </a:spcAft>
            </a:pPr>
            <a:r>
              <a:rPr lang="en-US" sz="3200" dirty="0">
                <a:solidFill>
                  <a:srgbClr val="595959"/>
                </a:solidFill>
                <a:latin typeface="Avenir Book"/>
                <a:ea typeface="Calibri" panose="020F0502020204030204" pitchFamily="34" charset="0"/>
              </a:rPr>
              <a:t>We would like to acknowledge that the lands on which we work, play and learn, are on the shared traditional territory of the Katzie, Kwantlen, Semiahmoo and other Coast Salish Peoples.</a:t>
            </a:r>
            <a:r>
              <a:rPr lang="en-CA" sz="3200" dirty="0">
                <a:solidFill>
                  <a:srgbClr val="595959"/>
                </a:solidFill>
                <a:latin typeface="Avenir Book"/>
                <a:ea typeface="Calibri" panose="020F0502020204030204" pitchFamily="34" charset="0"/>
              </a:rPr>
              <a:t> </a:t>
            </a:r>
          </a:p>
          <a:p>
            <a:pPr algn="ctr">
              <a:spcAft>
                <a:spcPts val="0"/>
              </a:spcAft>
            </a:pPr>
            <a:endParaRPr lang="en-CA" dirty="0">
              <a:solidFill>
                <a:srgbClr val="595959"/>
              </a:solidFill>
              <a:latin typeface="Avenir Book"/>
              <a:ea typeface="Calibri" panose="020F0502020204030204" pitchFamily="34" charset="0"/>
            </a:endParaRPr>
          </a:p>
          <a:p>
            <a:endParaRPr lang="en-CA" dirty="0"/>
          </a:p>
        </p:txBody>
      </p:sp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70C06029-41BE-312F-9BC2-DEEA1128A7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1332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73"/>
    </mc:Choice>
    <mc:Fallback xmlns="">
      <p:transition spd="slow" advTm="11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439A2-8AE8-5B5A-95A0-7DE381496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Submitting Course Requests Online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0B7C8-DE45-AFE4-7E58-4EB2CC3B3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34B40-9964-94A2-A7B9-32F592E44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F74CEDA-AF20-AEAE-0D5A-F9A04F95D510}"/>
              </a:ext>
            </a:extLst>
          </p:cNvPr>
          <p:cNvCxnSpPr>
            <a:cxnSpLocks/>
          </p:cNvCxnSpPr>
          <p:nvPr/>
        </p:nvCxnSpPr>
        <p:spPr>
          <a:xfrm>
            <a:off x="5190068" y="482160"/>
            <a:ext cx="0" cy="71966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6F229A9-4028-9A5B-5858-4DFFA4C07D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770" y="1201827"/>
            <a:ext cx="7366000" cy="385312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362927E-6C80-6C1C-9070-6A592AFF5B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6753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7"/>
    </mc:Choice>
    <mc:Fallback xmlns="">
      <p:transition spd="slow" advTm="8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439A2-8AE8-5B5A-95A0-7DE381496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Submitting Course Requests Online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0B7C8-DE45-AFE4-7E58-4EB2CC3B3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34B40-9964-94A2-A7B9-32F592E44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5" name="Content Placeholder 5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5B22206E-1B38-279A-CF6D-14FC06B68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7770" y="798974"/>
            <a:ext cx="7237163" cy="465882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5392E4A-BFAA-C984-A258-9402CE9B5AF2}"/>
              </a:ext>
            </a:extLst>
          </p:cNvPr>
          <p:cNvSpPr/>
          <p:nvPr/>
        </p:nvSpPr>
        <p:spPr>
          <a:xfrm>
            <a:off x="4800600" y="3953933"/>
            <a:ext cx="448733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30E4DE3-8A0F-DC08-B751-4EF968BAAEED}"/>
              </a:ext>
            </a:extLst>
          </p:cNvPr>
          <p:cNvCxnSpPr>
            <a:cxnSpLocks/>
          </p:cNvCxnSpPr>
          <p:nvPr/>
        </p:nvCxnSpPr>
        <p:spPr>
          <a:xfrm flipV="1">
            <a:off x="5043714" y="3852332"/>
            <a:ext cx="0" cy="84666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42B5DE3-22AE-01CC-1A04-E079C0EECB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5279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3"/>
    </mc:Choice>
    <mc:Fallback xmlns="">
      <p:transition spd="slow" advTm="9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439A2-8AE8-5B5A-95A0-7DE381496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Submitting Course Requests Online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0B7C8-DE45-AFE4-7E58-4EB2CC3B3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34B40-9964-94A2-A7B9-32F592E44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8F66C1FB-3970-BB31-A5F3-0531C4699C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22" y="798972"/>
            <a:ext cx="7217378" cy="4763627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CB140DDA-CFB8-CFF6-ED97-7B851113EF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178963"/>
            <a:ext cx="1812538" cy="9494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B0765-7599-91FB-E5C6-D48F64D1248D}"/>
              </a:ext>
            </a:extLst>
          </p:cNvPr>
          <p:cNvSpPr/>
          <p:nvPr/>
        </p:nvSpPr>
        <p:spPr>
          <a:xfrm>
            <a:off x="8049949" y="2178963"/>
            <a:ext cx="1229518" cy="9494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6FD9E23-2E8D-ADCF-8F43-010E77DEF7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7598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11"/>
    </mc:Choice>
    <mc:Fallback xmlns="">
      <p:transition spd="slow" advTm="12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439A2-8AE8-5B5A-95A0-7DE381496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Submitting Course Requests Online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0B7C8-DE45-AFE4-7E58-4EB2CC3B3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34B40-9964-94A2-A7B9-32F592E44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3719EE40-49B1-4889-E6BB-2B5B14D4D6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714" y="1594191"/>
            <a:ext cx="6893543" cy="322259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9DBAE3D-A823-73F8-6125-0026C83B6390}"/>
              </a:ext>
            </a:extLst>
          </p:cNvPr>
          <p:cNvCxnSpPr>
            <a:cxnSpLocks/>
          </p:cNvCxnSpPr>
          <p:nvPr/>
        </p:nvCxnSpPr>
        <p:spPr>
          <a:xfrm flipV="1">
            <a:off x="5450114" y="4284132"/>
            <a:ext cx="0" cy="84666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D493CA6-2010-7499-1724-6A4BF26E11D3}"/>
              </a:ext>
            </a:extLst>
          </p:cNvPr>
          <p:cNvCxnSpPr>
            <a:cxnSpLocks/>
          </p:cNvCxnSpPr>
          <p:nvPr/>
        </p:nvCxnSpPr>
        <p:spPr>
          <a:xfrm flipH="1">
            <a:off x="5856514" y="2421466"/>
            <a:ext cx="891419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43B9A23-8D6C-138D-783C-E6F6A52845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2518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78"/>
    </mc:Choice>
    <mc:Fallback xmlns="">
      <p:transition spd="slow" advTm="24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439A2-8AE8-5B5A-95A0-7DE381496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Submitting Course Requests Online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0B7C8-DE45-AFE4-7E58-4EB2CC3B3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34B40-9964-94A2-A7B9-32F592E44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1DA101C-128D-361E-A26F-E24C8A996A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714" y="1666519"/>
            <a:ext cx="6222756" cy="3395505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A3B7140F-00CF-7F2C-B61F-0878C5B70C7A}"/>
              </a:ext>
            </a:extLst>
          </p:cNvPr>
          <p:cNvSpPr/>
          <p:nvPr/>
        </p:nvSpPr>
        <p:spPr>
          <a:xfrm>
            <a:off x="5584122" y="1740576"/>
            <a:ext cx="679206" cy="3099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Down Arrow 7">
            <a:extLst>
              <a:ext uri="{FF2B5EF4-FFF2-40B4-BE49-F238E27FC236}">
                <a16:creationId xmlns:a16="http://schemas.microsoft.com/office/drawing/2014/main" id="{F341A4FD-D09E-4EE6-4F33-15D306DA73D7}"/>
              </a:ext>
            </a:extLst>
          </p:cNvPr>
          <p:cNvSpPr/>
          <p:nvPr/>
        </p:nvSpPr>
        <p:spPr>
          <a:xfrm>
            <a:off x="5265120" y="2312143"/>
            <a:ext cx="290146" cy="5077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Up Arrow 8">
            <a:extLst>
              <a:ext uri="{FF2B5EF4-FFF2-40B4-BE49-F238E27FC236}">
                <a16:creationId xmlns:a16="http://schemas.microsoft.com/office/drawing/2014/main" id="{707A4B83-F37F-935F-4A7F-BB6E5DD664D5}"/>
              </a:ext>
            </a:extLst>
          </p:cNvPr>
          <p:cNvSpPr/>
          <p:nvPr/>
        </p:nvSpPr>
        <p:spPr>
          <a:xfrm>
            <a:off x="6664876" y="2954301"/>
            <a:ext cx="309929" cy="65282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Left Arrow 9">
            <a:extLst>
              <a:ext uri="{FF2B5EF4-FFF2-40B4-BE49-F238E27FC236}">
                <a16:creationId xmlns:a16="http://schemas.microsoft.com/office/drawing/2014/main" id="{55236B58-9686-B609-D20A-984931272639}"/>
              </a:ext>
            </a:extLst>
          </p:cNvPr>
          <p:cNvSpPr/>
          <p:nvPr/>
        </p:nvSpPr>
        <p:spPr>
          <a:xfrm>
            <a:off x="7160863" y="2742942"/>
            <a:ext cx="712177" cy="2901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CE34562-6297-2A96-8177-D21C338DEE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2005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27"/>
    </mc:Choice>
    <mc:Fallback xmlns="">
      <p:transition spd="slow" advTm="18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439A2-8AE8-5B5A-95A0-7DE381496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Submitting Course Requests Online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0B7C8-DE45-AFE4-7E58-4EB2CC3B3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34B40-9964-94A2-A7B9-32F592E44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E0A12B4C-CA13-A4D8-09B8-4D2A3CCDB4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714" y="1400200"/>
            <a:ext cx="6783439" cy="3588468"/>
          </a:xfrm>
          <a:prstGeom prst="rect">
            <a:avLst/>
          </a:prstGeom>
        </p:spPr>
      </p:pic>
      <p:sp>
        <p:nvSpPr>
          <p:cNvPr id="8" name="Down Arrow 6">
            <a:extLst>
              <a:ext uri="{FF2B5EF4-FFF2-40B4-BE49-F238E27FC236}">
                <a16:creationId xmlns:a16="http://schemas.microsoft.com/office/drawing/2014/main" id="{E6039D5A-59D4-B0AB-03FF-3DA8E013CD52}"/>
              </a:ext>
            </a:extLst>
          </p:cNvPr>
          <p:cNvSpPr/>
          <p:nvPr/>
        </p:nvSpPr>
        <p:spPr>
          <a:xfrm>
            <a:off x="8533427" y="1136242"/>
            <a:ext cx="266363" cy="4565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Up Arrow 7">
            <a:extLst>
              <a:ext uri="{FF2B5EF4-FFF2-40B4-BE49-F238E27FC236}">
                <a16:creationId xmlns:a16="http://schemas.microsoft.com/office/drawing/2014/main" id="{4F5AAA5A-9F89-9F2D-BDE1-70F22DBDB583}"/>
              </a:ext>
            </a:extLst>
          </p:cNvPr>
          <p:cNvSpPr/>
          <p:nvPr/>
        </p:nvSpPr>
        <p:spPr>
          <a:xfrm>
            <a:off x="8049949" y="4510686"/>
            <a:ext cx="259703" cy="5136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3BBAA7F-0D9B-7E5B-13C1-495FF2B6F7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2619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60"/>
    </mc:Choice>
    <mc:Fallback xmlns="">
      <p:transition spd="slow" advTm="23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439A2-8AE8-5B5A-95A0-7DE381496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Submitting Course Requests Online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0B7C8-DE45-AFE4-7E58-4EB2CC3B3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34B40-9964-94A2-A7B9-32F592E44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1F99653C-1015-A42C-A5D8-501F396BF8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800" y="892106"/>
            <a:ext cx="6000414" cy="4489393"/>
          </a:xfrm>
          <a:prstGeom prst="rect">
            <a:avLst/>
          </a:prstGeom>
        </p:spPr>
      </p:pic>
      <p:sp>
        <p:nvSpPr>
          <p:cNvPr id="7" name="Down Arrow 7">
            <a:extLst>
              <a:ext uri="{FF2B5EF4-FFF2-40B4-BE49-F238E27FC236}">
                <a16:creationId xmlns:a16="http://schemas.microsoft.com/office/drawing/2014/main" id="{BB64588B-7E43-E52F-7286-D420E97439DD}"/>
              </a:ext>
            </a:extLst>
          </p:cNvPr>
          <p:cNvSpPr/>
          <p:nvPr/>
        </p:nvSpPr>
        <p:spPr>
          <a:xfrm>
            <a:off x="5346810" y="3477884"/>
            <a:ext cx="745870" cy="13054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Left Arrow 8">
            <a:extLst>
              <a:ext uri="{FF2B5EF4-FFF2-40B4-BE49-F238E27FC236}">
                <a16:creationId xmlns:a16="http://schemas.microsoft.com/office/drawing/2014/main" id="{E3FCA8AF-38A2-8D79-9182-854F4908E7F5}"/>
              </a:ext>
            </a:extLst>
          </p:cNvPr>
          <p:cNvSpPr/>
          <p:nvPr/>
        </p:nvSpPr>
        <p:spPr>
          <a:xfrm>
            <a:off x="6302642" y="4783348"/>
            <a:ext cx="1368794" cy="6811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A8D73EC-30D4-7FE0-B136-A67E9CB05E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908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87"/>
    </mc:Choice>
    <mc:Fallback xmlns="">
      <p:transition spd="slow" advTm="20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6F391-34B7-1F09-6662-B7AAA7403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Planning Documents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8FD9A-A15C-F355-E6D8-24CCC2EB4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 our website for:</a:t>
            </a:r>
          </a:p>
          <a:p>
            <a:pPr lvl="1"/>
            <a:r>
              <a:rPr lang="en-US" dirty="0"/>
              <a:t>Course Planning Guide</a:t>
            </a:r>
          </a:p>
          <a:p>
            <a:pPr lvl="1"/>
            <a:r>
              <a:rPr lang="en-US" dirty="0"/>
              <a:t>Course Catalogue</a:t>
            </a:r>
          </a:p>
          <a:p>
            <a:pPr lvl="1"/>
            <a:r>
              <a:rPr lang="en-US" dirty="0"/>
              <a:t>Sample Course Selection Planning Sheets</a:t>
            </a:r>
          </a:p>
          <a:p>
            <a:pPr lvl="1"/>
            <a:r>
              <a:rPr lang="en-US" dirty="0"/>
              <a:t>Student Portal instructions</a:t>
            </a:r>
          </a:p>
          <a:p>
            <a:pPr lvl="1"/>
            <a:r>
              <a:rPr lang="en-US" dirty="0"/>
              <a:t>Website: </a:t>
            </a:r>
            <a:r>
              <a:rPr lang="en-US" sz="1800" dirty="0">
                <a:hlinkClick r:id="rId4"/>
              </a:rPr>
              <a:t>https://www.surreyschools.ca/kwantlenpark/page/53496/course-selection</a:t>
            </a:r>
            <a:endParaRPr lang="en-US" sz="1800" dirty="0">
              <a:hlinkClick r:id="rId5"/>
            </a:endParaRPr>
          </a:p>
          <a:p>
            <a:endParaRPr lang="en-CA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74BC6E-FBD7-4143-671C-388C65C34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2270" y="50599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1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23"/>
    </mc:Choice>
    <mc:Fallback xmlns="">
      <p:transition spd="slow" advTm="16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92FCD-C94A-8249-8B7B-45C32C496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D2E72-15CB-64D5-BB86-F22E77A841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Counsellors are currently monitoring and will respond to any questions on the Teams page</a:t>
            </a:r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4F1CA39A-398E-9631-DD15-1C48C2BB06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4748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0"/>
    </mc:Choice>
    <mc:Fallback xmlns="">
      <p:transition spd="slow" advTm="9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67F40-4825-AA0D-414C-588F3E640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87ADE-601A-6000-7CC3-F9E088A980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400" dirty="0"/>
              <a:t>Course requests will happen at home (Feb 7 – 28)</a:t>
            </a:r>
          </a:p>
          <a:p>
            <a:r>
              <a:rPr lang="en-CA" sz="2400" dirty="0"/>
              <a:t>Use your Course Planning Sheet before you go online to help you decide which courses you will request.</a:t>
            </a:r>
            <a:r>
              <a:rPr lang="en-US" sz="2400" dirty="0"/>
              <a:t> </a:t>
            </a:r>
          </a:p>
          <a:p>
            <a:r>
              <a:rPr lang="en-US" sz="2400" dirty="0"/>
              <a:t> How To guides and other information are available at </a:t>
            </a:r>
            <a:r>
              <a:rPr lang="en-US" sz="2400" dirty="0">
                <a:hlinkClick r:id="rId4"/>
              </a:rPr>
              <a:t>https://www.surreyschools.ca/kwantlenpark/page/53496/course-selection</a:t>
            </a:r>
            <a:endParaRPr lang="en-US" sz="2400" dirty="0">
              <a:hlinkClick r:id="rId5"/>
            </a:endParaRPr>
          </a:p>
          <a:p>
            <a:r>
              <a:rPr lang="en-US" sz="2400" dirty="0"/>
              <a:t>Email your alpha counsellor with any questions</a:t>
            </a:r>
          </a:p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F9AA66-F8B4-3292-3481-E24203F71FF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sz="2400" dirty="0" err="1"/>
              <a:t>Mr</a:t>
            </a:r>
            <a:r>
              <a:rPr lang="en-CA" sz="2400" dirty="0"/>
              <a:t> Church A – Dhak</a:t>
            </a:r>
          </a:p>
          <a:p>
            <a:r>
              <a:rPr lang="en-CA" sz="2400" dirty="0"/>
              <a:t>Mr. Sedaros Dhal – Koo</a:t>
            </a:r>
          </a:p>
          <a:p>
            <a:r>
              <a:rPr lang="en-CA" sz="2400" dirty="0"/>
              <a:t>Ms. Bhullar Kor – Rah</a:t>
            </a:r>
          </a:p>
          <a:p>
            <a:r>
              <a:rPr lang="en-CA" sz="2400" dirty="0"/>
              <a:t>Mr. Brar Rai - Z</a:t>
            </a:r>
          </a:p>
          <a:p>
            <a:endParaRPr lang="en-CA" dirty="0"/>
          </a:p>
        </p:txBody>
      </p:sp>
      <p:pic>
        <p:nvPicPr>
          <p:cNvPr id="5" name="Timeline">
            <a:hlinkClick r:id="" action="ppaction://media"/>
            <a:extLst>
              <a:ext uri="{FF2B5EF4-FFF2-40B4-BE49-F238E27FC236}">
                <a16:creationId xmlns:a16="http://schemas.microsoft.com/office/drawing/2014/main" id="{F3205AA7-9A81-A982-44DA-CF67823732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5576" y="54536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89"/>
    </mc:Choice>
    <mc:Fallback xmlns="">
      <p:transition spd="slow" advTm="41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67F40-4825-AA0D-414C-588F3E640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200" dirty="0"/>
              <a:t>Graduation Requirements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87ADE-601A-6000-7CC3-F9E088A98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037749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sz="2400" dirty="0"/>
              <a:t>80 credits minimum  (Each course = 4 credits)</a:t>
            </a:r>
          </a:p>
          <a:p>
            <a:pPr lvl="2"/>
            <a:r>
              <a:rPr lang="en-US" sz="2400" dirty="0"/>
              <a:t>48 required credits (12 courses)</a:t>
            </a:r>
          </a:p>
          <a:p>
            <a:pPr lvl="2"/>
            <a:r>
              <a:rPr lang="en-US" sz="2400" dirty="0"/>
              <a:t>28 elective credits  (7 courses)</a:t>
            </a:r>
          </a:p>
          <a:p>
            <a:pPr lvl="1"/>
            <a:r>
              <a:rPr lang="en-US" sz="2400" dirty="0"/>
              <a:t>Numeracy 10 Assessment </a:t>
            </a:r>
          </a:p>
          <a:p>
            <a:pPr lvl="1"/>
            <a:r>
              <a:rPr lang="en-US" sz="2400" dirty="0"/>
              <a:t>Literary 10 Assessment</a:t>
            </a:r>
          </a:p>
          <a:p>
            <a:pPr lvl="1"/>
            <a:r>
              <a:rPr lang="en-US" sz="2400" dirty="0"/>
              <a:t>Literacy 12 Assessment</a:t>
            </a:r>
          </a:p>
          <a:p>
            <a:pPr lvl="1"/>
            <a:r>
              <a:rPr lang="en-US" sz="2400" dirty="0"/>
              <a:t>First Peoples Education Course</a:t>
            </a:r>
          </a:p>
          <a:p>
            <a:pPr lvl="1"/>
            <a:r>
              <a:rPr lang="en-US" sz="2400" dirty="0"/>
              <a:t>Career Life Education 10 (CLE)</a:t>
            </a:r>
          </a:p>
          <a:p>
            <a:pPr lvl="1"/>
            <a:r>
              <a:rPr lang="en-US" sz="2400" dirty="0"/>
              <a:t>Career Life Connections 12 (CLC)</a:t>
            </a:r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A98796EE-0D22-FBBE-F7B6-8C1E08F315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3624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14"/>
    </mc:Choice>
    <mc:Fallback xmlns="">
      <p:transition spd="slow" advTm="70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38823-9A12-1C79-EDAD-CEF96D096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Graduation Requirements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7BA7E86-4BAB-FC37-9AC6-4180F497F57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76338157"/>
              </p:ext>
            </p:extLst>
          </p:nvPr>
        </p:nvGraphicFramePr>
        <p:xfrm>
          <a:off x="1447191" y="1929697"/>
          <a:ext cx="4645025" cy="5080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5025">
                  <a:extLst>
                    <a:ext uri="{9D8B030D-6E8A-4147-A177-3AD203B41FA5}">
                      <a16:colId xmlns:a16="http://schemas.microsoft.com/office/drawing/2014/main" val="3052627157"/>
                    </a:ext>
                  </a:extLst>
                </a:gridCol>
              </a:tblGrid>
              <a:tr h="459858">
                <a:tc>
                  <a:txBody>
                    <a:bodyPr/>
                    <a:lstStyle/>
                    <a:p>
                      <a:pPr algn="ctr"/>
                      <a:r>
                        <a:rPr lang="en-CA" sz="2400" dirty="0"/>
                        <a:t>English Program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3009438"/>
                  </a:ext>
                </a:extLst>
              </a:tr>
              <a:tr h="459858">
                <a:tc>
                  <a:txBody>
                    <a:bodyPr/>
                    <a:lstStyle/>
                    <a:p>
                      <a:pPr algn="l"/>
                      <a:r>
                        <a:rPr lang="en-CA" sz="2000" dirty="0"/>
                        <a:t>English 10, 11, 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9818517"/>
                  </a:ext>
                </a:extLst>
              </a:tr>
              <a:tr h="459858">
                <a:tc>
                  <a:txBody>
                    <a:bodyPr/>
                    <a:lstStyle/>
                    <a:p>
                      <a:pPr algn="l"/>
                      <a:r>
                        <a:rPr lang="en-CA" sz="2000" dirty="0"/>
                        <a:t>A Math 10, A Math 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5695000"/>
                  </a:ext>
                </a:extLst>
              </a:tr>
              <a:tr h="459858">
                <a:tc>
                  <a:txBody>
                    <a:bodyPr/>
                    <a:lstStyle/>
                    <a:p>
                      <a:pPr algn="l"/>
                      <a:r>
                        <a:rPr lang="en-CA" sz="2000" dirty="0"/>
                        <a:t>A Physical &amp; Health Education 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16881334"/>
                  </a:ext>
                </a:extLst>
              </a:tr>
              <a:tr h="459858">
                <a:tc>
                  <a:txBody>
                    <a:bodyPr/>
                    <a:lstStyle/>
                    <a:p>
                      <a:pPr algn="l"/>
                      <a:r>
                        <a:rPr lang="en-CA" sz="2000" dirty="0"/>
                        <a:t>Career Life Education (CLE) 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5939629"/>
                  </a:ext>
                </a:extLst>
              </a:tr>
              <a:tr h="459858">
                <a:tc>
                  <a:txBody>
                    <a:bodyPr/>
                    <a:lstStyle/>
                    <a:p>
                      <a:pPr algn="l"/>
                      <a:r>
                        <a:rPr lang="en-CA" sz="2000" dirty="0"/>
                        <a:t>Career Life Connections (CLC) 12 + Capstone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3721703"/>
                  </a:ext>
                </a:extLst>
              </a:tr>
              <a:tr h="459858">
                <a:tc>
                  <a:txBody>
                    <a:bodyPr/>
                    <a:lstStyle/>
                    <a:p>
                      <a:pPr algn="l"/>
                      <a:r>
                        <a:rPr lang="en-CA" sz="2000" dirty="0"/>
                        <a:t>Science 10, A Science 11 or 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5790312"/>
                  </a:ext>
                </a:extLst>
              </a:tr>
              <a:tr h="459858">
                <a:tc>
                  <a:txBody>
                    <a:bodyPr/>
                    <a:lstStyle/>
                    <a:p>
                      <a:pPr algn="l"/>
                      <a:r>
                        <a:rPr lang="en-CA" sz="2000" dirty="0"/>
                        <a:t>Social Studies 10,  A Social Studies 11 or 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6201180"/>
                  </a:ext>
                </a:extLst>
              </a:tr>
              <a:tr h="459858">
                <a:tc>
                  <a:txBody>
                    <a:bodyPr/>
                    <a:lstStyle/>
                    <a:p>
                      <a:pPr algn="l"/>
                      <a:r>
                        <a:rPr lang="en-CA" sz="2000" dirty="0"/>
                        <a:t>Electives 10, 11, 12 (one must be an ADST course)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5324915"/>
                  </a:ext>
                </a:extLst>
              </a:tr>
              <a:tr h="459858">
                <a:tc>
                  <a:txBody>
                    <a:bodyPr/>
                    <a:lstStyle/>
                    <a:p>
                      <a:pPr algn="l"/>
                      <a:endParaRPr lang="en-CA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5222911"/>
                  </a:ext>
                </a:extLst>
              </a:tr>
            </a:tbl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A4ABAD-329B-58F3-DFF8-92984600487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CA" dirty="0"/>
          </a:p>
        </p:txBody>
      </p:sp>
      <p:graphicFrame>
        <p:nvGraphicFramePr>
          <p:cNvPr id="10" name="Content Placeholder 6">
            <a:extLst>
              <a:ext uri="{FF2B5EF4-FFF2-40B4-BE49-F238E27FC236}">
                <a16:creationId xmlns:a16="http://schemas.microsoft.com/office/drawing/2014/main" id="{2932FC5C-F6E9-8C75-003D-3863516FCD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3208809"/>
              </p:ext>
            </p:extLst>
          </p:nvPr>
        </p:nvGraphicFramePr>
        <p:xfrm>
          <a:off x="6409827" y="1929697"/>
          <a:ext cx="4645025" cy="5080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5025">
                  <a:extLst>
                    <a:ext uri="{9D8B030D-6E8A-4147-A177-3AD203B41FA5}">
                      <a16:colId xmlns:a16="http://schemas.microsoft.com/office/drawing/2014/main" val="3052627157"/>
                    </a:ext>
                  </a:extLst>
                </a:gridCol>
              </a:tblGrid>
              <a:tr h="459858">
                <a:tc>
                  <a:txBody>
                    <a:bodyPr/>
                    <a:lstStyle/>
                    <a:p>
                      <a:pPr algn="ctr"/>
                      <a:r>
                        <a:rPr lang="en-CA" sz="2400" dirty="0"/>
                        <a:t>French Immersion Program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3009438"/>
                  </a:ext>
                </a:extLst>
              </a:tr>
              <a:tr h="459858">
                <a:tc>
                  <a:txBody>
                    <a:bodyPr/>
                    <a:lstStyle/>
                    <a:p>
                      <a:pPr algn="l"/>
                      <a:r>
                        <a:rPr lang="en-CA" sz="2000" dirty="0"/>
                        <a:t>English 10, 11, 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9818517"/>
                  </a:ext>
                </a:extLst>
              </a:tr>
              <a:tr h="459858">
                <a:tc>
                  <a:txBody>
                    <a:bodyPr/>
                    <a:lstStyle/>
                    <a:p>
                      <a:pPr algn="l"/>
                      <a:r>
                        <a:rPr lang="en-CA" sz="2000" dirty="0"/>
                        <a:t>A Math 10, A Math 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5695000"/>
                  </a:ext>
                </a:extLst>
              </a:tr>
              <a:tr h="459858">
                <a:tc>
                  <a:txBody>
                    <a:bodyPr/>
                    <a:lstStyle/>
                    <a:p>
                      <a:pPr algn="l"/>
                      <a:r>
                        <a:rPr lang="en-CA" sz="2000" dirty="0"/>
                        <a:t>Education Physique10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16881334"/>
                  </a:ext>
                </a:extLst>
              </a:tr>
              <a:tr h="459858">
                <a:tc>
                  <a:txBody>
                    <a:bodyPr/>
                    <a:lstStyle/>
                    <a:p>
                      <a:pPr algn="l"/>
                      <a:r>
                        <a:rPr lang="en-CA" sz="2000" dirty="0"/>
                        <a:t>Career Life Education (CLE) 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5939629"/>
                  </a:ext>
                </a:extLst>
              </a:tr>
              <a:tr h="459858">
                <a:tc>
                  <a:txBody>
                    <a:bodyPr/>
                    <a:lstStyle/>
                    <a:p>
                      <a:pPr algn="l"/>
                      <a:r>
                        <a:rPr lang="en-CA" sz="2000" dirty="0"/>
                        <a:t>Career Life Connections (CLC) 12 + Capstone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3721703"/>
                  </a:ext>
                </a:extLst>
              </a:tr>
              <a:tr h="459858">
                <a:tc>
                  <a:txBody>
                    <a:bodyPr/>
                    <a:lstStyle/>
                    <a:p>
                      <a:pPr algn="l"/>
                      <a:r>
                        <a:rPr lang="en-CA" sz="2000" dirty="0"/>
                        <a:t>Sciences 10, A Science 11 or 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5790312"/>
                  </a:ext>
                </a:extLst>
              </a:tr>
              <a:tr h="459858">
                <a:tc>
                  <a:txBody>
                    <a:bodyPr/>
                    <a:lstStyle/>
                    <a:p>
                      <a:pPr algn="l"/>
                      <a:r>
                        <a:rPr lang="en-CA" sz="2000" dirty="0"/>
                        <a:t>Science </a:t>
                      </a:r>
                      <a:r>
                        <a:rPr lang="en-CA" sz="2000" dirty="0" err="1"/>
                        <a:t>Humaines</a:t>
                      </a:r>
                      <a:r>
                        <a:rPr lang="en-CA" sz="2000" dirty="0"/>
                        <a:t> 10, </a:t>
                      </a:r>
                      <a:r>
                        <a:rPr lang="en-CA" sz="2000" dirty="0" err="1"/>
                        <a:t>Histoire</a:t>
                      </a:r>
                      <a:r>
                        <a:rPr lang="en-CA" sz="2000" dirty="0"/>
                        <a:t> 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6201180"/>
                  </a:ext>
                </a:extLst>
              </a:tr>
              <a:tr h="459858">
                <a:tc>
                  <a:txBody>
                    <a:bodyPr/>
                    <a:lstStyle/>
                    <a:p>
                      <a:pPr algn="l"/>
                      <a:r>
                        <a:rPr lang="en-CA" sz="2000" dirty="0" err="1"/>
                        <a:t>Francais</a:t>
                      </a:r>
                      <a:r>
                        <a:rPr lang="en-CA" sz="2000" dirty="0"/>
                        <a:t> Langue 10, 11, 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5324915"/>
                  </a:ext>
                </a:extLst>
              </a:tr>
              <a:tr h="4598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dirty="0"/>
                        <a:t>Electives 10, 11, 12 (one must be an ADST course)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7356011"/>
                  </a:ext>
                </a:extLst>
              </a:tr>
            </a:tbl>
          </a:graphicData>
        </a:graphic>
      </p:graphicFrame>
      <p:pic>
        <p:nvPicPr>
          <p:cNvPr id="58" name="Audio 57">
            <a:hlinkClick r:id="" action="ppaction://media"/>
            <a:extLst>
              <a:ext uri="{FF2B5EF4-FFF2-40B4-BE49-F238E27FC236}">
                <a16:creationId xmlns:a16="http://schemas.microsoft.com/office/drawing/2014/main" id="{892EED1B-7A71-CCA1-C2A4-E47A54B886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22"/>
                </p14:media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0491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593"/>
    </mc:Choice>
    <mc:Fallback xmlns="">
      <p:transition spd="slow" advTm="75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305E7-300C-A601-7195-F6C94C434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Grade 10 Courses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0FCB155-D834-F028-541C-105905C8586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62037036"/>
              </p:ext>
            </p:extLst>
          </p:nvPr>
        </p:nvGraphicFramePr>
        <p:xfrm>
          <a:off x="1447800" y="2011363"/>
          <a:ext cx="4645025" cy="387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5025">
                  <a:extLst>
                    <a:ext uri="{9D8B030D-6E8A-4147-A177-3AD203B41FA5}">
                      <a16:colId xmlns:a16="http://schemas.microsoft.com/office/drawing/2014/main" val="791746850"/>
                    </a:ext>
                  </a:extLst>
                </a:gridCol>
              </a:tblGrid>
              <a:tr h="430190"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English Program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3507655"/>
                  </a:ext>
                </a:extLst>
              </a:tr>
              <a:tr h="430190">
                <a:tc>
                  <a:txBody>
                    <a:bodyPr/>
                    <a:lstStyle/>
                    <a:p>
                      <a:r>
                        <a:rPr lang="en-CA" dirty="0"/>
                        <a:t>English 10 (Choose one)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482431"/>
                  </a:ext>
                </a:extLst>
              </a:tr>
              <a:tr h="430190">
                <a:tc>
                  <a:txBody>
                    <a:bodyPr/>
                    <a:lstStyle/>
                    <a:p>
                      <a:r>
                        <a:rPr lang="en-CA" dirty="0"/>
                        <a:t>Math 10 (Choose one)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3933336"/>
                  </a:ext>
                </a:extLst>
              </a:tr>
              <a:tr h="430190">
                <a:tc>
                  <a:txBody>
                    <a:bodyPr/>
                    <a:lstStyle/>
                    <a:p>
                      <a:r>
                        <a:rPr lang="en-CA" dirty="0"/>
                        <a:t>Science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346630"/>
                  </a:ext>
                </a:extLst>
              </a:tr>
              <a:tr h="430190">
                <a:tc>
                  <a:txBody>
                    <a:bodyPr/>
                    <a:lstStyle/>
                    <a:p>
                      <a:r>
                        <a:rPr lang="en-CA" dirty="0"/>
                        <a:t>Social Studies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1852723"/>
                  </a:ext>
                </a:extLst>
              </a:tr>
              <a:tr h="430190">
                <a:tc>
                  <a:txBody>
                    <a:bodyPr/>
                    <a:lstStyle/>
                    <a:p>
                      <a:r>
                        <a:rPr lang="en-CA" dirty="0"/>
                        <a:t>Career Life Education (CLE)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9156437"/>
                  </a:ext>
                </a:extLst>
              </a:tr>
              <a:tr h="430190">
                <a:tc>
                  <a:txBody>
                    <a:bodyPr/>
                    <a:lstStyle/>
                    <a:p>
                      <a:r>
                        <a:rPr lang="en-CA" dirty="0"/>
                        <a:t>Physical &amp; Health Education 10 (Choose one)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945862"/>
                  </a:ext>
                </a:extLst>
              </a:tr>
              <a:tr h="430190">
                <a:tc>
                  <a:txBody>
                    <a:bodyPr/>
                    <a:lstStyle/>
                    <a:p>
                      <a:r>
                        <a:rPr lang="en-CA" dirty="0"/>
                        <a:t>Other Electives (Choose two)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992570"/>
                  </a:ext>
                </a:extLst>
              </a:tr>
              <a:tr h="430190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321682"/>
                  </a:ext>
                </a:extLst>
              </a:tr>
            </a:tbl>
          </a:graphicData>
        </a:graphic>
      </p:graphicFrame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B176A1F-F258-1B17-655C-7011CA9A242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22189530"/>
              </p:ext>
            </p:extLst>
          </p:nvPr>
        </p:nvGraphicFramePr>
        <p:xfrm>
          <a:off x="6413500" y="2017713"/>
          <a:ext cx="4645025" cy="3864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5025">
                  <a:extLst>
                    <a:ext uri="{9D8B030D-6E8A-4147-A177-3AD203B41FA5}">
                      <a16:colId xmlns:a16="http://schemas.microsoft.com/office/drawing/2014/main" val="3689384548"/>
                    </a:ext>
                  </a:extLst>
                </a:gridCol>
              </a:tblGrid>
              <a:tr h="429396"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French Immersion Program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3975980"/>
                  </a:ext>
                </a:extLst>
              </a:tr>
              <a:tr h="429396">
                <a:tc>
                  <a:txBody>
                    <a:bodyPr/>
                    <a:lstStyle/>
                    <a:p>
                      <a:r>
                        <a:rPr lang="en-CA" dirty="0"/>
                        <a:t>English 10 (Choose one)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198438"/>
                  </a:ext>
                </a:extLst>
              </a:tr>
              <a:tr h="429396">
                <a:tc>
                  <a:txBody>
                    <a:bodyPr/>
                    <a:lstStyle/>
                    <a:p>
                      <a:r>
                        <a:rPr lang="en-CA" dirty="0"/>
                        <a:t>Math 10 (Choose one)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4314865"/>
                  </a:ext>
                </a:extLst>
              </a:tr>
              <a:tr h="429396">
                <a:tc>
                  <a:txBody>
                    <a:bodyPr/>
                    <a:lstStyle/>
                    <a:p>
                      <a:r>
                        <a:rPr lang="en-CA" dirty="0"/>
                        <a:t>Science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198287"/>
                  </a:ext>
                </a:extLst>
              </a:tr>
              <a:tr h="429396">
                <a:tc>
                  <a:txBody>
                    <a:bodyPr/>
                    <a:lstStyle/>
                    <a:p>
                      <a:r>
                        <a:rPr lang="en-CA" dirty="0"/>
                        <a:t>Science Humaines10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4140723"/>
                  </a:ext>
                </a:extLst>
              </a:tr>
              <a:tr h="429396">
                <a:tc>
                  <a:txBody>
                    <a:bodyPr/>
                    <a:lstStyle/>
                    <a:p>
                      <a:r>
                        <a:rPr lang="en-CA" dirty="0"/>
                        <a:t>Career Life Education (CLE)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6414611"/>
                  </a:ext>
                </a:extLst>
              </a:tr>
              <a:tr h="429396">
                <a:tc>
                  <a:txBody>
                    <a:bodyPr/>
                    <a:lstStyle/>
                    <a:p>
                      <a:r>
                        <a:rPr lang="en-CA" dirty="0"/>
                        <a:t>Physical &amp; Health Education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316022"/>
                  </a:ext>
                </a:extLst>
              </a:tr>
              <a:tr h="429396">
                <a:tc>
                  <a:txBody>
                    <a:bodyPr/>
                    <a:lstStyle/>
                    <a:p>
                      <a:r>
                        <a:rPr lang="en-CA" dirty="0" err="1"/>
                        <a:t>Français</a:t>
                      </a:r>
                      <a:r>
                        <a:rPr lang="en-CA" dirty="0"/>
                        <a:t> Langue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5306015"/>
                  </a:ext>
                </a:extLst>
              </a:tr>
              <a:tr h="4293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dirty="0"/>
                        <a:t>Other Elective (Choose one)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240642"/>
                  </a:ext>
                </a:extLst>
              </a:tr>
            </a:tbl>
          </a:graphicData>
        </a:graphic>
      </p:graphicFrame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2D1445D5-D2E7-34A6-EE2A-82DD0AC8AB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8232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55"/>
    </mc:Choice>
    <mc:Fallback xmlns="">
      <p:transition spd="slow" advTm="65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F1BF0-CD05-2872-DB45-6FD350FD9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English Language Arts 10</a:t>
            </a:r>
            <a:br>
              <a:rPr lang="en-CA" dirty="0"/>
            </a:br>
            <a:r>
              <a:rPr lang="en-CA" sz="2000" dirty="0"/>
              <a:t>Choose </a:t>
            </a:r>
            <a:r>
              <a:rPr lang="en-CA" sz="2000" b="1" dirty="0"/>
              <a:t>one</a:t>
            </a:r>
            <a:r>
              <a:rPr lang="en-CA" sz="2000" dirty="0"/>
              <a:t> of the following three options: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BF267-F231-A0A4-10BC-F5B224735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lnSpc>
                <a:spcPct val="110000"/>
              </a:lnSpc>
              <a:spcAft>
                <a:spcPts val="0"/>
              </a:spcAft>
              <a:buFont typeface="Symbol"/>
              <a:buNone/>
            </a:pPr>
            <a:r>
              <a:rPr lang="en-CA" sz="1800" b="1" dirty="0">
                <a:effectLst/>
              </a:rPr>
              <a:t>English First Peoples Literary Studies/Writing</a:t>
            </a:r>
          </a:p>
          <a:p>
            <a:pPr marL="0" lvl="0" indent="0">
              <a:spcAft>
                <a:spcPts val="0"/>
              </a:spcAft>
              <a:buFont typeface="Symbol"/>
              <a:buNone/>
            </a:pPr>
            <a:r>
              <a:rPr lang="en-CA" sz="1800" b="1" dirty="0">
                <a:effectLst/>
              </a:rPr>
              <a:t>English First Peoples Spoken Language/Writing</a:t>
            </a:r>
          </a:p>
          <a:p>
            <a:pPr marL="0" lvl="0" indent="0">
              <a:spcAft>
                <a:spcPts val="0"/>
              </a:spcAft>
              <a:buFont typeface="Symbol"/>
              <a:buNone/>
            </a:pPr>
            <a:r>
              <a:rPr lang="en-CA" sz="1800" b="1" dirty="0">
                <a:effectLst/>
              </a:rPr>
              <a:t>English First Peoples New Media/Writing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F56E6F-DC77-B512-17E6-503C8A81C3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22270" y="53416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5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63"/>
    </mc:Choice>
    <mc:Fallback xmlns="">
      <p:transition spd="slow" advTm="71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pic>
        <p:nvPicPr>
          <p:cNvPr id="2057" name="Picture 2056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1" name="Straight Connector 2060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063" name="Rectangle 2062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5" name="Rectangle 2064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2356D-FC6D-3125-28D0-656E136F4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100" dirty="0"/>
              <a:t>Mathematics</a:t>
            </a:r>
          </a:p>
        </p:txBody>
      </p:sp>
      <p:cxnSp>
        <p:nvCxnSpPr>
          <p:cNvPr id="2067" name="Straight Connector 2066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069" name="Group 2068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2070" name="Rectangle 2069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1" name="Rectangle 2070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09AD0216-062E-86A4-52D2-750BB31905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800"/>
          <a:stretch/>
        </p:blipFill>
        <p:spPr bwMode="auto">
          <a:xfrm>
            <a:off x="4292146" y="812508"/>
            <a:ext cx="6889336" cy="446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3" name="Picture 2072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075" name="Straight Connector 2074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4DE4AAE2-A615-5304-0105-EB2D975370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6308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92"/>
    </mc:Choice>
    <mc:Fallback xmlns="">
      <p:transition spd="slow" advTm="22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03E00-D7BC-A717-91A9-2AA01991A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Mathematics 10</a:t>
            </a:r>
            <a:br>
              <a:rPr lang="en-CA" dirty="0"/>
            </a:br>
            <a:r>
              <a:rPr lang="en-CA" sz="2000" dirty="0"/>
              <a:t>Choose </a:t>
            </a:r>
            <a:r>
              <a:rPr lang="en-CA" sz="2000" b="1" dirty="0"/>
              <a:t>one</a:t>
            </a:r>
            <a:r>
              <a:rPr lang="en-CA" sz="2000" dirty="0"/>
              <a:t> of the following two options:</a:t>
            </a:r>
            <a:endParaRPr lang="en-CA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1C9D3D-B77E-4343-8207-E7018F154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Foundations &amp; Pre-Calculus 10</a:t>
            </a:r>
          </a:p>
          <a:p>
            <a:pPr marL="0" indent="0">
              <a:spcBef>
                <a:spcPts val="0"/>
              </a:spcBef>
              <a:buNone/>
            </a:pPr>
            <a:endParaRPr lang="en-CA" sz="1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CA" dirty="0"/>
              <a:t>Workplace 10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2D603F-FF0F-0003-70AF-FD6B499428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4047" y="56283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4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14"/>
    </mc:Choice>
    <mc:Fallback xmlns="">
      <p:transition spd="slow" advTm="56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8B6E01E93A4347ACBCB23A0C90C902" ma:contentTypeVersion="18" ma:contentTypeDescription="Create a new document." ma:contentTypeScope="" ma:versionID="04cf062d325dd0443c600019600ede7b">
  <xsd:schema xmlns:xsd="http://www.w3.org/2001/XMLSchema" xmlns:xs="http://www.w3.org/2001/XMLSchema" xmlns:p="http://schemas.microsoft.com/office/2006/metadata/properties" xmlns:ns2="c2d358dd-7173-4b40-8fdc-72a7ca6e96e8" xmlns:ns3="6548b5af-45f1-4082-b08b-221dc82c9176" targetNamespace="http://schemas.microsoft.com/office/2006/metadata/properties" ma:root="true" ma:fieldsID="787bf905c55c025a458f9d3818a30139" ns2:_="" ns3:_="">
    <xsd:import namespace="c2d358dd-7173-4b40-8fdc-72a7ca6e96e8"/>
    <xsd:import namespace="6548b5af-45f1-4082-b08b-221dc82c91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d358dd-7173-4b40-8fdc-72a7ca6e96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f0476b63-102d-48ba-8092-74c72648de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48b5af-45f1-4082-b08b-221dc82c917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ea8a7ced-0fce-458c-97f0-5f006aea718c}" ma:internalName="TaxCatchAll" ma:showField="CatchAllData" ma:web="6548b5af-45f1-4082-b08b-221dc82c91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548b5af-45f1-4082-b08b-221dc82c9176" xsi:nil="true"/>
    <lcf76f155ced4ddcb4097134ff3c332f xmlns="c2d358dd-7173-4b40-8fdc-72a7ca6e96e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044D8C4-93E8-400D-B0F4-700ED029666B}"/>
</file>

<file path=customXml/itemProps2.xml><?xml version="1.0" encoding="utf-8"?>
<ds:datastoreItem xmlns:ds="http://schemas.openxmlformats.org/officeDocument/2006/customXml" ds:itemID="{125422F6-8485-4939-9658-E8496AC0D0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03450C9-29B2-48C5-B2CB-A8480FA5391F}"/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709</TotalTime>
  <Words>929</Words>
  <Application>Microsoft Office PowerPoint</Application>
  <PresentationFormat>Widescreen</PresentationFormat>
  <Paragraphs>160</Paragraphs>
  <Slides>28</Slides>
  <Notes>1</Notes>
  <HiddenSlides>0</HiddenSlides>
  <MMClips>28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Avenir Book</vt:lpstr>
      <vt:lpstr>Calibri</vt:lpstr>
      <vt:lpstr>Calibri Light</vt:lpstr>
      <vt:lpstr>Gill Sans MT</vt:lpstr>
      <vt:lpstr>Symbol</vt:lpstr>
      <vt:lpstr>Wingdings 2</vt:lpstr>
      <vt:lpstr>Gallery</vt:lpstr>
      <vt:lpstr>Course Planning: Grade 9 into 10</vt:lpstr>
      <vt:lpstr>Acknowledgement</vt:lpstr>
      <vt:lpstr>Timeline</vt:lpstr>
      <vt:lpstr>Graduation Requirements</vt:lpstr>
      <vt:lpstr>Graduation Requirements</vt:lpstr>
      <vt:lpstr>Grade 10 Courses</vt:lpstr>
      <vt:lpstr>English Language Arts 10 Choose one of the following three options:</vt:lpstr>
      <vt:lpstr>Mathematics</vt:lpstr>
      <vt:lpstr>Mathematics 10 Choose one of the following two options:</vt:lpstr>
      <vt:lpstr>Careers Courses</vt:lpstr>
      <vt:lpstr>English Program - Second Language</vt:lpstr>
      <vt:lpstr>Electives</vt:lpstr>
      <vt:lpstr>Two alternate Electives</vt:lpstr>
      <vt:lpstr>Career Education: District Partnerships</vt:lpstr>
      <vt:lpstr>Getting Involved (NOW!)</vt:lpstr>
      <vt:lpstr>External Graduation Credits</vt:lpstr>
      <vt:lpstr>Grade 10 Course Planning Sheet – English / FrIM Program</vt:lpstr>
      <vt:lpstr>Requests open for online submissions February 7</vt:lpstr>
      <vt:lpstr>Submitting Course Requests Online</vt:lpstr>
      <vt:lpstr>Submitting Course Requests Online</vt:lpstr>
      <vt:lpstr>Submitting Course Requests Online</vt:lpstr>
      <vt:lpstr>Submitting Course Requests Online</vt:lpstr>
      <vt:lpstr>Submitting Course Requests Online</vt:lpstr>
      <vt:lpstr>Submitting Course Requests Online</vt:lpstr>
      <vt:lpstr>Submitting Course Requests Online</vt:lpstr>
      <vt:lpstr>Submitting Course Requests Online</vt:lpstr>
      <vt:lpstr>Course Planning Documents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Course Planning: Grade 9 into 10</dc:title>
  <dc:creator>Anupreet Bal</dc:creator>
  <cp:lastModifiedBy>Lorne Scott</cp:lastModifiedBy>
  <cp:revision>15</cp:revision>
  <dcterms:created xsi:type="dcterms:W3CDTF">2024-02-11T02:30:19Z</dcterms:created>
  <dcterms:modified xsi:type="dcterms:W3CDTF">2025-02-06T16:59:30Z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0x010100538B6E01E93A4347ACBCB23A0C90C902</vt:lpwstr>
  </property>
  <property fmtid="{D5CDD505-2E9C-101B-9397-08002B2CF9AE}" pid="3" name="MediaServiceImageTags">
    <vt:lpwstr/>
  </property>
</Properties>
</file>