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4"/>
  </p:sldMasterIdLst>
  <p:notesMasterIdLst>
    <p:notesMasterId r:id="rId16"/>
  </p:notesMasterIdLst>
  <p:sldIdLst>
    <p:sldId id="273" r:id="rId5"/>
    <p:sldId id="281" r:id="rId6"/>
    <p:sldId id="258" r:id="rId7"/>
    <p:sldId id="262" r:id="rId8"/>
    <p:sldId id="287" r:id="rId9"/>
    <p:sldId id="260" r:id="rId10"/>
    <p:sldId id="264" r:id="rId11"/>
    <p:sldId id="288" r:id="rId12"/>
    <p:sldId id="286" r:id="rId13"/>
    <p:sldId id="289"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y Delwarde" initials="MD" lastIdx="1" clrIdx="0">
    <p:extLst>
      <p:ext uri="{19B8F6BF-5375-455C-9EA6-DF929625EA0E}">
        <p15:presenceInfo xmlns:p15="http://schemas.microsoft.com/office/powerpoint/2012/main" userId="f9e553ecea1b5146" providerId="Windows Live"/>
      </p:ext>
    </p:extLst>
  </p:cmAuthor>
  <p:cmAuthor id="2" name="Sarah Phillips" initials="SP" lastIdx="2" clrIdx="1">
    <p:extLst>
      <p:ext uri="{19B8F6BF-5375-455C-9EA6-DF929625EA0E}">
        <p15:presenceInfo xmlns:p15="http://schemas.microsoft.com/office/powerpoint/2012/main" userId="S-1-5-21-703635130-1065615494-3046667154-33676" providerId="AD"/>
      </p:ext>
    </p:extLst>
  </p:cmAuthor>
  <p:cmAuthor id="3" name="CDE-DB" initials="CDE-DB" lastIdx="1" clrIdx="2">
    <p:extLst>
      <p:ext uri="{19B8F6BF-5375-455C-9EA6-DF929625EA0E}">
        <p15:presenceInfo xmlns:p15="http://schemas.microsoft.com/office/powerpoint/2012/main" userId="CDE-D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86C93-D47E-4977-909E-99B11B6DAFCA}" v="1" dt="2021-06-15T17:07:26.153"/>
    <p1510:client id="{FD83E15A-A284-4FB5-8737-FBE2ABC48665}" v="25" dt="2020-11-10T13:33:48.666"/>
  </p1510:revLst>
</p1510:revInfo>
</file>

<file path=ppt/tableStyles.xml><?xml version="1.0" encoding="utf-8"?>
<a:tblStyleLst xmlns:a="http://schemas.openxmlformats.org/drawingml/2006/main" def="{F0B7E145-7E0E-4C3D-8EFF-081BC5DDC434}">
  <a:tblStyle styleId="{F0B7E145-7E0E-4C3D-8EFF-081BC5DDC43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434" autoAdjust="0"/>
  </p:normalViewPr>
  <p:slideViewPr>
    <p:cSldViewPr snapToGrid="0">
      <p:cViewPr varScale="1">
        <p:scale>
          <a:sx n="102" d="100"/>
          <a:sy n="102" d="100"/>
        </p:scale>
        <p:origin x="18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96C29-7B85-4E9A-ADB7-9206491D1A9B}"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D9449544-7B7D-49A3-B505-A1A0F0531A74}">
      <dgm:prSet phldrT="[Text]"/>
      <dgm:spPr/>
      <dgm:t>
        <a:bodyPr/>
        <a:lstStyle/>
        <a:p>
          <a:r>
            <a:rPr lang="en-GB" dirty="0"/>
            <a:t>In this stage of the project you will …</a:t>
          </a:r>
        </a:p>
      </dgm:t>
    </dgm:pt>
    <dgm:pt modelId="{081AB278-F9D0-4FDD-A215-09DE82F7C9DC}" type="parTrans" cxnId="{7171A0ED-0854-4E46-891E-96A556AB4DD1}">
      <dgm:prSet/>
      <dgm:spPr/>
      <dgm:t>
        <a:bodyPr/>
        <a:lstStyle/>
        <a:p>
          <a:endParaRPr lang="en-GB"/>
        </a:p>
      </dgm:t>
    </dgm:pt>
    <dgm:pt modelId="{8248D794-F8AB-4EB3-8920-A488FDFC889A}" type="sibTrans" cxnId="{7171A0ED-0854-4E46-891E-96A556AB4DD1}">
      <dgm:prSet/>
      <dgm:spPr/>
      <dgm:t>
        <a:bodyPr/>
        <a:lstStyle/>
        <a:p>
          <a:endParaRPr lang="en-GB"/>
        </a:p>
      </dgm:t>
    </dgm:pt>
    <dgm:pt modelId="{3CF14FD2-F1A1-4406-854A-E229F0373B9F}">
      <dgm:prSet phldrT="[Text]" custT="1"/>
      <dgm:spPr/>
      <dgm:t>
        <a:bodyPr/>
        <a:lstStyle/>
        <a:p>
          <a:r>
            <a:rPr lang="en-GB" sz="1600" dirty="0"/>
            <a:t>Select and apply ATL skills to work towards your learning goal</a:t>
          </a:r>
        </a:p>
      </dgm:t>
    </dgm:pt>
    <dgm:pt modelId="{AA99B0FB-E68F-4E71-B6C8-49A89DB8003B}" type="parTrans" cxnId="{39FADDF3-A563-4F6D-A1CD-AFB1FC00A07D}">
      <dgm:prSet/>
      <dgm:spPr/>
      <dgm:t>
        <a:bodyPr/>
        <a:lstStyle/>
        <a:p>
          <a:endParaRPr lang="en-GB"/>
        </a:p>
      </dgm:t>
    </dgm:pt>
    <dgm:pt modelId="{35B972D4-C800-45D7-8FA9-B7C9CD6835C1}" type="sibTrans" cxnId="{39FADDF3-A563-4F6D-A1CD-AFB1FC00A07D}">
      <dgm:prSet/>
      <dgm:spPr/>
      <dgm:t>
        <a:bodyPr/>
        <a:lstStyle/>
        <a:p>
          <a:endParaRPr lang="en-GB"/>
        </a:p>
      </dgm:t>
    </dgm:pt>
    <dgm:pt modelId="{975AA20D-5574-4E7C-85DC-9213B4D1908C}">
      <dgm:prSet phldrT="[Text]" custT="1"/>
      <dgm:spPr/>
      <dgm:t>
        <a:bodyPr/>
        <a:lstStyle/>
        <a:p>
          <a:r>
            <a:rPr lang="en-GB" sz="1600" dirty="0"/>
            <a:t>Select and apply ATL skills to work towards your product goal</a:t>
          </a:r>
        </a:p>
      </dgm:t>
    </dgm:pt>
    <dgm:pt modelId="{69124993-64D6-4134-9774-ED32790795C8}" type="parTrans" cxnId="{6C3257A6-F893-4057-91DF-0F7A360C9287}">
      <dgm:prSet/>
      <dgm:spPr/>
      <dgm:t>
        <a:bodyPr/>
        <a:lstStyle/>
        <a:p>
          <a:endParaRPr lang="en-GB"/>
        </a:p>
      </dgm:t>
    </dgm:pt>
    <dgm:pt modelId="{F3924AC7-5CC8-49DE-8DEF-966E0E25C31F}" type="sibTrans" cxnId="{6C3257A6-F893-4057-91DF-0F7A360C9287}">
      <dgm:prSet/>
      <dgm:spPr/>
      <dgm:t>
        <a:bodyPr/>
        <a:lstStyle/>
        <a:p>
          <a:endParaRPr lang="en-GB"/>
        </a:p>
      </dgm:t>
    </dgm:pt>
    <dgm:pt modelId="{20087917-7E2E-4452-8C84-87A4679FC88A}">
      <dgm:prSet phldrT="[Text]"/>
      <dgm:spPr/>
      <dgm:t>
        <a:bodyPr/>
        <a:lstStyle/>
        <a:p>
          <a:endParaRPr lang="en-GB"/>
        </a:p>
      </dgm:t>
    </dgm:pt>
    <dgm:pt modelId="{3D97B79B-0C79-4EF5-BB2F-079D713DA911}" type="parTrans" cxnId="{4FD8705D-0291-4D61-9EF8-17490519FE81}">
      <dgm:prSet/>
      <dgm:spPr/>
      <dgm:t>
        <a:bodyPr/>
        <a:lstStyle/>
        <a:p>
          <a:endParaRPr lang="en-GB"/>
        </a:p>
      </dgm:t>
    </dgm:pt>
    <dgm:pt modelId="{741D7323-77BD-4191-A654-CE4884A8ADB3}" type="sibTrans" cxnId="{4FD8705D-0291-4D61-9EF8-17490519FE81}">
      <dgm:prSet/>
      <dgm:spPr/>
      <dgm:t>
        <a:bodyPr/>
        <a:lstStyle/>
        <a:p>
          <a:endParaRPr lang="en-GB"/>
        </a:p>
      </dgm:t>
    </dgm:pt>
    <dgm:pt modelId="{73A52C14-CA93-4ED8-AFAD-50A53920A291}">
      <dgm:prSet phldrT="[Text]" custT="1"/>
      <dgm:spPr/>
      <dgm:t>
        <a:bodyPr/>
        <a:lstStyle/>
        <a:p>
          <a:r>
            <a:rPr lang="en-GB" sz="1600" dirty="0"/>
            <a:t>Gather evidence showing how you have used the ATL skills in your project</a:t>
          </a:r>
        </a:p>
      </dgm:t>
    </dgm:pt>
    <dgm:pt modelId="{9DF6F460-7CCF-4347-BA78-C847EB21F1E6}" type="parTrans" cxnId="{0534116C-42C6-4D90-8EE0-9587B6C51030}">
      <dgm:prSet/>
      <dgm:spPr/>
      <dgm:t>
        <a:bodyPr/>
        <a:lstStyle/>
        <a:p>
          <a:endParaRPr lang="en-GB"/>
        </a:p>
      </dgm:t>
    </dgm:pt>
    <dgm:pt modelId="{B914EEBD-01EE-4D6A-8813-4228148A4C2D}" type="sibTrans" cxnId="{0534116C-42C6-4D90-8EE0-9587B6C51030}">
      <dgm:prSet/>
      <dgm:spPr/>
      <dgm:t>
        <a:bodyPr/>
        <a:lstStyle/>
        <a:p>
          <a:endParaRPr lang="en-GB"/>
        </a:p>
      </dgm:t>
    </dgm:pt>
    <dgm:pt modelId="{2C4E7E08-A5BC-439D-AC80-9D6A97E50D4F}" type="pres">
      <dgm:prSet presAssocID="{60396C29-7B85-4E9A-ADB7-9206491D1A9B}" presName="Name0" presStyleCnt="0">
        <dgm:presLayoutVars>
          <dgm:chMax val="1"/>
          <dgm:dir/>
          <dgm:animLvl val="ctr"/>
          <dgm:resizeHandles val="exact"/>
        </dgm:presLayoutVars>
      </dgm:prSet>
      <dgm:spPr/>
    </dgm:pt>
    <dgm:pt modelId="{D673E07D-C9D8-4236-A2A8-E9EFF77B6B9E}" type="pres">
      <dgm:prSet presAssocID="{D9449544-7B7D-49A3-B505-A1A0F0531A74}" presName="centerShape" presStyleLbl="node0" presStyleIdx="0" presStyleCnt="1"/>
      <dgm:spPr/>
    </dgm:pt>
    <dgm:pt modelId="{E8894E05-F6F1-4C69-BA69-34315A53F4B7}" type="pres">
      <dgm:prSet presAssocID="{AA99B0FB-E68F-4E71-B6C8-49A89DB8003B}" presName="parTrans" presStyleLbl="sibTrans2D1" presStyleIdx="0" presStyleCnt="3"/>
      <dgm:spPr/>
    </dgm:pt>
    <dgm:pt modelId="{40D7E4E2-3C24-4D31-A9E0-E3ADB32FC6C9}" type="pres">
      <dgm:prSet presAssocID="{AA99B0FB-E68F-4E71-B6C8-49A89DB8003B}" presName="connectorText" presStyleLbl="sibTrans2D1" presStyleIdx="0" presStyleCnt="3"/>
      <dgm:spPr/>
    </dgm:pt>
    <dgm:pt modelId="{FAC1672A-59CD-4585-A7C4-FBD840780E7B}" type="pres">
      <dgm:prSet presAssocID="{3CF14FD2-F1A1-4406-854A-E229F0373B9F}" presName="node" presStyleLbl="node1" presStyleIdx="0" presStyleCnt="3" custScaleX="136173" custScaleY="130670">
        <dgm:presLayoutVars>
          <dgm:bulletEnabled val="1"/>
        </dgm:presLayoutVars>
      </dgm:prSet>
      <dgm:spPr/>
    </dgm:pt>
    <dgm:pt modelId="{21A52812-C30F-493C-8325-FEA7748F8603}" type="pres">
      <dgm:prSet presAssocID="{69124993-64D6-4134-9774-ED32790795C8}" presName="parTrans" presStyleLbl="sibTrans2D1" presStyleIdx="1" presStyleCnt="3"/>
      <dgm:spPr/>
    </dgm:pt>
    <dgm:pt modelId="{3105B8BE-FA90-4FF8-A13C-F69F6F3FE49D}" type="pres">
      <dgm:prSet presAssocID="{69124993-64D6-4134-9774-ED32790795C8}" presName="connectorText" presStyleLbl="sibTrans2D1" presStyleIdx="1" presStyleCnt="3"/>
      <dgm:spPr/>
    </dgm:pt>
    <dgm:pt modelId="{0F8AB88C-B654-46C0-9F79-FC6B31E41710}" type="pres">
      <dgm:prSet presAssocID="{975AA20D-5574-4E7C-85DC-9213B4D1908C}" presName="node" presStyleLbl="node1" presStyleIdx="1" presStyleCnt="3" custScaleX="136173" custScaleY="130670">
        <dgm:presLayoutVars>
          <dgm:bulletEnabled val="1"/>
        </dgm:presLayoutVars>
      </dgm:prSet>
      <dgm:spPr/>
    </dgm:pt>
    <dgm:pt modelId="{FA1942FC-B030-40E3-BEE5-E09CA74940C3}" type="pres">
      <dgm:prSet presAssocID="{9DF6F460-7CCF-4347-BA78-C847EB21F1E6}" presName="parTrans" presStyleLbl="sibTrans2D1" presStyleIdx="2" presStyleCnt="3"/>
      <dgm:spPr/>
    </dgm:pt>
    <dgm:pt modelId="{88C15827-4871-4791-9C07-B3210429F3DA}" type="pres">
      <dgm:prSet presAssocID="{9DF6F460-7CCF-4347-BA78-C847EB21F1E6}" presName="connectorText" presStyleLbl="sibTrans2D1" presStyleIdx="2" presStyleCnt="3"/>
      <dgm:spPr/>
    </dgm:pt>
    <dgm:pt modelId="{F00887B8-989A-4610-A176-BAF5ACE493FF}" type="pres">
      <dgm:prSet presAssocID="{73A52C14-CA93-4ED8-AFAD-50A53920A291}" presName="node" presStyleLbl="node1" presStyleIdx="2" presStyleCnt="3" custScaleX="136173" custScaleY="130670">
        <dgm:presLayoutVars>
          <dgm:bulletEnabled val="1"/>
        </dgm:presLayoutVars>
      </dgm:prSet>
      <dgm:spPr/>
    </dgm:pt>
  </dgm:ptLst>
  <dgm:cxnLst>
    <dgm:cxn modelId="{F8F41B01-E0A9-4AF7-A001-A94D7CB081C4}" type="presOf" srcId="{73A52C14-CA93-4ED8-AFAD-50A53920A291}" destId="{F00887B8-989A-4610-A176-BAF5ACE493FF}" srcOrd="0" destOrd="0" presId="urn:microsoft.com/office/officeart/2005/8/layout/radial5"/>
    <dgm:cxn modelId="{A376AC19-BB50-4883-B03D-1C98174EE773}" type="presOf" srcId="{D9449544-7B7D-49A3-B505-A1A0F0531A74}" destId="{D673E07D-C9D8-4236-A2A8-E9EFF77B6B9E}" srcOrd="0" destOrd="0" presId="urn:microsoft.com/office/officeart/2005/8/layout/radial5"/>
    <dgm:cxn modelId="{4FD8705D-0291-4D61-9EF8-17490519FE81}" srcId="{60396C29-7B85-4E9A-ADB7-9206491D1A9B}" destId="{20087917-7E2E-4452-8C84-87A4679FC88A}" srcOrd="1" destOrd="0" parTransId="{3D97B79B-0C79-4EF5-BB2F-079D713DA911}" sibTransId="{741D7323-77BD-4191-A654-CE4884A8ADB3}"/>
    <dgm:cxn modelId="{74DBBE43-E944-4D3E-8822-7DFD783087D6}" type="presOf" srcId="{69124993-64D6-4134-9774-ED32790795C8}" destId="{3105B8BE-FA90-4FF8-A13C-F69F6F3FE49D}" srcOrd="1" destOrd="0" presId="urn:microsoft.com/office/officeart/2005/8/layout/radial5"/>
    <dgm:cxn modelId="{30349367-0F3B-49CC-9FCF-C6E3A4E07AE6}" type="presOf" srcId="{AA99B0FB-E68F-4E71-B6C8-49A89DB8003B}" destId="{40D7E4E2-3C24-4D31-A9E0-E3ADB32FC6C9}" srcOrd="1" destOrd="0" presId="urn:microsoft.com/office/officeart/2005/8/layout/radial5"/>
    <dgm:cxn modelId="{6B66176B-1E38-4CEA-A213-F793CD71FA4A}" type="presOf" srcId="{69124993-64D6-4134-9774-ED32790795C8}" destId="{21A52812-C30F-493C-8325-FEA7748F8603}" srcOrd="0" destOrd="0" presId="urn:microsoft.com/office/officeart/2005/8/layout/radial5"/>
    <dgm:cxn modelId="{0534116C-42C6-4D90-8EE0-9587B6C51030}" srcId="{D9449544-7B7D-49A3-B505-A1A0F0531A74}" destId="{73A52C14-CA93-4ED8-AFAD-50A53920A291}" srcOrd="2" destOrd="0" parTransId="{9DF6F460-7CCF-4347-BA78-C847EB21F1E6}" sibTransId="{B914EEBD-01EE-4D6A-8813-4228148A4C2D}"/>
    <dgm:cxn modelId="{9821C973-9757-4B5E-8841-B3071551BD03}" type="presOf" srcId="{60396C29-7B85-4E9A-ADB7-9206491D1A9B}" destId="{2C4E7E08-A5BC-439D-AC80-9D6A97E50D4F}" srcOrd="0" destOrd="0" presId="urn:microsoft.com/office/officeart/2005/8/layout/radial5"/>
    <dgm:cxn modelId="{79C0DD58-C476-4AA2-8CA5-AF11F510C6EF}" type="presOf" srcId="{975AA20D-5574-4E7C-85DC-9213B4D1908C}" destId="{0F8AB88C-B654-46C0-9F79-FC6B31E41710}" srcOrd="0" destOrd="0" presId="urn:microsoft.com/office/officeart/2005/8/layout/radial5"/>
    <dgm:cxn modelId="{5159A08D-7CD8-494C-8A70-D26D4FEF69E1}" type="presOf" srcId="{3CF14FD2-F1A1-4406-854A-E229F0373B9F}" destId="{FAC1672A-59CD-4585-A7C4-FBD840780E7B}" srcOrd="0" destOrd="0" presId="urn:microsoft.com/office/officeart/2005/8/layout/radial5"/>
    <dgm:cxn modelId="{55799890-29A9-4F0C-8084-A690D22D7317}" type="presOf" srcId="{9DF6F460-7CCF-4347-BA78-C847EB21F1E6}" destId="{88C15827-4871-4791-9C07-B3210429F3DA}" srcOrd="1" destOrd="0" presId="urn:microsoft.com/office/officeart/2005/8/layout/radial5"/>
    <dgm:cxn modelId="{6C3257A6-F893-4057-91DF-0F7A360C9287}" srcId="{D9449544-7B7D-49A3-B505-A1A0F0531A74}" destId="{975AA20D-5574-4E7C-85DC-9213B4D1908C}" srcOrd="1" destOrd="0" parTransId="{69124993-64D6-4134-9774-ED32790795C8}" sibTransId="{F3924AC7-5CC8-49DE-8DEF-966E0E25C31F}"/>
    <dgm:cxn modelId="{6EA492AE-8E55-4FC5-BD8F-F2A57E2B87BD}" type="presOf" srcId="{AA99B0FB-E68F-4E71-B6C8-49A89DB8003B}" destId="{E8894E05-F6F1-4C69-BA69-34315A53F4B7}" srcOrd="0" destOrd="0" presId="urn:microsoft.com/office/officeart/2005/8/layout/radial5"/>
    <dgm:cxn modelId="{149BE0CA-7424-4846-933C-CED40B2292E8}" type="presOf" srcId="{9DF6F460-7CCF-4347-BA78-C847EB21F1E6}" destId="{FA1942FC-B030-40E3-BEE5-E09CA74940C3}" srcOrd="0" destOrd="0" presId="urn:microsoft.com/office/officeart/2005/8/layout/radial5"/>
    <dgm:cxn modelId="{7171A0ED-0854-4E46-891E-96A556AB4DD1}" srcId="{60396C29-7B85-4E9A-ADB7-9206491D1A9B}" destId="{D9449544-7B7D-49A3-B505-A1A0F0531A74}" srcOrd="0" destOrd="0" parTransId="{081AB278-F9D0-4FDD-A215-09DE82F7C9DC}" sibTransId="{8248D794-F8AB-4EB3-8920-A488FDFC889A}"/>
    <dgm:cxn modelId="{39FADDF3-A563-4F6D-A1CD-AFB1FC00A07D}" srcId="{D9449544-7B7D-49A3-B505-A1A0F0531A74}" destId="{3CF14FD2-F1A1-4406-854A-E229F0373B9F}" srcOrd="0" destOrd="0" parTransId="{AA99B0FB-E68F-4E71-B6C8-49A89DB8003B}" sibTransId="{35B972D4-C800-45D7-8FA9-B7C9CD6835C1}"/>
    <dgm:cxn modelId="{16C84E94-8AC3-4E31-B58C-042503D233D3}" type="presParOf" srcId="{2C4E7E08-A5BC-439D-AC80-9D6A97E50D4F}" destId="{D673E07D-C9D8-4236-A2A8-E9EFF77B6B9E}" srcOrd="0" destOrd="0" presId="urn:microsoft.com/office/officeart/2005/8/layout/radial5"/>
    <dgm:cxn modelId="{B3EF17E4-7016-4C90-B731-D6C777C94BB8}" type="presParOf" srcId="{2C4E7E08-A5BC-439D-AC80-9D6A97E50D4F}" destId="{E8894E05-F6F1-4C69-BA69-34315A53F4B7}" srcOrd="1" destOrd="0" presId="urn:microsoft.com/office/officeart/2005/8/layout/radial5"/>
    <dgm:cxn modelId="{3DB92DC3-B4FC-46CB-862D-CB4B7A61EA22}" type="presParOf" srcId="{E8894E05-F6F1-4C69-BA69-34315A53F4B7}" destId="{40D7E4E2-3C24-4D31-A9E0-E3ADB32FC6C9}" srcOrd="0" destOrd="0" presId="urn:microsoft.com/office/officeart/2005/8/layout/radial5"/>
    <dgm:cxn modelId="{8DEF576E-659D-4026-A37B-62ADFD134096}" type="presParOf" srcId="{2C4E7E08-A5BC-439D-AC80-9D6A97E50D4F}" destId="{FAC1672A-59CD-4585-A7C4-FBD840780E7B}" srcOrd="2" destOrd="0" presId="urn:microsoft.com/office/officeart/2005/8/layout/radial5"/>
    <dgm:cxn modelId="{1BFF4AE7-F37B-409F-9CC7-6C25BB56B01A}" type="presParOf" srcId="{2C4E7E08-A5BC-439D-AC80-9D6A97E50D4F}" destId="{21A52812-C30F-493C-8325-FEA7748F8603}" srcOrd="3" destOrd="0" presId="urn:microsoft.com/office/officeart/2005/8/layout/radial5"/>
    <dgm:cxn modelId="{C6445F84-03AF-4BFA-B279-6A7BBD8F1089}" type="presParOf" srcId="{21A52812-C30F-493C-8325-FEA7748F8603}" destId="{3105B8BE-FA90-4FF8-A13C-F69F6F3FE49D}" srcOrd="0" destOrd="0" presId="urn:microsoft.com/office/officeart/2005/8/layout/radial5"/>
    <dgm:cxn modelId="{47120C61-6488-498F-BBC6-4781B610A95C}" type="presParOf" srcId="{2C4E7E08-A5BC-439D-AC80-9D6A97E50D4F}" destId="{0F8AB88C-B654-46C0-9F79-FC6B31E41710}" srcOrd="4" destOrd="0" presId="urn:microsoft.com/office/officeart/2005/8/layout/radial5"/>
    <dgm:cxn modelId="{44552814-3A92-4991-B08C-721A8290EB8A}" type="presParOf" srcId="{2C4E7E08-A5BC-439D-AC80-9D6A97E50D4F}" destId="{FA1942FC-B030-40E3-BEE5-E09CA74940C3}" srcOrd="5" destOrd="0" presId="urn:microsoft.com/office/officeart/2005/8/layout/radial5"/>
    <dgm:cxn modelId="{0D11834E-B635-468C-8EE6-FC24E9084E81}" type="presParOf" srcId="{FA1942FC-B030-40E3-BEE5-E09CA74940C3}" destId="{88C15827-4871-4791-9C07-B3210429F3DA}" srcOrd="0" destOrd="0" presId="urn:microsoft.com/office/officeart/2005/8/layout/radial5"/>
    <dgm:cxn modelId="{B989FB4E-6734-43DB-9889-8F4C2C11914B}" type="presParOf" srcId="{2C4E7E08-A5BC-439D-AC80-9D6A97E50D4F}" destId="{F00887B8-989A-4610-A176-BAF5ACE493FF}"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3E07D-C9D8-4236-A2A8-E9EFF77B6B9E}">
      <dsp:nvSpPr>
        <dsp:cNvPr id="0" name=""/>
        <dsp:cNvSpPr/>
      </dsp:nvSpPr>
      <dsp:spPr>
        <a:xfrm>
          <a:off x="2649617" y="1988213"/>
          <a:ext cx="1418705" cy="1418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In this stage of the project you will …</a:t>
          </a:r>
        </a:p>
      </dsp:txBody>
      <dsp:txXfrm>
        <a:off x="2857382" y="2195978"/>
        <a:ext cx="1003175" cy="1003175"/>
      </dsp:txXfrm>
    </dsp:sp>
    <dsp:sp modelId="{E8894E05-F6F1-4C69-BA69-34315A53F4B7}">
      <dsp:nvSpPr>
        <dsp:cNvPr id="0" name=""/>
        <dsp:cNvSpPr/>
      </dsp:nvSpPr>
      <dsp:spPr>
        <a:xfrm rot="16200000">
          <a:off x="3266567" y="1577920"/>
          <a:ext cx="184804" cy="48235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294288" y="1702113"/>
        <a:ext cx="129363" cy="289415"/>
      </dsp:txXfrm>
    </dsp:sp>
    <dsp:sp modelId="{FAC1672A-59CD-4585-A7C4-FBD840780E7B}">
      <dsp:nvSpPr>
        <dsp:cNvPr id="0" name=""/>
        <dsp:cNvSpPr/>
      </dsp:nvSpPr>
      <dsp:spPr>
        <a:xfrm>
          <a:off x="2393023" y="-214296"/>
          <a:ext cx="1931893" cy="18538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Select and apply ATL skills to work towards your learning goal</a:t>
          </a:r>
        </a:p>
      </dsp:txBody>
      <dsp:txXfrm>
        <a:off x="2675942" y="57190"/>
        <a:ext cx="1366055" cy="1310850"/>
      </dsp:txXfrm>
    </dsp:sp>
    <dsp:sp modelId="{21A52812-C30F-493C-8325-FEA7748F8603}">
      <dsp:nvSpPr>
        <dsp:cNvPr id="0" name=""/>
        <dsp:cNvSpPr/>
      </dsp:nvSpPr>
      <dsp:spPr>
        <a:xfrm rot="1800000">
          <a:off x="4022874" y="2888631"/>
          <a:ext cx="169531" cy="48235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026281" y="2972388"/>
        <a:ext cx="118672" cy="289415"/>
      </dsp:txXfrm>
    </dsp:sp>
    <dsp:sp modelId="{0F8AB88C-B654-46C0-9F79-FC6B31E41710}">
      <dsp:nvSpPr>
        <dsp:cNvPr id="0" name=""/>
        <dsp:cNvSpPr/>
      </dsp:nvSpPr>
      <dsp:spPr>
        <a:xfrm>
          <a:off x="4112041" y="2763130"/>
          <a:ext cx="1931893" cy="185382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Select and apply ATL skills to work towards your product goal</a:t>
          </a:r>
        </a:p>
      </dsp:txBody>
      <dsp:txXfrm>
        <a:off x="4394960" y="3034616"/>
        <a:ext cx="1366055" cy="1310850"/>
      </dsp:txXfrm>
    </dsp:sp>
    <dsp:sp modelId="{FA1942FC-B030-40E3-BEE5-E09CA74940C3}">
      <dsp:nvSpPr>
        <dsp:cNvPr id="0" name=""/>
        <dsp:cNvSpPr/>
      </dsp:nvSpPr>
      <dsp:spPr>
        <a:xfrm rot="9000000">
          <a:off x="2525533" y="2888631"/>
          <a:ext cx="169531" cy="48235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572985" y="2972388"/>
        <a:ext cx="118672" cy="289415"/>
      </dsp:txXfrm>
    </dsp:sp>
    <dsp:sp modelId="{F00887B8-989A-4610-A176-BAF5ACE493FF}">
      <dsp:nvSpPr>
        <dsp:cNvPr id="0" name=""/>
        <dsp:cNvSpPr/>
      </dsp:nvSpPr>
      <dsp:spPr>
        <a:xfrm>
          <a:off x="674004" y="2763130"/>
          <a:ext cx="1931893" cy="185382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Gather evidence showing how you have used the ATL skills in your project</a:t>
          </a:r>
        </a:p>
      </dsp:txBody>
      <dsp:txXfrm>
        <a:off x="956923" y="3034616"/>
        <a:ext cx="1366055" cy="131085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photos/pNEmlb1CMZ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gaellemarce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unsplash.com/photos/L8SNwGUNqbU" TargetMode="External"/><Relationship Id="rId4" Type="http://schemas.openxmlformats.org/officeDocument/2006/relationships/hyperlink" Target="https://unsplash.com/s/photos/passion?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joshuaearle?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unsplash.com/photos/ICE__bo2Vws" TargetMode="External"/><Relationship Id="rId4" Type="http://schemas.openxmlformats.org/officeDocument/2006/relationships/hyperlink" Target="https://unsplash.com/s/photos/thinking?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dchuck?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unsplash.com/photos/OxU08SFhPbI" TargetMode="External"/><Relationship Id="rId4" Type="http://schemas.openxmlformats.org/officeDocument/2006/relationships/hyperlink" Target="https://unsplash.com/?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fed171cc6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6fed171cc6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e2c5f8857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7e2c5f8857_0_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febd4ef0a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febd4ef0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MYP: From principles into practice </a:t>
            </a:r>
            <a:r>
              <a:rPr lang="en-US" i="0" dirty="0"/>
              <a:t>(f</a:t>
            </a:r>
            <a:r>
              <a:rPr lang="en-US" dirty="0"/>
              <a:t>or use from September 2014/January 2015)</a:t>
            </a:r>
            <a:endParaRPr dirty="0"/>
          </a:p>
        </p:txBody>
      </p:sp>
      <p:sp>
        <p:nvSpPr>
          <p:cNvPr id="72" name="Google Shape;72;g6febd4ef0a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febd4ef0a_0_1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febd4ef0a_0_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Photo by </a:t>
            </a:r>
            <a:r>
              <a:rPr lang="en-GB" sz="1200" b="0" i="0" u="none" strike="noStrike" cap="none" dirty="0">
                <a:solidFill>
                  <a:schemeClr val="dk1"/>
                </a:solidFill>
                <a:effectLst/>
                <a:highlight>
                  <a:srgbClr val="F5F5F5"/>
                </a:highlight>
                <a:latin typeface="Calibri"/>
                <a:ea typeface="Calibri"/>
                <a:cs typeface="Calibri"/>
                <a:sym typeface="Calibri"/>
              </a:rPr>
              <a:t>@</a:t>
            </a:r>
            <a:r>
              <a:rPr lang="en-GB" sz="1200" b="0" i="0" u="none" strike="noStrike" cap="none" dirty="0" err="1">
                <a:solidFill>
                  <a:schemeClr val="dk1"/>
                </a:solidFill>
                <a:effectLst/>
                <a:highlight>
                  <a:srgbClr val="F5F5F5"/>
                </a:highlight>
                <a:latin typeface="Calibri"/>
                <a:ea typeface="Calibri"/>
                <a:cs typeface="Calibri"/>
                <a:sym typeface="Calibri"/>
              </a:rPr>
              <a:t>clay.banks</a:t>
            </a:r>
            <a:r>
              <a:rPr lang="en-US" sz="1200" dirty="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 </a:t>
            </a:r>
            <a:r>
              <a:rPr lang="en-US" sz="1200" u="sng" dirty="0" err="1">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3"/>
              </a:rPr>
              <a:t>Unsplash</a:t>
            </a:r>
            <a:r>
              <a:rPr lang="en-US" sz="1200" u="sng" dirty="0">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rPr>
              <a:t>: </a:t>
            </a:r>
            <a:r>
              <a:rPr lang="en-GB" dirty="0">
                <a:highlight>
                  <a:srgbClr val="F5F5F5"/>
                </a:highlight>
                <a:hlinkClick r:id="rId4"/>
              </a:rPr>
              <a:t>https://unsplash.com/photos/pNEmlb1CMZM</a:t>
            </a:r>
            <a:endParaRPr sz="1200" dirty="0">
              <a:latin typeface="Calibri" panose="020F0502020204030204" pitchFamily="34" charset="0"/>
              <a:cs typeface="Calibri" panose="020F0502020204030204" pitchFamily="34" charset="0"/>
            </a:endParaRPr>
          </a:p>
        </p:txBody>
      </p:sp>
      <p:sp>
        <p:nvSpPr>
          <p:cNvPr id="106" name="Google Shape;106;g6febd4ef0a_0_1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ctr"/>
            <a:r>
              <a:rPr lang="en-GB" dirty="0"/>
              <a:t>Photo by </a:t>
            </a:r>
            <a:r>
              <a:rPr lang="en-GB" sz="1200" b="0" i="0" u="none" strike="noStrike" cap="none" dirty="0">
                <a:solidFill>
                  <a:schemeClr val="dk1"/>
                </a:solidFill>
                <a:effectLst/>
                <a:latin typeface="Calibri"/>
                <a:ea typeface="Calibri"/>
                <a:cs typeface="Calibri"/>
                <a:sym typeface="Calibri"/>
                <a:hlinkClick r:id="rId3"/>
              </a:rPr>
              <a:t>Gaelle Marcel</a:t>
            </a:r>
            <a:r>
              <a:rPr lang="en-GB" sz="1200" b="0" i="0" u="none" strike="noStrike" cap="none" dirty="0">
                <a:solidFill>
                  <a:schemeClr val="dk1"/>
                </a:solidFill>
                <a:effectLst/>
                <a:latin typeface="Calibri"/>
                <a:ea typeface="Calibri"/>
                <a:cs typeface="Calibri"/>
                <a:sym typeface="Calibri"/>
              </a:rPr>
              <a:t> </a:t>
            </a:r>
            <a:r>
              <a:rPr lang="en-GB" dirty="0"/>
              <a:t>on </a:t>
            </a:r>
            <a:r>
              <a:rPr lang="en-US" sz="1200" u="sng" dirty="0">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4"/>
              </a:rPr>
              <a:t>Unsplash</a:t>
            </a:r>
            <a:r>
              <a:rPr lang="en-GB" sz="1200" b="0" i="0" u="none" strike="noStrike" cap="none" dirty="0">
                <a:solidFill>
                  <a:schemeClr val="dk1"/>
                </a:solidFill>
                <a:effectLst/>
                <a:highlight>
                  <a:srgbClr val="F5F5F5"/>
                </a:highlight>
                <a:latin typeface="Calibri"/>
                <a:ea typeface="Helvetica Neue"/>
                <a:cs typeface="Calibri"/>
                <a:sym typeface="Calibri"/>
              </a:rPr>
              <a:t> </a:t>
            </a:r>
            <a:r>
              <a:rPr lang="en-GB" dirty="0"/>
              <a:t>(</a:t>
            </a:r>
            <a:r>
              <a:rPr lang="en-GB" dirty="0">
                <a:hlinkClick r:id="rId5"/>
              </a:rPr>
              <a:t>https://unsplash.com/photos/L8SNwGUNqbU</a:t>
            </a:r>
            <a:r>
              <a:rPr lang="en-GB" dirty="0"/>
              <a:t>)</a:t>
            </a:r>
            <a:endParaRPr lang="en-GB"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545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Photo by </a:t>
            </a:r>
            <a:r>
              <a:rPr lang="en-US" sz="1200" u="sng" dirty="0">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3"/>
              </a:rPr>
              <a:t>Joshua Earle</a:t>
            </a:r>
            <a:r>
              <a:rPr lang="en-US" sz="1200" dirty="0">
                <a:solidFill>
                  <a:srgbClr val="111111"/>
                </a:solidFill>
                <a:highlight>
                  <a:srgbClr val="F5F5F5"/>
                </a:highlight>
                <a:latin typeface="Calibri" panose="020F0502020204030204" pitchFamily="34" charset="0"/>
                <a:ea typeface="Helvetica Neue"/>
                <a:cs typeface="Calibri" panose="020F0502020204030204" pitchFamily="34" charset="0"/>
                <a:sym typeface="Helvetica Neue"/>
              </a:rPr>
              <a:t> on </a:t>
            </a:r>
            <a:r>
              <a:rPr lang="en-US" sz="1200" u="sng" dirty="0">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hlinkClick r:id="rId4"/>
              </a:rPr>
              <a:t>Unsplash</a:t>
            </a:r>
            <a:r>
              <a:rPr lang="en-US" sz="1200" u="none" dirty="0">
                <a:solidFill>
                  <a:srgbClr val="767676"/>
                </a:solidFill>
                <a:highlight>
                  <a:srgbClr val="F5F5F5"/>
                </a:highlight>
                <a:latin typeface="Calibri" panose="020F0502020204030204" pitchFamily="34" charset="0"/>
                <a:ea typeface="Helvetica Neue"/>
                <a:cs typeface="Calibri" panose="020F0502020204030204" pitchFamily="34" charset="0"/>
                <a:sym typeface="Helvetica Neue"/>
              </a:rPr>
              <a:t> (</a:t>
            </a:r>
            <a:r>
              <a:rPr lang="en-GB" sz="1200" dirty="0">
                <a:highlight>
                  <a:srgbClr val="F5F5F5"/>
                </a:highlight>
                <a:latin typeface="Calibri" panose="020F0502020204030204" pitchFamily="34" charset="0"/>
                <a:cs typeface="Calibri" panose="020F0502020204030204" pitchFamily="34" charset="0"/>
                <a:hlinkClick r:id="rId5"/>
              </a:rPr>
              <a:t>https://unsplash.com/photos/ICE__bo2Vws</a:t>
            </a:r>
            <a:r>
              <a:rPr lang="en-GB" sz="1200" dirty="0">
                <a:highlight>
                  <a:srgbClr val="F5F5F5"/>
                </a:highlight>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
        <p:nvSpPr>
          <p:cNvPr id="88" name="Google Shape;8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febd4ef0a_0_1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febd4ef0a_0_1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54000" marR="254000" lvl="0" indent="0" algn="l" rtl="0">
              <a:lnSpc>
                <a:spcPct val="115000"/>
              </a:lnSpc>
              <a:spcBef>
                <a:spcPts val="0"/>
              </a:spcBef>
              <a:spcAft>
                <a:spcPts val="0"/>
              </a:spcAft>
              <a:buNone/>
            </a:pPr>
            <a:r>
              <a:rPr lang="en-US" sz="1050" dirty="0">
                <a:solidFill>
                  <a:srgbClr val="111111"/>
                </a:solidFill>
                <a:highlight>
                  <a:srgbClr val="F5F5F5"/>
                </a:highlight>
                <a:latin typeface="Helvetica Neue"/>
                <a:ea typeface="Helvetica Neue"/>
                <a:cs typeface="Helvetica Neue"/>
                <a:sym typeface="Helvetica Neue"/>
              </a:rPr>
              <a:t>Photo by </a:t>
            </a:r>
            <a:r>
              <a:rPr lang="en-US" sz="1050" u="sng" dirty="0">
                <a:solidFill>
                  <a:srgbClr val="767676"/>
                </a:solidFill>
                <a:highlight>
                  <a:srgbClr val="F5F5F5"/>
                </a:highlight>
                <a:latin typeface="Helvetica Neue"/>
                <a:ea typeface="Helvetica Neue"/>
                <a:cs typeface="Helvetica Neue"/>
                <a:sym typeface="Helvetica Neue"/>
                <a:hlinkClick r:id="rId3"/>
              </a:rPr>
              <a:t>Daniel Chekalov</a:t>
            </a:r>
            <a:r>
              <a:rPr lang="en-US" sz="1050" dirty="0">
                <a:solidFill>
                  <a:srgbClr val="111111"/>
                </a:solidFill>
                <a:highlight>
                  <a:srgbClr val="F5F5F5"/>
                </a:highlight>
                <a:latin typeface="Helvetica Neue"/>
                <a:ea typeface="Helvetica Neue"/>
                <a:cs typeface="Helvetica Neue"/>
                <a:sym typeface="Helvetica Neue"/>
              </a:rPr>
              <a:t> on </a:t>
            </a:r>
            <a:r>
              <a:rPr lang="en-US" sz="1050" u="sng" dirty="0">
                <a:solidFill>
                  <a:srgbClr val="767676"/>
                </a:solidFill>
                <a:highlight>
                  <a:srgbClr val="F5F5F5"/>
                </a:highlight>
                <a:latin typeface="Helvetica Neue"/>
                <a:ea typeface="Helvetica Neue"/>
                <a:cs typeface="Helvetica Neue"/>
                <a:sym typeface="Helvetica Neue"/>
                <a:hlinkClick r:id="rId4"/>
              </a:rPr>
              <a:t>Unsplash</a:t>
            </a:r>
            <a:r>
              <a:rPr lang="en-US" sz="1050" u="none" dirty="0">
                <a:solidFill>
                  <a:srgbClr val="767676"/>
                </a:solidFill>
                <a:highlight>
                  <a:srgbClr val="F5F5F5"/>
                </a:highlight>
                <a:latin typeface="Helvetica Neue"/>
                <a:ea typeface="Helvetica Neue"/>
                <a:cs typeface="Helvetica Neue"/>
                <a:sym typeface="Helvetica Neue"/>
              </a:rPr>
              <a:t> (</a:t>
            </a:r>
            <a:r>
              <a:rPr lang="en-GB" dirty="0">
                <a:highlight>
                  <a:srgbClr val="F5F5F5"/>
                </a:highlight>
                <a:hlinkClick r:id="rId5"/>
              </a:rPr>
              <a:t>https://unsplash.com/photos/OxU08SFhPbI</a:t>
            </a:r>
            <a:r>
              <a:rPr lang="en-GB" dirty="0">
                <a:highlight>
                  <a:srgbClr val="F5F5F5"/>
                </a:highlight>
              </a:rPr>
              <a:t>)</a:t>
            </a:r>
            <a:endParaRPr dirty="0"/>
          </a:p>
        </p:txBody>
      </p:sp>
      <p:sp>
        <p:nvSpPr>
          <p:cNvPr id="124" name="Google Shape;124;g6febd4ef0a_0_1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These are just a few possibilities. Please refer to the skill indicators in the ATL skills framework (Appendix 1 of </a:t>
            </a:r>
            <a:r>
              <a:rPr lang="en-GB" i="1" dirty="0"/>
              <a:t>MYP: From principles into practice</a:t>
            </a:r>
            <a:r>
              <a:rPr lang="en-GB" dirty="0"/>
              <a:t>) for more details.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08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sz="1200" b="0" i="0" u="none" strike="noStrike" cap="none" dirty="0">
                <a:solidFill>
                  <a:schemeClr val="dk1"/>
                </a:solidFill>
                <a:effectLst/>
                <a:latin typeface="Calibri"/>
                <a:ea typeface="Calibri"/>
                <a:cs typeface="Calibri"/>
                <a:sym typeface="Calibri"/>
              </a:rPr>
              <a:t>Examples of supporting evidence could include:</a:t>
            </a:r>
          </a:p>
          <a:p>
            <a:pPr marL="234000" lvl="0" indent="-23400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a series of inquiry questions (research skills)</a:t>
            </a:r>
          </a:p>
          <a:p>
            <a:pPr marL="234000" lvl="0" indent="-23400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sample correspondence with the project supervisor (communication skills)</a:t>
            </a:r>
          </a:p>
          <a:p>
            <a:pPr marL="234000" lvl="0" indent="-23400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screenshot of daily reminders or alerts to complete personal project tasks (self-management)</a:t>
            </a:r>
          </a:p>
          <a:p>
            <a:pPr marL="234000" lvl="0" indent="-23400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reflection about resolving a conflict (social skills)</a:t>
            </a:r>
          </a:p>
          <a:p>
            <a:pPr marL="234000" indent="-23400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summary of prior learning that is relevant to the project (thinking skills).</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684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Formats can be digital or hard copy, written, visual or verbal, and may be gathered across a variety of platforms such as notebooks, portfolios, folders, blogs, social media feeds or voice memos.</a:t>
            </a:r>
          </a:p>
          <a:p>
            <a:pPr marL="0" indent="0"/>
            <a:r>
              <a:rPr lang="en-GB" dirty="0"/>
              <a:t>Please refer to the section “Gathering and curating evidence” in the MYP </a:t>
            </a:r>
            <a:r>
              <a:rPr lang="en-GB" i="1" dirty="0"/>
              <a:t>Personal project guide</a:t>
            </a:r>
            <a:r>
              <a:rPr lang="en-GB" i="0" dirty="0"/>
              <a:t> </a:t>
            </a:r>
            <a:r>
              <a:rPr lang="en-GB" dirty="0"/>
              <a:t>for more details.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5922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B Title Slide">
  <p:cSld name="IB Title Slid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b="0" i="0" u="none" strike="noStrike" cap="none" dirty="0">
                <a:solidFill>
                  <a:schemeClr val="lt1"/>
                </a:solidFill>
                <a:latin typeface="Arial"/>
                <a:ea typeface="Arial"/>
                <a:cs typeface="Arial"/>
                <a:sym typeface="Arial"/>
              </a:rPr>
              <a:t>© International Baccalaureate Organization 2021 </a:t>
            </a:r>
            <a:endParaRPr dirty="0"/>
          </a:p>
        </p:txBody>
      </p:sp>
      <p:sp>
        <p:nvSpPr>
          <p:cNvPr id="18" name="Google Shape;18;p2"/>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b="0" i="0" u="none" strike="noStrike" cap="none">
                <a:solidFill>
                  <a:schemeClr val="lt1"/>
                </a:solidFill>
                <a:latin typeface="Arial"/>
                <a:ea typeface="Arial"/>
                <a:cs typeface="Arial"/>
                <a:sym typeface="Arial"/>
              </a:rPr>
              <a:t>International Baccalaureate</a:t>
            </a:r>
            <a:r>
              <a:rPr lang="en-US" sz="700" b="0" i="0" u="none" strike="noStrike" cap="none" baseline="30000">
                <a:solidFill>
                  <a:schemeClr val="lt1"/>
                </a:solidFill>
                <a:latin typeface="Arial"/>
                <a:ea typeface="Arial"/>
                <a:cs typeface="Arial"/>
                <a:sym typeface="Arial"/>
              </a:rPr>
              <a:t>®</a:t>
            </a:r>
            <a:r>
              <a:rPr lang="en-US" sz="700" b="0" i="0" u="none" strike="noStrike" cap="none">
                <a:solidFill>
                  <a:schemeClr val="lt1"/>
                </a:solidFill>
                <a:latin typeface="Arial"/>
                <a:ea typeface="Arial"/>
                <a:cs typeface="Arial"/>
                <a:sym typeface="Arial"/>
              </a:rPr>
              <a:t> | Baccalauréat International</a:t>
            </a:r>
            <a:r>
              <a:rPr lang="en-US" sz="700" b="0" i="0" u="none" strike="noStrike" cap="none" baseline="30000">
                <a:solidFill>
                  <a:schemeClr val="lt1"/>
                </a:solidFill>
                <a:latin typeface="Arial"/>
                <a:ea typeface="Arial"/>
                <a:cs typeface="Arial"/>
                <a:sym typeface="Arial"/>
              </a:rPr>
              <a:t>®</a:t>
            </a:r>
            <a:r>
              <a:rPr lang="en-US" sz="700" b="0" i="0" u="none" strike="noStrike" cap="none">
                <a:solidFill>
                  <a:schemeClr val="lt1"/>
                </a:solidFill>
                <a:latin typeface="Arial"/>
                <a:ea typeface="Arial"/>
                <a:cs typeface="Arial"/>
                <a:sym typeface="Arial"/>
              </a:rPr>
              <a:t> | Bachillerato Internacional</a:t>
            </a:r>
            <a:r>
              <a:rPr lang="en-US" sz="700" b="0" i="0" u="none" strike="noStrike" cap="none" baseline="30000">
                <a:solidFill>
                  <a:schemeClr val="lt1"/>
                </a:solidFill>
                <a:latin typeface="Arial"/>
                <a:ea typeface="Arial"/>
                <a:cs typeface="Arial"/>
                <a:sym typeface="Arial"/>
              </a:rPr>
              <a: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Blue" type="title">
  <p:cSld name="TITL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756000" y="1368000"/>
            <a:ext cx="7884000" cy="2052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lt1"/>
              </a:buClr>
              <a:buSzPts val="5000"/>
              <a:buFont typeface="Open San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755650" y="3600000"/>
            <a:ext cx="7884350" cy="165576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dk2"/>
              </a:buClr>
              <a:buSzPts val="2000"/>
              <a:buNone/>
              <a:defRPr sz="2000"/>
            </a:lvl2pPr>
            <a:lvl3pPr lvl="2" algn="ctr">
              <a:lnSpc>
                <a:spcPct val="100000"/>
              </a:lnSpc>
              <a:spcBef>
                <a:spcPts val="0"/>
              </a:spcBef>
              <a:spcAft>
                <a:spcPts val="0"/>
              </a:spcAft>
              <a:buClr>
                <a:schemeClr val="dk2"/>
              </a:buClr>
              <a:buSzPts val="1800"/>
              <a:buNone/>
              <a:defRPr sz="1800"/>
            </a:lvl3pPr>
            <a:lvl4pPr lvl="3" algn="ctr">
              <a:lnSpc>
                <a:spcPct val="100000"/>
              </a:lnSpc>
              <a:spcBef>
                <a:spcPts val="0"/>
              </a:spcBef>
              <a:spcAft>
                <a:spcPts val="0"/>
              </a:spcAft>
              <a:buClr>
                <a:schemeClr val="dk2"/>
              </a:buClr>
              <a:buSzPts val="1600"/>
              <a:buNone/>
              <a:defRPr sz="1600"/>
            </a:lvl4pPr>
            <a:lvl5pPr lvl="4" algn="ctr">
              <a:lnSpc>
                <a:spcPct val="100000"/>
              </a:lnSpc>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dirty="0">
                <a:solidFill>
                  <a:schemeClr val="lt1"/>
                </a:solidFill>
                <a:latin typeface="Arial"/>
                <a:ea typeface="Arial"/>
                <a:cs typeface="Arial"/>
                <a:sym typeface="Arial"/>
              </a:rPr>
              <a:t>© International Baccalaureate Organization 2021 </a:t>
            </a:r>
            <a:endParaRPr dirty="0"/>
          </a:p>
        </p:txBody>
      </p:sp>
      <p:sp>
        <p:nvSpPr>
          <p:cNvPr id="23" name="Google Shape;23;p3"/>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lt1"/>
                </a:solidFill>
                <a:latin typeface="Arial"/>
                <a:ea typeface="Arial"/>
                <a:cs typeface="Arial"/>
                <a:sym typeface="Arial"/>
              </a:rPr>
              <a:t>International Baccalaureate</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Baccalauréat International</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Bachillerato Internacional</a:t>
            </a:r>
            <a:r>
              <a:rPr lang="en-US" sz="700" baseline="30000">
                <a:solidFill>
                  <a:schemeClr val="lt1"/>
                </a:solidFill>
                <a:latin typeface="Arial"/>
                <a:ea typeface="Arial"/>
                <a:cs typeface="Arial"/>
                <a:sym typeface="Arial"/>
              </a:rPr>
              <a:t>®</a:t>
            </a: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4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756000" y="1440000"/>
            <a:ext cx="7884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755650" y="1440000"/>
            <a:ext cx="3816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body" idx="2"/>
          </p:nvPr>
        </p:nvSpPr>
        <p:spPr>
          <a:xfrm>
            <a:off x="4824000" y="1440000"/>
            <a:ext cx="3816000" cy="4464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dk2"/>
              </a:buClr>
              <a:buSzPts val="1800"/>
              <a:buChar char="•"/>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755649" y="324000"/>
            <a:ext cx="7884000" cy="925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accent2"/>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5399649" y="1440000"/>
            <a:ext cx="3240000" cy="4464000"/>
          </a:xfrm>
          <a:prstGeom prst="rect">
            <a:avLst/>
          </a:prstGeom>
          <a:noFill/>
          <a:ln>
            <a:noFill/>
          </a:ln>
        </p:spPr>
        <p:txBody>
          <a:bodyPr spcFirstLastPara="1" wrap="square" lIns="0" tIns="0" rIns="0" bIns="0" anchor="t" anchorCtr="0">
            <a:noAutofit/>
          </a:bodyPr>
          <a:lstStyle>
            <a:lvl1pPr marL="457200" lvl="0" indent="-393700" algn="l">
              <a:lnSpc>
                <a:spcPct val="100000"/>
              </a:lnSpc>
              <a:spcBef>
                <a:spcPts val="0"/>
              </a:spcBef>
              <a:spcAft>
                <a:spcPts val="0"/>
              </a:spcAft>
              <a:buClr>
                <a:schemeClr val="dk2"/>
              </a:buClr>
              <a:buSzPts val="2600"/>
              <a:buChar char="•"/>
              <a:defRPr sz="2600"/>
            </a:lvl1pPr>
            <a:lvl2pPr marL="914400" lvl="1" indent="-393700" algn="l">
              <a:lnSpc>
                <a:spcPct val="100000"/>
              </a:lnSpc>
              <a:spcBef>
                <a:spcPts val="0"/>
              </a:spcBef>
              <a:spcAft>
                <a:spcPts val="0"/>
              </a:spcAft>
              <a:buClr>
                <a:schemeClr val="dk2"/>
              </a:buClr>
              <a:buSzPts val="2600"/>
              <a:buChar char="•"/>
              <a:defRPr sz="2600"/>
            </a:lvl2pPr>
            <a:lvl3pPr marL="1371600" lvl="2" indent="-393700" algn="l">
              <a:lnSpc>
                <a:spcPct val="100000"/>
              </a:lnSpc>
              <a:spcBef>
                <a:spcPts val="0"/>
              </a:spcBef>
              <a:spcAft>
                <a:spcPts val="0"/>
              </a:spcAft>
              <a:buClr>
                <a:schemeClr val="dk2"/>
              </a:buClr>
              <a:buSzPts val="2600"/>
              <a:buChar char="•"/>
              <a:defRPr sz="2600"/>
            </a:lvl3pPr>
            <a:lvl4pPr marL="1828800" lvl="3" indent="-393700" algn="l">
              <a:lnSpc>
                <a:spcPct val="100000"/>
              </a:lnSpc>
              <a:spcBef>
                <a:spcPts val="0"/>
              </a:spcBef>
              <a:spcAft>
                <a:spcPts val="0"/>
              </a:spcAft>
              <a:buClr>
                <a:schemeClr val="dk2"/>
              </a:buClr>
              <a:buSzPts val="2600"/>
              <a:buChar char="•"/>
              <a:defRPr sz="2600"/>
            </a:lvl4pPr>
            <a:lvl5pPr marL="2286000" lvl="4" indent="-393700" algn="l">
              <a:lnSpc>
                <a:spcPct val="100000"/>
              </a:lnSpc>
              <a:spcBef>
                <a:spcPts val="0"/>
              </a:spcBef>
              <a:spcAft>
                <a:spcPts val="0"/>
              </a:spcAft>
              <a:buClr>
                <a:schemeClr val="dk2"/>
              </a:buClr>
              <a:buSzPts val="2600"/>
              <a:buChar char="•"/>
              <a:defRPr sz="2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9"/>
          <p:cNvSpPr txBox="1">
            <a:spLocks noGrp="1"/>
          </p:cNvSpPr>
          <p:nvPr>
            <p:ph type="body" idx="2"/>
          </p:nvPr>
        </p:nvSpPr>
        <p:spPr>
          <a:xfrm>
            <a:off x="756000" y="1440000"/>
            <a:ext cx="4464000" cy="5347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600"/>
              <a:buNone/>
              <a:defRPr sz="2600" b="1">
                <a:solidFill>
                  <a:schemeClr val="dk2"/>
                </a:solidFill>
              </a:defRPr>
            </a:lvl1pPr>
            <a:lvl2pPr marL="914400" lvl="1" indent="-228600" algn="l">
              <a:lnSpc>
                <a:spcPct val="100000"/>
              </a:lnSpc>
              <a:spcBef>
                <a:spcPts val="0"/>
              </a:spcBef>
              <a:spcAft>
                <a:spcPts val="0"/>
              </a:spcAft>
              <a:buClr>
                <a:schemeClr val="dk2"/>
              </a:buClr>
              <a:buSzPts val="1400"/>
              <a:buNone/>
              <a:defRPr sz="1400"/>
            </a:lvl2pPr>
            <a:lvl3pPr marL="1371600" lvl="2" indent="-228600" algn="l">
              <a:lnSpc>
                <a:spcPct val="100000"/>
              </a:lnSpc>
              <a:spcBef>
                <a:spcPts val="0"/>
              </a:spcBef>
              <a:spcAft>
                <a:spcPts val="0"/>
              </a:spcAft>
              <a:buClr>
                <a:schemeClr val="dk2"/>
              </a:buClr>
              <a:buSzPts val="1200"/>
              <a:buNone/>
              <a:defRPr sz="1200"/>
            </a:lvl3pPr>
            <a:lvl4pPr marL="1828800" lvl="3" indent="-228600" algn="l">
              <a:lnSpc>
                <a:spcPct val="100000"/>
              </a:lnSpc>
              <a:spcBef>
                <a:spcPts val="0"/>
              </a:spcBef>
              <a:spcAft>
                <a:spcPts val="0"/>
              </a:spcAft>
              <a:buClr>
                <a:schemeClr val="dk2"/>
              </a:buClr>
              <a:buSzPts val="1000"/>
              <a:buNone/>
              <a:defRPr sz="1000"/>
            </a:lvl4pPr>
            <a:lvl5pPr marL="2286000" lvl="4" indent="-228600" algn="l">
              <a:lnSpc>
                <a:spcPct val="100000"/>
              </a:lnSpc>
              <a:spcBef>
                <a:spcPts val="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9"/>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lvl="0" algn="r">
              <a:lnSpc>
                <a:spcPct val="55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lvl="0" indent="0" algn="r">
              <a:lnSpc>
                <a:spcPct val="125000"/>
              </a:lnSpc>
              <a:spcBef>
                <a:spcPts val="0"/>
              </a:spcBef>
              <a:buNone/>
              <a:defRPr/>
            </a:lvl1pPr>
            <a:lvl2pPr marL="0" lvl="1" indent="0" algn="r">
              <a:lnSpc>
                <a:spcPct val="125000"/>
              </a:lnSpc>
              <a:spcBef>
                <a:spcPts val="0"/>
              </a:spcBef>
              <a:buNone/>
              <a:defRPr/>
            </a:lvl2pPr>
            <a:lvl3pPr marL="0" lvl="2" indent="0" algn="r">
              <a:lnSpc>
                <a:spcPct val="125000"/>
              </a:lnSpc>
              <a:spcBef>
                <a:spcPts val="0"/>
              </a:spcBef>
              <a:buNone/>
              <a:defRPr/>
            </a:lvl3pPr>
            <a:lvl4pPr marL="0" lvl="3" indent="0" algn="r">
              <a:lnSpc>
                <a:spcPct val="125000"/>
              </a:lnSpc>
              <a:spcBef>
                <a:spcPts val="0"/>
              </a:spcBef>
              <a:buNone/>
              <a:defRPr/>
            </a:lvl4pPr>
            <a:lvl5pPr marL="0" lvl="4" indent="0" algn="r">
              <a:lnSpc>
                <a:spcPct val="125000"/>
              </a:lnSpc>
              <a:spcBef>
                <a:spcPts val="0"/>
              </a:spcBef>
              <a:buNone/>
              <a:defRPr/>
            </a:lvl5pPr>
            <a:lvl6pPr marL="0" lvl="5" indent="0" algn="r">
              <a:lnSpc>
                <a:spcPct val="125000"/>
              </a:lnSpc>
              <a:spcBef>
                <a:spcPts val="0"/>
              </a:spcBef>
              <a:buNone/>
              <a:defRPr/>
            </a:lvl6pPr>
            <a:lvl7pPr marL="0" lvl="6" indent="0" algn="r">
              <a:lnSpc>
                <a:spcPct val="125000"/>
              </a:lnSpc>
              <a:spcBef>
                <a:spcPts val="0"/>
              </a:spcBef>
              <a:buNone/>
              <a:defRPr/>
            </a:lvl7pPr>
            <a:lvl8pPr marL="0" lvl="7" indent="0" algn="r">
              <a:lnSpc>
                <a:spcPct val="125000"/>
              </a:lnSpc>
              <a:spcBef>
                <a:spcPts val="0"/>
              </a:spcBef>
              <a:buNone/>
              <a:defRPr/>
            </a:lvl8pPr>
            <a:lvl9pPr marL="0" lvl="8" indent="0" algn="r">
              <a:lnSpc>
                <a:spcPct val="125000"/>
              </a:lnSpc>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9"/>
          <p:cNvSpPr txBox="1">
            <a:spLocks noGrp="1"/>
          </p:cNvSpPr>
          <p:nvPr>
            <p:ph type="body" idx="3"/>
          </p:nvPr>
        </p:nvSpPr>
        <p:spPr>
          <a:xfrm>
            <a:off x="755650" y="2123998"/>
            <a:ext cx="4464350" cy="3780002"/>
          </a:xfrm>
          <a:prstGeom prst="rect">
            <a:avLst/>
          </a:prstGeom>
          <a:noFill/>
          <a:ln>
            <a:noFill/>
          </a:ln>
        </p:spPr>
        <p:txBody>
          <a:bodyPr spcFirstLastPara="1" wrap="square" lIns="0" tIns="0" rIns="0" bIns="0" anchor="t" anchorCtr="0">
            <a:noAutofit/>
          </a:bodyPr>
          <a:lstStyle>
            <a:lvl1pPr marL="457200" lvl="0" indent="-393700" algn="l">
              <a:lnSpc>
                <a:spcPct val="100000"/>
              </a:lnSpc>
              <a:spcBef>
                <a:spcPts val="0"/>
              </a:spcBef>
              <a:spcAft>
                <a:spcPts val="0"/>
              </a:spcAft>
              <a:buClr>
                <a:schemeClr val="dk2"/>
              </a:buClr>
              <a:buSzPts val="2600"/>
              <a:buChar char="•"/>
              <a:defRPr sz="2600"/>
            </a:lvl1pPr>
            <a:lvl2pPr marL="914400" lvl="1" indent="-393700" algn="l">
              <a:lnSpc>
                <a:spcPct val="100000"/>
              </a:lnSpc>
              <a:spcBef>
                <a:spcPts val="0"/>
              </a:spcBef>
              <a:spcAft>
                <a:spcPts val="0"/>
              </a:spcAft>
              <a:buClr>
                <a:schemeClr val="dk2"/>
              </a:buClr>
              <a:buSzPts val="2600"/>
              <a:buChar char="•"/>
              <a:defRPr sz="2600"/>
            </a:lvl2pPr>
            <a:lvl3pPr marL="1371600" lvl="2" indent="-393700" algn="l">
              <a:lnSpc>
                <a:spcPct val="100000"/>
              </a:lnSpc>
              <a:spcBef>
                <a:spcPts val="0"/>
              </a:spcBef>
              <a:spcAft>
                <a:spcPts val="0"/>
              </a:spcAft>
              <a:buClr>
                <a:schemeClr val="dk2"/>
              </a:buClr>
              <a:buSzPts val="2600"/>
              <a:buChar char="•"/>
              <a:defRPr sz="2600"/>
            </a:lvl3pPr>
            <a:lvl4pPr marL="1828800" lvl="3" indent="-393700" algn="l">
              <a:lnSpc>
                <a:spcPct val="100000"/>
              </a:lnSpc>
              <a:spcBef>
                <a:spcPts val="0"/>
              </a:spcBef>
              <a:spcAft>
                <a:spcPts val="0"/>
              </a:spcAft>
              <a:buClr>
                <a:schemeClr val="dk2"/>
              </a:buClr>
              <a:buSzPts val="2600"/>
              <a:buChar char="•"/>
              <a:defRPr sz="2600"/>
            </a:lvl4pPr>
            <a:lvl5pPr marL="2286000" lvl="4" indent="-393700" algn="l">
              <a:lnSpc>
                <a:spcPct val="100000"/>
              </a:lnSpc>
              <a:spcBef>
                <a:spcPts val="0"/>
              </a:spcBef>
              <a:spcAft>
                <a:spcPts val="0"/>
              </a:spcAft>
              <a:buClr>
                <a:schemeClr val="dk2"/>
              </a:buClr>
              <a:buSzPts val="2600"/>
              <a:buChar char="•"/>
              <a:defRPr sz="26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756000" y="1367758"/>
            <a:ext cx="7884000" cy="20520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accent2"/>
              </a:buClr>
              <a:buSzPts val="5000"/>
              <a:buFont typeface="Open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subTitle" idx="1"/>
          </p:nvPr>
        </p:nvSpPr>
        <p:spPr>
          <a:xfrm>
            <a:off x="755650" y="3600000"/>
            <a:ext cx="7884350" cy="1655762"/>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2400"/>
              <a:buNone/>
              <a:defRPr sz="2400"/>
            </a:lvl1pPr>
            <a:lvl2pPr lvl="1" algn="ctr">
              <a:lnSpc>
                <a:spcPct val="100000"/>
              </a:lnSpc>
              <a:spcBef>
                <a:spcPts val="0"/>
              </a:spcBef>
              <a:spcAft>
                <a:spcPts val="0"/>
              </a:spcAft>
              <a:buClr>
                <a:schemeClr val="dk2"/>
              </a:buClr>
              <a:buSzPts val="2000"/>
              <a:buNone/>
              <a:defRPr sz="2000"/>
            </a:lvl2pPr>
            <a:lvl3pPr lvl="2" algn="ctr">
              <a:lnSpc>
                <a:spcPct val="100000"/>
              </a:lnSpc>
              <a:spcBef>
                <a:spcPts val="0"/>
              </a:spcBef>
              <a:spcAft>
                <a:spcPts val="0"/>
              </a:spcAft>
              <a:buClr>
                <a:schemeClr val="dk2"/>
              </a:buClr>
              <a:buSzPts val="1800"/>
              <a:buNone/>
              <a:defRPr sz="1800"/>
            </a:lvl3pPr>
            <a:lvl4pPr lvl="3" algn="ctr">
              <a:lnSpc>
                <a:spcPct val="100000"/>
              </a:lnSpc>
              <a:spcBef>
                <a:spcPts val="0"/>
              </a:spcBef>
              <a:spcAft>
                <a:spcPts val="0"/>
              </a:spcAft>
              <a:buClr>
                <a:schemeClr val="dk2"/>
              </a:buClr>
              <a:buSzPts val="1600"/>
              <a:buNone/>
              <a:defRPr sz="1600"/>
            </a:lvl4pPr>
            <a:lvl5pPr lvl="4" algn="ctr">
              <a:lnSpc>
                <a:spcPct val="100000"/>
              </a:lnSpc>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dirty="0">
                <a:solidFill>
                  <a:schemeClr val="lt1"/>
                </a:solidFill>
                <a:latin typeface="Arial"/>
                <a:ea typeface="Arial"/>
                <a:cs typeface="Arial"/>
                <a:sym typeface="Arial"/>
              </a:rPr>
              <a:t>© International Baccalaureate Organization 2021 </a:t>
            </a:r>
            <a:endParaRPr dirty="0"/>
          </a:p>
        </p:txBody>
      </p:sp>
      <p:sp>
        <p:nvSpPr>
          <p:cNvPr id="28" name="Google Shape;28;p4"/>
          <p:cNvSpPr txBox="1"/>
          <p:nvPr/>
        </p:nvSpPr>
        <p:spPr>
          <a:xfrm>
            <a:off x="5004000" y="6660000"/>
            <a:ext cx="3849700"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chemeClr val="lt1"/>
                </a:solidFill>
                <a:latin typeface="Arial"/>
                <a:ea typeface="Arial"/>
                <a:cs typeface="Arial"/>
                <a:sym typeface="Arial"/>
              </a:rPr>
              <a:t>International Baccalaureate</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Baccalauréat International</a:t>
            </a:r>
            <a:r>
              <a:rPr lang="en-US" sz="700" baseline="30000">
                <a:solidFill>
                  <a:schemeClr val="lt1"/>
                </a:solidFill>
                <a:latin typeface="Arial"/>
                <a:ea typeface="Arial"/>
                <a:cs typeface="Arial"/>
                <a:sym typeface="Arial"/>
              </a:rPr>
              <a:t>®</a:t>
            </a:r>
            <a:r>
              <a:rPr lang="en-US" sz="700">
                <a:solidFill>
                  <a:schemeClr val="lt1"/>
                </a:solidFill>
                <a:latin typeface="Arial"/>
                <a:ea typeface="Arial"/>
                <a:cs typeface="Arial"/>
                <a:sym typeface="Arial"/>
              </a:rPr>
              <a:t> | Bachillerato Internacional</a:t>
            </a:r>
            <a:r>
              <a:rPr lang="en-US" sz="700" baseline="30000">
                <a:solidFill>
                  <a:schemeClr val="lt1"/>
                </a:solidFill>
                <a:latin typeface="Arial"/>
                <a:ea typeface="Arial"/>
                <a:cs typeface="Arial"/>
                <a:sym typeface="Arial"/>
              </a:rPr>
              <a:t>®</a:t>
            </a:r>
            <a:endParaRPr/>
          </a:p>
        </p:txBody>
      </p:sp>
    </p:spTree>
    <p:extLst>
      <p:ext uri="{BB962C8B-B14F-4D97-AF65-F5344CB8AC3E}">
        <p14:creationId xmlns:p14="http://schemas.microsoft.com/office/powerpoint/2010/main" val="2080354809"/>
      </p:ext>
    </p:extLst>
  </p:cSld>
  <p:clrMapOvr>
    <a:masterClrMapping/>
  </p:clrMapOvr>
  <p:extLst>
    <p:ext uri="{DCECCB84-F9BA-43D5-87BE-67443E8EF086}">
      <p15:sldGuideLst xmlns:p15="http://schemas.microsoft.com/office/powerpoint/2012/main">
        <p15:guide id="1" orient="horz" pos="2160">
          <p15:clr>
            <a:srgbClr val="FBAE40"/>
          </p15:clr>
        </p15:guide>
        <p15:guide id="2" pos="546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56000" y="324000"/>
            <a:ext cx="7884000" cy="925792"/>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2"/>
              </a:buClr>
              <a:buSzPts val="3400"/>
              <a:buFont typeface="Open Sans"/>
              <a:buNone/>
              <a:defRPr sz="3400" b="1" i="0" u="none" strike="noStrike" cap="none">
                <a:solidFill>
                  <a:schemeClr val="accent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756000" y="1440000"/>
            <a:ext cx="7884000" cy="4464000"/>
          </a:xfrm>
          <a:prstGeom prst="rect">
            <a:avLst/>
          </a:prstGeom>
          <a:noFill/>
          <a:ln>
            <a:noFill/>
          </a:ln>
        </p:spPr>
        <p:txBody>
          <a:bodyPr spcFirstLastPara="1" wrap="square" lIns="0" tIns="0" rIns="0" bIns="0" anchor="t" anchorCtr="0">
            <a:noAutofit/>
          </a:bodyPr>
          <a:lstStyle>
            <a:lvl1pPr marL="457200" marR="0" lvl="0"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1pPr>
            <a:lvl2pPr marL="914400" marR="0" lvl="1"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2pPr>
            <a:lvl3pPr marL="1371600" marR="0" lvl="2"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3pPr>
            <a:lvl4pPr marL="1828800" marR="0" lvl="3"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4pPr>
            <a:lvl5pPr marL="2286000" marR="0" lvl="4" indent="-393700" algn="l" rtl="0">
              <a:lnSpc>
                <a:spcPct val="100000"/>
              </a:lnSpc>
              <a:spcBef>
                <a:spcPts val="0"/>
              </a:spcBef>
              <a:spcAft>
                <a:spcPts val="0"/>
              </a:spcAft>
              <a:buClr>
                <a:schemeClr val="dk2"/>
              </a:buClr>
              <a:buSzPts val="2600"/>
              <a:buFont typeface="Arial"/>
              <a:buChar char="•"/>
              <a:defRPr sz="26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7560000" y="6516000"/>
            <a:ext cx="828000" cy="144000"/>
          </a:xfrm>
          <a:prstGeom prst="rect">
            <a:avLst/>
          </a:prstGeom>
          <a:noFill/>
          <a:ln>
            <a:noFill/>
          </a:ln>
        </p:spPr>
        <p:txBody>
          <a:bodyPr spcFirstLastPara="1" wrap="square" lIns="0" tIns="0" rIns="0" bIns="0" anchor="t" anchorCtr="0">
            <a:noAutofit/>
          </a:bodyPr>
          <a:lstStyle>
            <a:lvl1pPr marR="0" lvl="0" algn="r" rtl="0">
              <a:lnSpc>
                <a:spcPct val="125000"/>
              </a:lnSpc>
              <a:spcBef>
                <a:spcPts val="0"/>
              </a:spcBef>
              <a:spcAft>
                <a:spcPts val="0"/>
              </a:spcAft>
              <a:buSzPts val="1400"/>
              <a:buNone/>
              <a:defRPr sz="800" b="0" i="0" u="none" strike="noStrike" cap="none">
                <a:solidFill>
                  <a:schemeClr val="dk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7200000" y="6660000"/>
            <a:ext cx="1440000" cy="144000"/>
          </a:xfrm>
          <a:prstGeom prst="rect">
            <a:avLst/>
          </a:prstGeom>
          <a:noFill/>
          <a:ln>
            <a:noFill/>
          </a:ln>
        </p:spPr>
        <p:txBody>
          <a:bodyPr spcFirstLastPara="1" wrap="square" lIns="0" tIns="0" rIns="0" bIns="0" anchor="t" anchorCtr="0">
            <a:noAutofit/>
          </a:bodyPr>
          <a:lstStyle>
            <a:lvl1pPr marR="0" lvl="0" algn="r" rtl="0">
              <a:lnSpc>
                <a:spcPct val="125000"/>
              </a:lnSpc>
              <a:spcBef>
                <a:spcPts val="0"/>
              </a:spcBef>
              <a:spcAft>
                <a:spcPts val="0"/>
              </a:spcAft>
              <a:buSzPts val="1400"/>
              <a:buNone/>
              <a:defRPr sz="800" b="0" i="0" u="none" strike="noStrike" cap="none">
                <a:solidFill>
                  <a:schemeClr val="dk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8388000" y="6516000"/>
            <a:ext cx="252000" cy="144000"/>
          </a:xfrm>
          <a:prstGeom prst="rect">
            <a:avLst/>
          </a:prstGeom>
          <a:noFill/>
          <a:ln>
            <a:noFill/>
          </a:ln>
        </p:spPr>
        <p:txBody>
          <a:bodyPr spcFirstLastPara="1" wrap="square" lIns="0" tIns="0" rIns="0" bIns="0" anchor="t" anchorCtr="0">
            <a:noAutofit/>
          </a:bodyPr>
          <a:lstStyle>
            <a:lvl1pPr marL="0" marR="0" lvl="0"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1pPr>
            <a:lvl2pPr marL="0" marR="0" lvl="1"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2pPr>
            <a:lvl3pPr marL="0" marR="0" lvl="2"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3pPr>
            <a:lvl4pPr marL="0" marR="0" lvl="3"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4pPr>
            <a:lvl5pPr marL="0" marR="0" lvl="4"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5pPr>
            <a:lvl6pPr marL="0" marR="0" lvl="5"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6pPr>
            <a:lvl7pPr marL="0" marR="0" lvl="6"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7pPr>
            <a:lvl8pPr marL="0" marR="0" lvl="7"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8pPr>
            <a:lvl9pPr marL="0" marR="0" lvl="8" indent="0" algn="r" rtl="0">
              <a:lnSpc>
                <a:spcPct val="125000"/>
              </a:lnSpc>
              <a:spcBef>
                <a:spcPts val="0"/>
              </a:spcBef>
              <a:buNone/>
              <a:defRPr sz="8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5004000" y="6516000"/>
            <a:ext cx="2439538" cy="116635"/>
          </a:xfrm>
          <a:prstGeom prst="rect">
            <a:avLst/>
          </a:prstGeom>
          <a:noFill/>
          <a:ln>
            <a:noFill/>
          </a:ln>
        </p:spPr>
        <p:txBody>
          <a:bodyPr spcFirstLastPara="1" wrap="square" lIns="0" tIns="0" rIns="0" bIns="0" anchor="t" anchorCtr="0">
            <a:noAutofit/>
          </a:bodyPr>
          <a:lstStyle/>
          <a:p>
            <a:pPr marL="0" marR="0" lvl="0" indent="0" algn="l" rtl="0">
              <a:lnSpc>
                <a:spcPct val="142857"/>
              </a:lnSpc>
              <a:spcBef>
                <a:spcPts val="0"/>
              </a:spcBef>
              <a:spcAft>
                <a:spcPts val="0"/>
              </a:spcAft>
              <a:buNone/>
            </a:pPr>
            <a:r>
              <a:rPr lang="en-US" sz="700" b="0" i="0" u="none" strike="noStrike" cap="none" dirty="0">
                <a:solidFill>
                  <a:schemeClr val="dk2"/>
                </a:solidFill>
                <a:latin typeface="Arial"/>
                <a:ea typeface="Arial"/>
                <a:cs typeface="Arial"/>
                <a:sym typeface="Arial"/>
              </a:rPr>
              <a:t>© International Baccalaureate Organization 2021 </a:t>
            </a:r>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4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ctrTitle"/>
          </p:nvPr>
        </p:nvSpPr>
        <p:spPr>
          <a:xfrm>
            <a:off x="756000" y="1368000"/>
            <a:ext cx="7884000" cy="20520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chemeClr val="lt1"/>
              </a:buClr>
              <a:buSzPts val="5000"/>
              <a:buFont typeface="Open Sans"/>
              <a:buNone/>
            </a:pPr>
            <a:r>
              <a:rPr lang="en-US" dirty="0"/>
              <a:t>Personal project</a:t>
            </a:r>
            <a:endParaRPr dirty="0"/>
          </a:p>
        </p:txBody>
      </p:sp>
      <p:sp>
        <p:nvSpPr>
          <p:cNvPr id="75" name="Google Shape;75;p12"/>
          <p:cNvSpPr txBox="1">
            <a:spLocks noGrp="1"/>
          </p:cNvSpPr>
          <p:nvPr>
            <p:ph type="subTitle" idx="1"/>
          </p:nvPr>
        </p:nvSpPr>
        <p:spPr>
          <a:xfrm>
            <a:off x="755650" y="3600000"/>
            <a:ext cx="7884300" cy="16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2"/>
              </a:buClr>
              <a:buSzPts val="2400"/>
              <a:buNone/>
            </a:pPr>
            <a:r>
              <a:rPr lang="en-US" sz="4800" dirty="0"/>
              <a:t>Applying the skills</a:t>
            </a: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B1B7-64A2-49DC-A7CC-6F3921FC9DAD}"/>
              </a:ext>
            </a:extLst>
          </p:cNvPr>
          <p:cNvSpPr>
            <a:spLocks noGrp="1"/>
          </p:cNvSpPr>
          <p:nvPr>
            <p:ph type="title"/>
          </p:nvPr>
        </p:nvSpPr>
        <p:spPr/>
        <p:txBody>
          <a:bodyPr/>
          <a:lstStyle/>
          <a:p>
            <a:r>
              <a:rPr lang="en-GB" dirty="0"/>
              <a:t>Gathering evidence</a:t>
            </a:r>
          </a:p>
        </p:txBody>
      </p:sp>
      <p:sp>
        <p:nvSpPr>
          <p:cNvPr id="3" name="Text Placeholder 2">
            <a:extLst>
              <a:ext uri="{FF2B5EF4-FFF2-40B4-BE49-F238E27FC236}">
                <a16:creationId xmlns:a16="http://schemas.microsoft.com/office/drawing/2014/main" id="{A07EEB3B-CF9F-4307-8E6D-6ADBD42AEE98}"/>
              </a:ext>
            </a:extLst>
          </p:cNvPr>
          <p:cNvSpPr>
            <a:spLocks noGrp="1"/>
          </p:cNvSpPr>
          <p:nvPr>
            <p:ph type="body" idx="1"/>
          </p:nvPr>
        </p:nvSpPr>
        <p:spPr/>
        <p:txBody>
          <a:bodyPr/>
          <a:lstStyle/>
          <a:p>
            <a:pPr marL="114300" indent="0">
              <a:buNone/>
            </a:pPr>
            <a:r>
              <a:rPr lang="en-GB" sz="2200" dirty="0"/>
              <a:t>The ATL skills will help you reach your product goal and your learning goal. Gathering evidence of how you used the ATL skills will also support your reflection at the end of the project.</a:t>
            </a:r>
          </a:p>
          <a:p>
            <a:pPr marL="114300" indent="0">
              <a:buNone/>
            </a:pPr>
            <a:endParaRPr lang="en-GB" sz="2200" dirty="0"/>
          </a:p>
          <a:p>
            <a:pPr marL="114300" indent="0">
              <a:buNone/>
            </a:pPr>
            <a:r>
              <a:rPr lang="en-GB" sz="2200" dirty="0"/>
              <a:t>Here are some tips:</a:t>
            </a:r>
          </a:p>
          <a:p>
            <a:pPr marL="114300" indent="0">
              <a:buNone/>
            </a:pPr>
            <a:endParaRPr lang="en-GB" sz="2200" dirty="0"/>
          </a:p>
          <a:p>
            <a:pPr>
              <a:buSzPct val="100000"/>
              <a:buFont typeface="Arial" panose="020B0604020202020204" pitchFamily="34" charset="0"/>
              <a:buChar char="•"/>
            </a:pPr>
            <a:r>
              <a:rPr lang="en-GB" sz="2200" dirty="0"/>
              <a:t>Use any format (or formats) that work for you.</a:t>
            </a:r>
          </a:p>
          <a:p>
            <a:pPr>
              <a:buSzPct val="100000"/>
              <a:buFont typeface="Arial" panose="020B0604020202020204" pitchFamily="34" charset="0"/>
              <a:buChar char="•"/>
            </a:pPr>
            <a:r>
              <a:rPr lang="en-GB" sz="2200" dirty="0"/>
              <a:t>Reflect regularly about what ATL skills you have used recently.</a:t>
            </a:r>
          </a:p>
          <a:p>
            <a:pPr>
              <a:buSzPct val="100000"/>
              <a:buFont typeface="Arial" panose="020B0604020202020204" pitchFamily="34" charset="0"/>
              <a:buChar char="•"/>
            </a:pPr>
            <a:r>
              <a:rPr lang="en-GB" sz="2200" dirty="0"/>
              <a:t>Keep a record of your reflections and include supporting evidence and example.</a:t>
            </a:r>
          </a:p>
        </p:txBody>
      </p:sp>
      <p:sp>
        <p:nvSpPr>
          <p:cNvPr id="4" name="Slide Number Placeholder 3">
            <a:extLst>
              <a:ext uri="{FF2B5EF4-FFF2-40B4-BE49-F238E27FC236}">
                <a16:creationId xmlns:a16="http://schemas.microsoft.com/office/drawing/2014/main" id="{C35D7F9C-032C-45AF-A0EE-2E68C5CEFA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48578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ctrTitle"/>
          </p:nvPr>
        </p:nvSpPr>
        <p:spPr>
          <a:xfrm>
            <a:off x="756000" y="1367758"/>
            <a:ext cx="7884000" cy="20520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chemeClr val="accent2"/>
              </a:buClr>
              <a:buSzPts val="5000"/>
              <a:buFont typeface="Open Sans"/>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9B5F-729B-419B-A562-BE50E1624FC3}"/>
              </a:ext>
            </a:extLst>
          </p:cNvPr>
          <p:cNvSpPr>
            <a:spLocks noGrp="1"/>
          </p:cNvSpPr>
          <p:nvPr>
            <p:ph type="title"/>
          </p:nvPr>
        </p:nvSpPr>
        <p:spPr/>
        <p:txBody>
          <a:bodyPr/>
          <a:lstStyle/>
          <a:p>
            <a:r>
              <a:rPr lang="en-GB" dirty="0"/>
              <a:t>Applying the skills: </a:t>
            </a:r>
            <a:br>
              <a:rPr lang="en-GB" dirty="0"/>
            </a:br>
            <a:r>
              <a:rPr lang="en-GB" dirty="0"/>
              <a:t>How will you achieve your goal?</a:t>
            </a:r>
          </a:p>
        </p:txBody>
      </p:sp>
      <p:sp>
        <p:nvSpPr>
          <p:cNvPr id="3" name="Slide Number Placeholder 2">
            <a:extLst>
              <a:ext uri="{FF2B5EF4-FFF2-40B4-BE49-F238E27FC236}">
                <a16:creationId xmlns:a16="http://schemas.microsoft.com/office/drawing/2014/main" id="{131BB919-5B85-40ED-8735-908DAA0A10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graphicFrame>
        <p:nvGraphicFramePr>
          <p:cNvPr id="4" name="Diagram 3">
            <a:extLst>
              <a:ext uri="{FF2B5EF4-FFF2-40B4-BE49-F238E27FC236}">
                <a16:creationId xmlns:a16="http://schemas.microsoft.com/office/drawing/2014/main" id="{3AE045E1-CAED-4935-B5D2-312570A8802F}"/>
              </a:ext>
            </a:extLst>
          </p:cNvPr>
          <p:cNvGraphicFramePr/>
          <p:nvPr>
            <p:extLst>
              <p:ext uri="{D42A27DB-BD31-4B8C-83A1-F6EECF244321}">
                <p14:modId xmlns:p14="http://schemas.microsoft.com/office/powerpoint/2010/main" val="1028561923"/>
              </p:ext>
            </p:extLst>
          </p:nvPr>
        </p:nvGraphicFramePr>
        <p:xfrm>
          <a:off x="1266000" y="1588470"/>
          <a:ext cx="6717940" cy="4402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83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570250" y="324000"/>
            <a:ext cx="8069700" cy="925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Approaches to learning</a:t>
            </a:r>
            <a:endParaRPr dirty="0"/>
          </a:p>
        </p:txBody>
      </p:sp>
      <p:sp>
        <p:nvSpPr>
          <p:cNvPr id="75" name="Google Shape;75;p12"/>
          <p:cNvSpPr txBox="1">
            <a:spLocks noGrp="1"/>
          </p:cNvSpPr>
          <p:nvPr>
            <p:ph type="body" idx="1"/>
          </p:nvPr>
        </p:nvSpPr>
        <p:spPr>
          <a:xfrm>
            <a:off x="570250" y="1440000"/>
            <a:ext cx="3749700" cy="44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200" dirty="0"/>
              <a:t>Through ATL in IB programmes, students develop skills that have relevance across the curriculum that help them “learn how to learn”. </a:t>
            </a:r>
            <a:endParaRPr sz="2200" dirty="0"/>
          </a:p>
          <a:p>
            <a:pPr marL="0" lvl="0" indent="0" algn="l" rtl="0">
              <a:spcBef>
                <a:spcPts val="0"/>
              </a:spcBef>
              <a:spcAft>
                <a:spcPts val="0"/>
              </a:spcAft>
              <a:buNone/>
            </a:pPr>
            <a:endParaRPr sz="2200" dirty="0"/>
          </a:p>
          <a:p>
            <a:pPr marL="0" lvl="0" indent="0" algn="l" rtl="0">
              <a:spcBef>
                <a:spcPts val="0"/>
              </a:spcBef>
              <a:spcAft>
                <a:spcPts val="0"/>
              </a:spcAft>
              <a:buNone/>
            </a:pPr>
            <a:r>
              <a:rPr lang="en-US" sz="2200" dirty="0"/>
              <a:t>You will use these skills during your personal project, will document them, then finally reflect on them in the report.</a:t>
            </a:r>
            <a:endParaRPr sz="2200" dirty="0"/>
          </a:p>
        </p:txBody>
      </p:sp>
      <p:sp>
        <p:nvSpPr>
          <p:cNvPr id="76" name="Google Shape;76;p12"/>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77" name="Google Shape;77;p12"/>
          <p:cNvPicPr preferRelativeResize="0"/>
          <p:nvPr/>
        </p:nvPicPr>
        <p:blipFill>
          <a:blip r:embed="rId3">
            <a:alphaModFix/>
          </a:blip>
          <a:stretch>
            <a:fillRect/>
          </a:stretch>
        </p:blipFill>
        <p:spPr>
          <a:xfrm>
            <a:off x="4472400" y="1402200"/>
            <a:ext cx="4519202" cy="45253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02675" y="155925"/>
            <a:ext cx="7884000" cy="925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Activity</a:t>
            </a:r>
            <a:endParaRPr dirty="0"/>
          </a:p>
        </p:txBody>
      </p:sp>
      <p:sp>
        <p:nvSpPr>
          <p:cNvPr id="109" name="Google Shape;109;p16"/>
          <p:cNvSpPr txBox="1">
            <a:spLocks noGrp="1"/>
          </p:cNvSpPr>
          <p:nvPr>
            <p:ph type="body" idx="1"/>
          </p:nvPr>
        </p:nvSpPr>
        <p:spPr>
          <a:xfrm>
            <a:off x="428700" y="1260863"/>
            <a:ext cx="8085300" cy="117386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200" dirty="0"/>
              <a:t>Working with your group, write down the five ATL categories*,  then list some of the skills you have developed in your MYP courses. </a:t>
            </a:r>
            <a:br>
              <a:rPr lang="en-US" sz="2200" dirty="0"/>
            </a:br>
            <a:br>
              <a:rPr lang="en-US" sz="2200" dirty="0"/>
            </a:br>
            <a:endParaRPr sz="2200" dirty="0"/>
          </a:p>
          <a:p>
            <a:pPr marL="0" lvl="0" indent="0" algn="l" rtl="0">
              <a:spcBef>
                <a:spcPts val="0"/>
              </a:spcBef>
              <a:spcAft>
                <a:spcPts val="0"/>
              </a:spcAft>
              <a:buNone/>
            </a:pPr>
            <a:endParaRPr sz="2200" dirty="0"/>
          </a:p>
        </p:txBody>
      </p:sp>
      <p:sp>
        <p:nvSpPr>
          <p:cNvPr id="110" name="Google Shape;110;p16"/>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111" name="Google Shape;111;p16"/>
          <p:cNvSpPr txBox="1"/>
          <p:nvPr/>
        </p:nvSpPr>
        <p:spPr>
          <a:xfrm>
            <a:off x="402675" y="5597137"/>
            <a:ext cx="6145200" cy="319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a:solidFill>
                  <a:schemeClr val="dk2"/>
                </a:solidFill>
                <a:latin typeface="Open Sans"/>
                <a:ea typeface="Open Sans"/>
                <a:cs typeface="Open Sans"/>
                <a:sym typeface="Open Sans"/>
              </a:rPr>
              <a:t>*Communication, social, self-management, research and thinking skills</a:t>
            </a:r>
            <a:endParaRPr dirty="0">
              <a:latin typeface="Open Sans"/>
              <a:ea typeface="Open Sans"/>
              <a:cs typeface="Open Sans"/>
              <a:sym typeface="Open Sans"/>
            </a:endParaRPr>
          </a:p>
        </p:txBody>
      </p:sp>
      <p:sp>
        <p:nvSpPr>
          <p:cNvPr id="2" name="TextBox 1">
            <a:extLst>
              <a:ext uri="{FF2B5EF4-FFF2-40B4-BE49-F238E27FC236}">
                <a16:creationId xmlns:a16="http://schemas.microsoft.com/office/drawing/2014/main" id="{F6003A8F-49F6-4C56-B0C3-18E61828EDB2}"/>
              </a:ext>
            </a:extLst>
          </p:cNvPr>
          <p:cNvSpPr txBox="1"/>
          <p:nvPr/>
        </p:nvSpPr>
        <p:spPr>
          <a:xfrm>
            <a:off x="402675" y="2456452"/>
            <a:ext cx="4709152" cy="2462213"/>
          </a:xfrm>
          <a:prstGeom prst="rect">
            <a:avLst/>
          </a:prstGeom>
          <a:noFill/>
        </p:spPr>
        <p:txBody>
          <a:bodyPr wrap="square" rtlCol="0">
            <a:spAutoFit/>
          </a:bodyPr>
          <a:lstStyle/>
          <a:p>
            <a:r>
              <a:rPr lang="en-GB" sz="2200" i="1" dirty="0">
                <a:solidFill>
                  <a:schemeClr val="dk2"/>
                </a:solidFill>
                <a:latin typeface="Open Sans"/>
                <a:ea typeface="Open Sans"/>
                <a:cs typeface="Open Sans"/>
                <a:sym typeface="Open Sans"/>
              </a:rPr>
              <a:t>For example</a:t>
            </a:r>
            <a:br>
              <a:rPr lang="en-GB" sz="2200" dirty="0">
                <a:solidFill>
                  <a:schemeClr val="dk2"/>
                </a:solidFill>
                <a:latin typeface="Open Sans"/>
                <a:ea typeface="Open Sans"/>
                <a:cs typeface="Open Sans"/>
                <a:sym typeface="Open Sans"/>
              </a:rPr>
            </a:br>
            <a:r>
              <a:rPr lang="en-GB" sz="2200" b="1" dirty="0">
                <a:solidFill>
                  <a:schemeClr val="dk2"/>
                </a:solidFill>
                <a:latin typeface="Open Sans"/>
                <a:ea typeface="Open Sans"/>
                <a:cs typeface="Open Sans"/>
                <a:sym typeface="Open Sans"/>
              </a:rPr>
              <a:t>Research: </a:t>
            </a:r>
            <a:r>
              <a:rPr lang="en-GB" sz="2200" dirty="0">
                <a:solidFill>
                  <a:schemeClr val="dk2"/>
                </a:solidFill>
                <a:latin typeface="Open Sans"/>
                <a:ea typeface="Open Sans"/>
                <a:cs typeface="Open Sans"/>
                <a:sym typeface="Open Sans"/>
              </a:rPr>
              <a:t>interviews, source evaluation, analysis of existing products, OPVL, surveys, books, websites, articles, newspapers, videos, workshops, experiments ...</a:t>
            </a:r>
          </a:p>
          <a:p>
            <a:endParaRPr lang="en-GB" sz="2200" dirty="0"/>
          </a:p>
        </p:txBody>
      </p:sp>
      <p:pic>
        <p:nvPicPr>
          <p:cNvPr id="3" name="Picture 2">
            <a:extLst>
              <a:ext uri="{FF2B5EF4-FFF2-40B4-BE49-F238E27FC236}">
                <a16:creationId xmlns:a16="http://schemas.microsoft.com/office/drawing/2014/main" id="{DB89BF3C-A530-41AD-B966-D61234D1B6AC}"/>
              </a:ext>
            </a:extLst>
          </p:cNvPr>
          <p:cNvPicPr>
            <a:picLocks noChangeAspect="1"/>
          </p:cNvPicPr>
          <p:nvPr/>
        </p:nvPicPr>
        <p:blipFill>
          <a:blip r:embed="rId3"/>
          <a:stretch>
            <a:fillRect/>
          </a:stretch>
        </p:blipFill>
        <p:spPr>
          <a:xfrm>
            <a:off x="5056803" y="2613866"/>
            <a:ext cx="3457197" cy="23047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682-6D8A-46D9-B91B-BED6D5E2B37A}"/>
              </a:ext>
            </a:extLst>
          </p:cNvPr>
          <p:cNvSpPr>
            <a:spLocks noGrp="1"/>
          </p:cNvSpPr>
          <p:nvPr>
            <p:ph type="title"/>
          </p:nvPr>
        </p:nvSpPr>
        <p:spPr>
          <a:xfrm>
            <a:off x="360758" y="375793"/>
            <a:ext cx="3993358" cy="1630363"/>
          </a:xfrm>
        </p:spPr>
        <p:txBody>
          <a:bodyPr anchor="b">
            <a:normAutofit/>
          </a:bodyPr>
          <a:lstStyle/>
          <a:p>
            <a:r>
              <a:rPr lang="en-GB" dirty="0"/>
              <a:t>Reflect</a:t>
            </a:r>
          </a:p>
        </p:txBody>
      </p:sp>
      <p:sp>
        <p:nvSpPr>
          <p:cNvPr id="3" name="Text Placeholder 2">
            <a:extLst>
              <a:ext uri="{FF2B5EF4-FFF2-40B4-BE49-F238E27FC236}">
                <a16:creationId xmlns:a16="http://schemas.microsoft.com/office/drawing/2014/main" id="{606DA0D8-6177-4A11-8D4B-FFC9FDCA9B04}"/>
              </a:ext>
            </a:extLst>
          </p:cNvPr>
          <p:cNvSpPr>
            <a:spLocks noGrp="1"/>
          </p:cNvSpPr>
          <p:nvPr>
            <p:ph type="body" idx="1"/>
          </p:nvPr>
        </p:nvSpPr>
        <p:spPr>
          <a:xfrm>
            <a:off x="360759" y="2334769"/>
            <a:ext cx="3993357" cy="3919538"/>
          </a:xfrm>
        </p:spPr>
        <p:txBody>
          <a:bodyPr anchor="t">
            <a:normAutofit/>
          </a:bodyPr>
          <a:lstStyle/>
          <a:p>
            <a:pPr marL="450000" indent="-450000">
              <a:buSzPct val="100000"/>
            </a:pPr>
            <a:r>
              <a:rPr lang="en-GB" sz="2200" dirty="0"/>
              <a:t>Which of those skills will be useful as you work towards your </a:t>
            </a:r>
            <a:r>
              <a:rPr lang="en-GB" sz="2200" b="1" dirty="0"/>
              <a:t>learning goal</a:t>
            </a:r>
            <a:r>
              <a:rPr lang="en-GB" sz="2200" dirty="0"/>
              <a:t>?</a:t>
            </a:r>
          </a:p>
          <a:p>
            <a:pPr marL="450000" indent="-450000">
              <a:buSzPct val="100000"/>
            </a:pPr>
            <a:endParaRPr lang="en-GB" sz="2200" dirty="0"/>
          </a:p>
          <a:p>
            <a:pPr marL="450000" indent="-450000">
              <a:buSzPct val="100000"/>
            </a:pPr>
            <a:r>
              <a:rPr lang="en-GB" sz="2200" dirty="0"/>
              <a:t>Which of those skills will be useful as you work towards your </a:t>
            </a:r>
            <a:r>
              <a:rPr lang="en-GB" sz="2200" b="1" dirty="0"/>
              <a:t>product goal</a:t>
            </a:r>
            <a:r>
              <a:rPr lang="en-GB" sz="2200" dirty="0"/>
              <a:t>?</a:t>
            </a:r>
          </a:p>
        </p:txBody>
      </p:sp>
      <p:pic>
        <p:nvPicPr>
          <p:cNvPr id="1026" name="Picture 2" descr="person sitting on stack of books while reading">
            <a:extLst>
              <a:ext uri="{FF2B5EF4-FFF2-40B4-BE49-F238E27FC236}">
                <a16:creationId xmlns:a16="http://schemas.microsoft.com/office/drawing/2014/main" id="{5AC5223E-BD41-4069-83FE-59E7BC7D7F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3" r="1" b="1"/>
          <a:stretch/>
        </p:blipFill>
        <p:spPr bwMode="auto">
          <a:xfrm>
            <a:off x="4474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9966D30-06EA-4750-8937-0CC8EBB6C9D5}"/>
              </a:ext>
            </a:extLst>
          </p:cNvPr>
          <p:cNvSpPr>
            <a:spLocks noGrp="1"/>
          </p:cNvSpPr>
          <p:nvPr>
            <p:ph type="sldNum" idx="12"/>
          </p:nvPr>
        </p:nvSpPr>
        <p:spPr>
          <a:xfrm>
            <a:off x="8152209" y="6356350"/>
            <a:ext cx="614390" cy="365125"/>
          </a:xfrm>
        </p:spPr>
        <p:txBody>
          <a:bodyPr>
            <a:normAutofit/>
          </a:bodyPr>
          <a:lstStyle/>
          <a:p>
            <a:pPr marL="0" lvl="0" indent="0" rtl="0">
              <a:spcBef>
                <a:spcPts val="0"/>
              </a:spcBef>
              <a:spcAft>
                <a:spcPts val="600"/>
              </a:spcAft>
              <a:buNone/>
            </a:pPr>
            <a:fld id="{00000000-1234-1234-1234-123412341234}" type="slidenum">
              <a:rPr lang="en-US" sz="1000">
                <a:solidFill>
                  <a:prstClr val="white"/>
                </a:solidFill>
              </a:rPr>
              <a:pPr marL="0" lvl="0" indent="0" rtl="0">
                <a:spcBef>
                  <a:spcPts val="0"/>
                </a:spcBef>
                <a:spcAft>
                  <a:spcPts val="600"/>
                </a:spcAft>
                <a:buNone/>
              </a:pPr>
              <a:t>5</a:t>
            </a:fld>
            <a:endParaRPr lang="en-US" sz="1000">
              <a:solidFill>
                <a:prstClr val="white"/>
              </a:solidFill>
            </a:endParaRPr>
          </a:p>
        </p:txBody>
      </p:sp>
    </p:spTree>
    <p:extLst>
      <p:ext uri="{BB962C8B-B14F-4D97-AF65-F5344CB8AC3E}">
        <p14:creationId xmlns:p14="http://schemas.microsoft.com/office/powerpoint/2010/main" val="395940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486696" y="572117"/>
            <a:ext cx="3845274" cy="1676603"/>
          </a:xfrm>
          <a:prstGeom prst="rect">
            <a:avLst/>
          </a:prstGeom>
        </p:spPr>
        <p:txBody>
          <a:bodyPr spcFirstLastPara="1" lIns="0" tIns="0" rIns="0" bIns="0" anchorCtr="0">
            <a:normAutofit/>
          </a:bodyPr>
          <a:lstStyle/>
          <a:p>
            <a:pPr marL="0" lvl="0" indent="0" rtl="0">
              <a:spcBef>
                <a:spcPts val="0"/>
              </a:spcBef>
              <a:spcAft>
                <a:spcPts val="0"/>
              </a:spcAft>
              <a:buClr>
                <a:schemeClr val="accent2"/>
              </a:buClr>
              <a:buSzPts val="3400"/>
              <a:buFont typeface="Open Sans"/>
              <a:buNone/>
            </a:pPr>
            <a:r>
              <a:rPr lang="en-US" dirty="0"/>
              <a:t>Think–pair–share</a:t>
            </a:r>
            <a:endParaRPr lang="en-GB" dirty="0"/>
          </a:p>
        </p:txBody>
      </p:sp>
      <p:sp>
        <p:nvSpPr>
          <p:cNvPr id="91" name="Google Shape;91;p14"/>
          <p:cNvSpPr txBox="1">
            <a:spLocks noGrp="1"/>
          </p:cNvSpPr>
          <p:nvPr>
            <p:ph type="body" idx="1"/>
          </p:nvPr>
        </p:nvSpPr>
        <p:spPr>
          <a:xfrm>
            <a:off x="486697" y="2381251"/>
            <a:ext cx="3845272" cy="3785419"/>
          </a:xfrm>
          <a:prstGeom prst="rect">
            <a:avLst/>
          </a:prstGeom>
        </p:spPr>
        <p:txBody>
          <a:bodyPr spcFirstLastPara="1" lIns="0" tIns="0" rIns="0" bIns="0" anchor="ctr" anchorCtr="0">
            <a:normAutofit/>
          </a:bodyPr>
          <a:lstStyle/>
          <a:p>
            <a:pPr marL="450850" indent="-450000">
              <a:buSzPct val="100000"/>
            </a:pPr>
            <a:r>
              <a:rPr lang="en-GB" sz="2200" dirty="0"/>
              <a:t>What skills am I confident in?</a:t>
            </a:r>
          </a:p>
          <a:p>
            <a:pPr marL="450850" indent="-450000">
              <a:buSzPct val="100000"/>
            </a:pPr>
            <a:endParaRPr lang="en-GB" sz="2200" dirty="0"/>
          </a:p>
          <a:p>
            <a:pPr marL="450850" indent="-450000">
              <a:buSzPct val="100000"/>
            </a:pPr>
            <a:r>
              <a:rPr lang="en-GB" sz="2200" dirty="0"/>
              <a:t>What skills do I think I will use in my project?</a:t>
            </a:r>
          </a:p>
          <a:p>
            <a:pPr marL="850" indent="0">
              <a:buSzPct val="100000"/>
              <a:buNone/>
            </a:pPr>
            <a:r>
              <a:rPr lang="en-GB" sz="2200" dirty="0"/>
              <a:t> </a:t>
            </a:r>
          </a:p>
          <a:p>
            <a:pPr marL="450850" indent="-450000">
              <a:buSzPct val="100000"/>
            </a:pPr>
            <a:r>
              <a:rPr lang="en-GB" sz="2200" dirty="0"/>
              <a:t>What skills will be a challenge for me? </a:t>
            </a:r>
          </a:p>
        </p:txBody>
      </p:sp>
      <p:pic>
        <p:nvPicPr>
          <p:cNvPr id="94" name="Google Shape;94;p14"/>
          <p:cNvPicPr preferRelativeResize="0"/>
          <p:nvPr/>
        </p:nvPicPr>
        <p:blipFill rotWithShape="1">
          <a:blip r:embed="rId3"/>
          <a:srcRect l="28167" r="27293" b="-1"/>
          <a:stretch/>
        </p:blipFill>
        <p:spPr>
          <a:xfrm>
            <a:off x="4567959" y="10"/>
            <a:ext cx="4576040" cy="6857990"/>
          </a:xfrm>
          <a:prstGeom prst="rect">
            <a:avLst/>
          </a:prstGeom>
          <a:noFill/>
          <a:effectLst/>
        </p:spPr>
      </p:pic>
      <p:sp>
        <p:nvSpPr>
          <p:cNvPr id="93" name="Google Shape;93;p14"/>
          <p:cNvSpPr txBox="1">
            <a:spLocks noGrp="1"/>
          </p:cNvSpPr>
          <p:nvPr>
            <p:ph type="sldNum" idx="12"/>
          </p:nvPr>
        </p:nvSpPr>
        <p:spPr>
          <a:xfrm>
            <a:off x="8140446" y="6356350"/>
            <a:ext cx="514350" cy="365125"/>
          </a:xfrm>
          <a:prstGeom prst="rect">
            <a:avLst/>
          </a:prstGeom>
        </p:spPr>
        <p:txBody>
          <a:bodyPr spcFirstLastPara="1" lIns="0" tIns="0" rIns="0" bIns="0" anchorCtr="0">
            <a:normAutofit/>
          </a:bodyPr>
          <a:lstStyle/>
          <a:p>
            <a:pPr marL="0" lvl="0" indent="0" algn="l" rtl="0">
              <a:spcBef>
                <a:spcPts val="0"/>
              </a:spcBef>
              <a:spcAft>
                <a:spcPts val="600"/>
              </a:spcAft>
              <a:buNone/>
            </a:pPr>
            <a:fld id="{00000000-1234-1234-1234-123412341234}" type="slidenum">
              <a:rPr lang="en-US">
                <a:solidFill>
                  <a:srgbClr val="FFFFFF"/>
                </a:solidFill>
              </a:rPr>
              <a:pPr marL="0" lvl="0" indent="0" algn="l" rtl="0">
                <a:spcBef>
                  <a:spcPts val="0"/>
                </a:spcBef>
                <a:spcAft>
                  <a:spcPts val="600"/>
                </a:spcAft>
                <a:buNone/>
              </a:pPr>
              <a:t>6</a:t>
            </a:fld>
            <a:endParaRPr lang="en-US">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218525" y="701725"/>
            <a:ext cx="8690100" cy="4114446"/>
          </a:xfrm>
          <a:prstGeom prst="rect">
            <a:avLst/>
          </a:prstGeom>
        </p:spPr>
        <p:txBody>
          <a:bodyPr spcFirstLastPara="1" wrap="square" lIns="0" tIns="0" rIns="0" bIns="0" anchor="t" anchorCtr="0">
            <a:noAutofit/>
          </a:bodyPr>
          <a:lstStyle/>
          <a:p>
            <a:pPr marL="0" lvl="0" indent="0" algn="ctr" rtl="0">
              <a:spcAft>
                <a:spcPts val="0"/>
              </a:spcAft>
              <a:buNone/>
            </a:pPr>
            <a:r>
              <a:rPr lang="en-US" dirty="0"/>
              <a:t>"When teaching and learning are visible there is a greater likelihood of students reaching higher levels of achievement" </a:t>
            </a:r>
            <a:br>
              <a:rPr lang="en-US" dirty="0"/>
            </a:br>
            <a:br>
              <a:rPr lang="en-US" sz="800" dirty="0"/>
            </a:br>
            <a:r>
              <a:rPr lang="en-US" sz="2200" b="0" dirty="0"/>
              <a:t>John Hattie</a:t>
            </a:r>
            <a:endParaRPr sz="2200" b="0" dirty="0"/>
          </a:p>
        </p:txBody>
      </p:sp>
      <p:sp>
        <p:nvSpPr>
          <p:cNvPr id="127" name="Google Shape;127;p18"/>
          <p:cNvSpPr txBox="1">
            <a:spLocks noGrp="1"/>
          </p:cNvSpPr>
          <p:nvPr>
            <p:ph type="sldNum" idx="12"/>
          </p:nvPr>
        </p:nvSpPr>
        <p:spPr>
          <a:xfrm>
            <a:off x="8388000" y="6516000"/>
            <a:ext cx="252000" cy="144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28" name="Google Shape;128;p18"/>
          <p:cNvPicPr preferRelativeResize="0"/>
          <p:nvPr/>
        </p:nvPicPr>
        <p:blipFill>
          <a:blip r:embed="rId3">
            <a:alphaModFix/>
          </a:blip>
          <a:stretch>
            <a:fillRect/>
          </a:stretch>
        </p:blipFill>
        <p:spPr>
          <a:xfrm>
            <a:off x="2288892" y="2873252"/>
            <a:ext cx="4857197" cy="3244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156A-9868-462E-811A-FE6E3E0FE891}"/>
              </a:ext>
            </a:extLst>
          </p:cNvPr>
          <p:cNvSpPr>
            <a:spLocks noGrp="1"/>
          </p:cNvSpPr>
          <p:nvPr>
            <p:ph type="title"/>
          </p:nvPr>
        </p:nvSpPr>
        <p:spPr/>
        <p:txBody>
          <a:bodyPr/>
          <a:lstStyle/>
          <a:p>
            <a:r>
              <a:rPr lang="en-GB" dirty="0"/>
              <a:t>What could the ATL skills look like?</a:t>
            </a:r>
          </a:p>
        </p:txBody>
      </p:sp>
      <p:sp>
        <p:nvSpPr>
          <p:cNvPr id="4" name="Slide Number Placeholder 3">
            <a:extLst>
              <a:ext uri="{FF2B5EF4-FFF2-40B4-BE49-F238E27FC236}">
                <a16:creationId xmlns:a16="http://schemas.microsoft.com/office/drawing/2014/main" id="{2D502921-20F2-47B6-B76D-DD7D55E97A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5" name="Table 4">
            <a:extLst>
              <a:ext uri="{FF2B5EF4-FFF2-40B4-BE49-F238E27FC236}">
                <a16:creationId xmlns:a16="http://schemas.microsoft.com/office/drawing/2014/main" id="{16BBE68A-7A11-45A0-B0E8-EB9F6D06D789}"/>
              </a:ext>
            </a:extLst>
          </p:cNvPr>
          <p:cNvGraphicFramePr>
            <a:graphicFrameLocks noGrp="1"/>
          </p:cNvGraphicFramePr>
          <p:nvPr>
            <p:extLst>
              <p:ext uri="{D42A27DB-BD31-4B8C-83A1-F6EECF244321}">
                <p14:modId xmlns:p14="http://schemas.microsoft.com/office/powerpoint/2010/main" val="729143497"/>
              </p:ext>
            </p:extLst>
          </p:nvPr>
        </p:nvGraphicFramePr>
        <p:xfrm>
          <a:off x="756000" y="1476259"/>
          <a:ext cx="7632000" cy="4441246"/>
        </p:xfrm>
        <a:graphic>
          <a:graphicData uri="http://schemas.openxmlformats.org/drawingml/2006/table">
            <a:tbl>
              <a:tblPr firstRow="1" bandRow="1">
                <a:tableStyleId>{17292A2E-F333-43FB-9621-5CBBE7FDCDCB}</a:tableStyleId>
              </a:tblPr>
              <a:tblGrid>
                <a:gridCol w="1733812">
                  <a:extLst>
                    <a:ext uri="{9D8B030D-6E8A-4147-A177-3AD203B41FA5}">
                      <a16:colId xmlns:a16="http://schemas.microsoft.com/office/drawing/2014/main" val="3203441012"/>
                    </a:ext>
                  </a:extLst>
                </a:gridCol>
                <a:gridCol w="5898188">
                  <a:extLst>
                    <a:ext uri="{9D8B030D-6E8A-4147-A177-3AD203B41FA5}">
                      <a16:colId xmlns:a16="http://schemas.microsoft.com/office/drawing/2014/main" val="1342865365"/>
                    </a:ext>
                  </a:extLst>
                </a:gridCol>
              </a:tblGrid>
              <a:tr h="399216">
                <a:tc>
                  <a:txBody>
                    <a:bodyPr/>
                    <a:lstStyle/>
                    <a:p>
                      <a:r>
                        <a:rPr lang="en-GB" dirty="0"/>
                        <a:t>ATL </a:t>
                      </a:r>
                      <a:r>
                        <a:rPr lang="en-GB"/>
                        <a:t>skill cluster</a:t>
                      </a:r>
                      <a:endParaRPr lang="en-GB" dirty="0"/>
                    </a:p>
                  </a:txBody>
                  <a:tcPr/>
                </a:tc>
                <a:tc>
                  <a:txBody>
                    <a:bodyPr/>
                    <a:lstStyle/>
                    <a:p>
                      <a:r>
                        <a:rPr lang="en-GB" dirty="0"/>
                        <a:t>Possible evidence</a:t>
                      </a:r>
                    </a:p>
                  </a:txBody>
                  <a:tcPr/>
                </a:tc>
                <a:extLst>
                  <a:ext uri="{0D108BD9-81ED-4DB2-BD59-A6C34878D82A}">
                    <a16:rowId xmlns:a16="http://schemas.microsoft.com/office/drawing/2014/main" val="3649403762"/>
                  </a:ext>
                </a:extLst>
              </a:tr>
              <a:tr h="404203">
                <a:tc>
                  <a:txBody>
                    <a:bodyPr/>
                    <a:lstStyle/>
                    <a:p>
                      <a:r>
                        <a:rPr lang="en-GB" dirty="0">
                          <a:solidFill>
                            <a:schemeClr val="bg2"/>
                          </a:solidFill>
                        </a:rPr>
                        <a:t>Communication</a:t>
                      </a:r>
                    </a:p>
                  </a:txBody>
                  <a:tcPr/>
                </a:tc>
                <a:tc>
                  <a:txBody>
                    <a:bodyPr/>
                    <a:lstStyle/>
                    <a:p>
                      <a:pPr marL="0" indent="0">
                        <a:buFont typeface="Arial" panose="020B0604020202020204" pitchFamily="34" charset="0"/>
                        <a:buNone/>
                      </a:pPr>
                      <a:r>
                        <a:rPr lang="en-GB" dirty="0">
                          <a:solidFill>
                            <a:schemeClr val="bg2"/>
                          </a:solidFill>
                        </a:rPr>
                        <a:t>Correspondence with supervisor, social media posts</a:t>
                      </a:r>
                    </a:p>
                  </a:txBody>
                  <a:tcPr/>
                </a:tc>
                <a:extLst>
                  <a:ext uri="{0D108BD9-81ED-4DB2-BD59-A6C34878D82A}">
                    <a16:rowId xmlns:a16="http://schemas.microsoft.com/office/drawing/2014/main" val="2020599337"/>
                  </a:ext>
                </a:extLst>
              </a:tr>
              <a:tr h="404203">
                <a:tc>
                  <a:txBody>
                    <a:bodyPr/>
                    <a:lstStyle/>
                    <a:p>
                      <a:r>
                        <a:rPr lang="en-GB" dirty="0">
                          <a:solidFill>
                            <a:schemeClr val="bg2"/>
                          </a:solidFill>
                        </a:rPr>
                        <a:t>Collaboration</a:t>
                      </a:r>
                    </a:p>
                  </a:txBody>
                  <a:tcPr/>
                </a:tc>
                <a:tc>
                  <a:txBody>
                    <a:bodyPr/>
                    <a:lstStyle/>
                    <a:p>
                      <a:pPr marL="0" indent="0">
                        <a:buFont typeface="Arial" panose="020B0604020202020204" pitchFamily="34" charset="0"/>
                        <a:buNone/>
                      </a:pPr>
                      <a:r>
                        <a:rPr lang="en-GB" dirty="0">
                          <a:solidFill>
                            <a:schemeClr val="bg2"/>
                          </a:solidFill>
                        </a:rPr>
                        <a:t>Essential agreement for group work, feedback to (or from) peers</a:t>
                      </a:r>
                    </a:p>
                  </a:txBody>
                  <a:tcPr/>
                </a:tc>
                <a:extLst>
                  <a:ext uri="{0D108BD9-81ED-4DB2-BD59-A6C34878D82A}">
                    <a16:rowId xmlns:a16="http://schemas.microsoft.com/office/drawing/2014/main" val="497709054"/>
                  </a:ext>
                </a:extLst>
              </a:tr>
              <a:tr h="404203">
                <a:tc>
                  <a:txBody>
                    <a:bodyPr/>
                    <a:lstStyle/>
                    <a:p>
                      <a:r>
                        <a:rPr lang="en-GB" dirty="0">
                          <a:solidFill>
                            <a:schemeClr val="bg2"/>
                          </a:solidFill>
                        </a:rPr>
                        <a:t>Organization</a:t>
                      </a:r>
                    </a:p>
                  </a:txBody>
                  <a:tcPr/>
                </a:tc>
                <a:tc>
                  <a:txBody>
                    <a:bodyPr/>
                    <a:lstStyle/>
                    <a:p>
                      <a:pPr marL="0" indent="0">
                        <a:buFont typeface="Arial" panose="020B0604020202020204" pitchFamily="34" charset="0"/>
                        <a:buNone/>
                      </a:pPr>
                      <a:r>
                        <a:rPr lang="en-GB" dirty="0">
                          <a:solidFill>
                            <a:schemeClr val="bg2"/>
                          </a:solidFill>
                        </a:rPr>
                        <a:t>Action plan, calendar reminders, lists, timelines</a:t>
                      </a:r>
                    </a:p>
                  </a:txBody>
                  <a:tcPr/>
                </a:tc>
                <a:extLst>
                  <a:ext uri="{0D108BD9-81ED-4DB2-BD59-A6C34878D82A}">
                    <a16:rowId xmlns:a16="http://schemas.microsoft.com/office/drawing/2014/main" val="3322124595"/>
                  </a:ext>
                </a:extLst>
              </a:tr>
              <a:tr h="404203">
                <a:tc>
                  <a:txBody>
                    <a:bodyPr/>
                    <a:lstStyle/>
                    <a:p>
                      <a:r>
                        <a:rPr lang="en-GB" dirty="0">
                          <a:solidFill>
                            <a:schemeClr val="bg2"/>
                          </a:solidFill>
                        </a:rPr>
                        <a:t>Affective skills</a:t>
                      </a:r>
                    </a:p>
                  </a:txBody>
                  <a:tcPr/>
                </a:tc>
                <a:tc>
                  <a:txBody>
                    <a:bodyPr/>
                    <a:lstStyle/>
                    <a:p>
                      <a:pPr marL="0" indent="0">
                        <a:buFont typeface="Arial" panose="020B0604020202020204" pitchFamily="34" charset="0"/>
                        <a:buNone/>
                      </a:pPr>
                      <a:r>
                        <a:rPr lang="en-GB" dirty="0">
                          <a:solidFill>
                            <a:schemeClr val="bg2"/>
                          </a:solidFill>
                        </a:rPr>
                        <a:t>Lessons learned from setbacks, routines to enhance focus</a:t>
                      </a:r>
                    </a:p>
                  </a:txBody>
                  <a:tcPr/>
                </a:tc>
                <a:extLst>
                  <a:ext uri="{0D108BD9-81ED-4DB2-BD59-A6C34878D82A}">
                    <a16:rowId xmlns:a16="http://schemas.microsoft.com/office/drawing/2014/main" val="3685978666"/>
                  </a:ext>
                </a:extLst>
              </a:tr>
              <a:tr h="404203">
                <a:tc>
                  <a:txBody>
                    <a:bodyPr/>
                    <a:lstStyle/>
                    <a:p>
                      <a:r>
                        <a:rPr lang="en-GB" dirty="0">
                          <a:solidFill>
                            <a:schemeClr val="bg2"/>
                          </a:solidFill>
                        </a:rPr>
                        <a:t>Reflection</a:t>
                      </a:r>
                    </a:p>
                  </a:txBody>
                  <a:tcPr/>
                </a:tc>
                <a:tc>
                  <a:txBody>
                    <a:bodyPr/>
                    <a:lstStyle/>
                    <a:p>
                      <a:pPr marL="0" indent="0">
                        <a:buFont typeface="Arial" panose="020B0604020202020204" pitchFamily="34" charset="0"/>
                        <a:buNone/>
                      </a:pPr>
                      <a:r>
                        <a:rPr lang="en-GB" dirty="0">
                          <a:solidFill>
                            <a:schemeClr val="bg2"/>
                          </a:solidFill>
                        </a:rPr>
                        <a:t>Self-evaluations, status updates</a:t>
                      </a:r>
                    </a:p>
                  </a:txBody>
                  <a:tcPr/>
                </a:tc>
                <a:extLst>
                  <a:ext uri="{0D108BD9-81ED-4DB2-BD59-A6C34878D82A}">
                    <a16:rowId xmlns:a16="http://schemas.microsoft.com/office/drawing/2014/main" val="2257790978"/>
                  </a:ext>
                </a:extLst>
              </a:tr>
              <a:tr h="404203">
                <a:tc>
                  <a:txBody>
                    <a:bodyPr/>
                    <a:lstStyle/>
                    <a:p>
                      <a:r>
                        <a:rPr lang="en-GB" dirty="0">
                          <a:solidFill>
                            <a:schemeClr val="bg2"/>
                          </a:solidFill>
                        </a:rPr>
                        <a:t>Information literacy</a:t>
                      </a:r>
                    </a:p>
                  </a:txBody>
                  <a:tcPr/>
                </a:tc>
                <a:tc>
                  <a:txBody>
                    <a:bodyPr/>
                    <a:lstStyle/>
                    <a:p>
                      <a:pPr marL="0" indent="0">
                        <a:buFont typeface="Arial" panose="020B0604020202020204" pitchFamily="34" charset="0"/>
                        <a:buNone/>
                      </a:pPr>
                      <a:r>
                        <a:rPr lang="en-GB" dirty="0">
                          <a:solidFill>
                            <a:schemeClr val="bg2"/>
                          </a:solidFill>
                        </a:rPr>
                        <a:t>Lines of inquiry, annotated bibliography</a:t>
                      </a:r>
                    </a:p>
                  </a:txBody>
                  <a:tcPr/>
                </a:tc>
                <a:extLst>
                  <a:ext uri="{0D108BD9-81ED-4DB2-BD59-A6C34878D82A}">
                    <a16:rowId xmlns:a16="http://schemas.microsoft.com/office/drawing/2014/main" val="1661659125"/>
                  </a:ext>
                </a:extLst>
              </a:tr>
              <a:tr h="404203">
                <a:tc>
                  <a:txBody>
                    <a:bodyPr/>
                    <a:lstStyle/>
                    <a:p>
                      <a:r>
                        <a:rPr lang="en-GB" dirty="0">
                          <a:solidFill>
                            <a:schemeClr val="bg2"/>
                          </a:solidFill>
                        </a:rPr>
                        <a:t>Media literacy</a:t>
                      </a:r>
                    </a:p>
                  </a:txBody>
                  <a:tcPr/>
                </a:tc>
                <a:tc>
                  <a:txBody>
                    <a:bodyPr/>
                    <a:lstStyle/>
                    <a:p>
                      <a:pPr marL="0" indent="0">
                        <a:buFont typeface="Arial" panose="020B0604020202020204" pitchFamily="34" charset="0"/>
                        <a:buNone/>
                      </a:pPr>
                      <a:r>
                        <a:rPr lang="en-GB" dirty="0">
                          <a:solidFill>
                            <a:schemeClr val="bg2"/>
                          </a:solidFill>
                        </a:rPr>
                        <a:t>Annotated research, Venn diagrams to compare and contrast sources</a:t>
                      </a:r>
                    </a:p>
                  </a:txBody>
                  <a:tcPr/>
                </a:tc>
                <a:extLst>
                  <a:ext uri="{0D108BD9-81ED-4DB2-BD59-A6C34878D82A}">
                    <a16:rowId xmlns:a16="http://schemas.microsoft.com/office/drawing/2014/main" val="4091992417"/>
                  </a:ext>
                </a:extLst>
              </a:tr>
              <a:tr h="404203">
                <a:tc>
                  <a:txBody>
                    <a:bodyPr/>
                    <a:lstStyle/>
                    <a:p>
                      <a:r>
                        <a:rPr lang="en-GB" dirty="0">
                          <a:solidFill>
                            <a:schemeClr val="bg2"/>
                          </a:solidFill>
                        </a:rPr>
                        <a:t>Critical thinking</a:t>
                      </a:r>
                    </a:p>
                  </a:txBody>
                  <a:tcPr/>
                </a:tc>
                <a:tc>
                  <a:txBody>
                    <a:bodyPr/>
                    <a:lstStyle/>
                    <a:p>
                      <a:pPr marL="0" indent="0">
                        <a:buFont typeface="Arial" panose="020B0604020202020204" pitchFamily="34" charset="0"/>
                        <a:buNone/>
                      </a:pPr>
                      <a:r>
                        <a:rPr lang="en-GB" dirty="0">
                          <a:solidFill>
                            <a:schemeClr val="bg2"/>
                          </a:solidFill>
                        </a:rPr>
                        <a:t>Pro/con lists, data analysis</a:t>
                      </a:r>
                    </a:p>
                  </a:txBody>
                  <a:tcPr/>
                </a:tc>
                <a:extLst>
                  <a:ext uri="{0D108BD9-81ED-4DB2-BD59-A6C34878D82A}">
                    <a16:rowId xmlns:a16="http://schemas.microsoft.com/office/drawing/2014/main" val="928817919"/>
                  </a:ext>
                </a:extLst>
              </a:tr>
              <a:tr h="404203">
                <a:tc>
                  <a:txBody>
                    <a:bodyPr/>
                    <a:lstStyle/>
                    <a:p>
                      <a:r>
                        <a:rPr lang="en-GB" dirty="0">
                          <a:solidFill>
                            <a:schemeClr val="bg2"/>
                          </a:solidFill>
                        </a:rPr>
                        <a:t>Creative thinking</a:t>
                      </a:r>
                    </a:p>
                  </a:txBody>
                  <a:tcPr/>
                </a:tc>
                <a:tc>
                  <a:txBody>
                    <a:bodyPr/>
                    <a:lstStyle/>
                    <a:p>
                      <a:pPr marL="0" indent="0">
                        <a:buFont typeface="Arial" panose="020B0604020202020204" pitchFamily="34" charset="0"/>
                        <a:buNone/>
                      </a:pPr>
                      <a:r>
                        <a:rPr lang="en-GB" dirty="0">
                          <a:solidFill>
                            <a:schemeClr val="bg2"/>
                          </a:solidFill>
                        </a:rPr>
                        <a:t>Prototypes, concept sketches, visible thinking diagrams</a:t>
                      </a:r>
                    </a:p>
                  </a:txBody>
                  <a:tcPr/>
                </a:tc>
                <a:extLst>
                  <a:ext uri="{0D108BD9-81ED-4DB2-BD59-A6C34878D82A}">
                    <a16:rowId xmlns:a16="http://schemas.microsoft.com/office/drawing/2014/main" val="316043803"/>
                  </a:ext>
                </a:extLst>
              </a:tr>
              <a:tr h="404203">
                <a:tc>
                  <a:txBody>
                    <a:bodyPr/>
                    <a:lstStyle/>
                    <a:p>
                      <a:r>
                        <a:rPr lang="en-GB" dirty="0">
                          <a:solidFill>
                            <a:schemeClr val="bg2"/>
                          </a:solidFill>
                        </a:rPr>
                        <a:t>Transfer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GB" dirty="0">
                          <a:solidFill>
                            <a:schemeClr val="bg2"/>
                          </a:solidFill>
                        </a:rPr>
                        <a:t>List of relevant prior learning, Mind </a:t>
                      </a:r>
                      <a:r>
                        <a:rPr lang="en-GB" sz="1400" b="0" i="0" u="none" strike="noStrike" cap="none" dirty="0">
                          <a:solidFill>
                            <a:schemeClr val="bg2"/>
                          </a:solidFill>
                          <a:latin typeface="+mn-lt"/>
                          <a:ea typeface="+mn-ea"/>
                          <a:cs typeface="+mn-cs"/>
                          <a:sym typeface="Arial"/>
                        </a:rPr>
                        <a:t>Map</a:t>
                      </a:r>
                      <a:r>
                        <a:rPr lang="en-GB" sz="1400" b="0" i="0" u="none" strike="noStrike" cap="none" baseline="30000" dirty="0">
                          <a:solidFill>
                            <a:schemeClr val="bg2"/>
                          </a:solidFill>
                          <a:latin typeface="+mn-lt"/>
                          <a:ea typeface="+mn-ea"/>
                          <a:cs typeface="+mn-cs"/>
                          <a:sym typeface="Arial"/>
                        </a:rPr>
                        <a:t>®</a:t>
                      </a:r>
                      <a:r>
                        <a:rPr lang="en-GB" sz="1400" b="0" i="0" u="none" strike="noStrike" cap="none" dirty="0">
                          <a:solidFill>
                            <a:schemeClr val="bg2"/>
                          </a:solidFill>
                          <a:latin typeface="+mn-lt"/>
                          <a:ea typeface="+mn-ea"/>
                          <a:cs typeface="+mn-cs"/>
                          <a:sym typeface="Arial"/>
                        </a:rPr>
                        <a:t> that </a:t>
                      </a:r>
                      <a:r>
                        <a:rPr lang="en-GB" dirty="0">
                          <a:solidFill>
                            <a:schemeClr val="bg2"/>
                          </a:solidFill>
                        </a:rPr>
                        <a:t>connects ideas</a:t>
                      </a:r>
                    </a:p>
                  </a:txBody>
                  <a:tcPr/>
                </a:tc>
                <a:extLst>
                  <a:ext uri="{0D108BD9-81ED-4DB2-BD59-A6C34878D82A}">
                    <a16:rowId xmlns:a16="http://schemas.microsoft.com/office/drawing/2014/main" val="272325812"/>
                  </a:ext>
                </a:extLst>
              </a:tr>
            </a:tbl>
          </a:graphicData>
        </a:graphic>
      </p:graphicFrame>
    </p:spTree>
    <p:extLst>
      <p:ext uri="{BB962C8B-B14F-4D97-AF65-F5344CB8AC3E}">
        <p14:creationId xmlns:p14="http://schemas.microsoft.com/office/powerpoint/2010/main" val="175510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3EB4-6E06-4EA2-B360-B8CCB6DF7A10}"/>
              </a:ext>
            </a:extLst>
          </p:cNvPr>
          <p:cNvSpPr>
            <a:spLocks noGrp="1"/>
          </p:cNvSpPr>
          <p:nvPr>
            <p:ph type="title"/>
          </p:nvPr>
        </p:nvSpPr>
        <p:spPr/>
        <p:txBody>
          <a:bodyPr/>
          <a:lstStyle/>
          <a:p>
            <a:r>
              <a:rPr lang="en-GB" dirty="0"/>
              <a:t>In the report</a:t>
            </a:r>
          </a:p>
        </p:txBody>
      </p:sp>
      <p:sp>
        <p:nvSpPr>
          <p:cNvPr id="3" name="Text Placeholder 2">
            <a:extLst>
              <a:ext uri="{FF2B5EF4-FFF2-40B4-BE49-F238E27FC236}">
                <a16:creationId xmlns:a16="http://schemas.microsoft.com/office/drawing/2014/main" id="{F1136664-27CE-43A3-AD4C-5976B8CE0FB0}"/>
              </a:ext>
            </a:extLst>
          </p:cNvPr>
          <p:cNvSpPr>
            <a:spLocks noGrp="1"/>
          </p:cNvSpPr>
          <p:nvPr>
            <p:ph type="body" idx="1"/>
          </p:nvPr>
        </p:nvSpPr>
        <p:spPr/>
        <p:txBody>
          <a:bodyPr/>
          <a:lstStyle/>
          <a:p>
            <a:pPr marL="114300" indent="0">
              <a:buNone/>
            </a:pPr>
            <a:r>
              <a:rPr lang="en-GB" sz="2200" dirty="0"/>
              <a:t>At the end of the personal project, you will submit a report with a section about this phase of the project. You will need </a:t>
            </a:r>
            <a:r>
              <a:rPr lang="en-GB" sz="2200"/>
              <a:t>to: </a:t>
            </a:r>
            <a:endParaRPr lang="en-GB" sz="2200" dirty="0"/>
          </a:p>
          <a:p>
            <a:pPr marL="114300" indent="0">
              <a:buNone/>
            </a:pPr>
            <a:endParaRPr lang="en-GB" sz="2200" dirty="0"/>
          </a:p>
          <a:p>
            <a:pPr marL="450000" lvl="0" indent="-450000">
              <a:buSzPct val="100000"/>
            </a:pPr>
            <a:r>
              <a:rPr lang="en-GB" sz="2200" b="1" dirty="0"/>
              <a:t>explain</a:t>
            </a:r>
            <a:r>
              <a:rPr lang="en-GB" sz="2200" dirty="0"/>
              <a:t> how the ATL skill(s) was/were applied to help achieve your learning goal</a:t>
            </a:r>
          </a:p>
          <a:p>
            <a:pPr marL="450000" lvl="0" indent="-450000">
              <a:buSzPct val="100000"/>
            </a:pPr>
            <a:r>
              <a:rPr lang="en-GB" sz="2200" b="1" dirty="0"/>
              <a:t>explain</a:t>
            </a:r>
            <a:r>
              <a:rPr lang="en-GB" sz="2200" dirty="0"/>
              <a:t> how the ATL skill(s) was/were applied to help achieve your product</a:t>
            </a:r>
          </a:p>
          <a:p>
            <a:pPr marL="450000" indent="-450000">
              <a:buSzPct val="100000"/>
            </a:pPr>
            <a:r>
              <a:rPr lang="en-GB" sz="2200" b="1" dirty="0"/>
              <a:t>support</a:t>
            </a:r>
            <a:r>
              <a:rPr lang="en-GB" sz="2200" dirty="0"/>
              <a:t> your explanations with detailed examples and evidence.</a:t>
            </a:r>
          </a:p>
        </p:txBody>
      </p:sp>
      <p:sp>
        <p:nvSpPr>
          <p:cNvPr id="4" name="Slide Number Placeholder 3">
            <a:extLst>
              <a:ext uri="{FF2B5EF4-FFF2-40B4-BE49-F238E27FC236}">
                <a16:creationId xmlns:a16="http://schemas.microsoft.com/office/drawing/2014/main" id="{22F84EBD-DA2F-4365-AFEE-F0B46E8494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040117929"/>
      </p:ext>
    </p:extLst>
  </p:cSld>
  <p:clrMapOvr>
    <a:masterClrMapping/>
  </p:clrMapOvr>
</p:sld>
</file>

<file path=ppt/theme/theme1.xml><?xml version="1.0" encoding="utf-8"?>
<a:theme xmlns:a="http://schemas.openxmlformats.org/drawingml/2006/main" name="Office Theme">
  <a:themeElements>
    <a:clrScheme name="IB_Colors_2015">
      <a:dk1>
        <a:srgbClr val="000000"/>
      </a:dk1>
      <a:lt1>
        <a:srgbClr val="FFFFFF"/>
      </a:lt1>
      <a:dk2>
        <a:srgbClr val="004B8D"/>
      </a:dk2>
      <a:lt2>
        <a:srgbClr val="E7E6E6"/>
      </a:lt2>
      <a:accent1>
        <a:srgbClr val="004B8D"/>
      </a:accent1>
      <a:accent2>
        <a:srgbClr val="1AB7EA"/>
      </a:accent2>
      <a:accent3>
        <a:srgbClr val="FFCC00"/>
      </a:accent3>
      <a:accent4>
        <a:srgbClr val="F05033"/>
      </a:accent4>
      <a:accent5>
        <a:srgbClr val="00B5CB"/>
      </a:accent5>
      <a:accent6>
        <a:srgbClr val="652D8A"/>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791D438076484691624FC5DA46011A" ma:contentTypeVersion="8" ma:contentTypeDescription="Create a new document." ma:contentTypeScope="" ma:versionID="b1c89d5516e25cea290daa61949699aa">
  <xsd:schema xmlns:xsd="http://www.w3.org/2001/XMLSchema" xmlns:xs="http://www.w3.org/2001/XMLSchema" xmlns:p="http://schemas.microsoft.com/office/2006/metadata/properties" xmlns:ns2="5d17bdd0-a954-4291-b046-7de446ccbc3f" xmlns:ns3="70b25d7c-73d9-44ef-ab57-c7a4562d3153" targetNamespace="http://schemas.microsoft.com/office/2006/metadata/properties" ma:root="true" ma:fieldsID="7c6f8a37a234b8ff375338ac23183fb5" ns2:_="" ns3:_="">
    <xsd:import namespace="5d17bdd0-a954-4291-b046-7de446ccbc3f"/>
    <xsd:import namespace="70b25d7c-73d9-44ef-ab57-c7a4562d31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17bdd0-a954-4291-b046-7de446ccb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b25d7c-73d9-44ef-ab57-c7a4562d315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D369D-1649-40D0-86B7-8771EA9825C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BB97E8-B12C-4BE6-BA7E-B9EF6C928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17bdd0-a954-4291-b046-7de446ccbc3f"/>
    <ds:schemaRef ds:uri="70b25d7c-73d9-44ef-ab57-c7a4562d31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DDA353-AFE5-484A-829D-E407691B96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538</TotalTime>
  <Words>755</Words>
  <Application>Microsoft Office PowerPoint</Application>
  <PresentationFormat>On-screen Show (4:3)</PresentationFormat>
  <Paragraphs>95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Personal project</vt:lpstr>
      <vt:lpstr>Applying the skills:  How will you achieve your goal?</vt:lpstr>
      <vt:lpstr>Approaches to learning</vt:lpstr>
      <vt:lpstr>Activity</vt:lpstr>
      <vt:lpstr>Reflect</vt:lpstr>
      <vt:lpstr>Think–pair–share</vt:lpstr>
      <vt:lpstr>"When teaching and learning are visible there is a greater likelihood of students reaching higher levels of achievement"   John Hattie</vt:lpstr>
      <vt:lpstr>What could the ATL skills look like?</vt:lpstr>
      <vt:lpstr>In the report</vt:lpstr>
      <vt:lpstr>Gathering evidence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Phillips</dc:creator>
  <cp:lastModifiedBy>CDE-DB</cp:lastModifiedBy>
  <cp:revision>20</cp:revision>
  <dcterms:created xsi:type="dcterms:W3CDTF">2020-06-03T14:10:49Z</dcterms:created>
  <dcterms:modified xsi:type="dcterms:W3CDTF">2022-06-15T17:36:31Z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0x01010008791D438076484691624FC5DA46011A</vt:lpwstr>
  </property>
</Properties>
</file>