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6" r:id="rId4"/>
  </p:sldMasterIdLst>
  <p:notesMasterIdLst>
    <p:notesMasterId r:id="rId17"/>
  </p:notesMasterIdLst>
  <p:sldIdLst>
    <p:sldId id="257" r:id="rId5"/>
    <p:sldId id="281" r:id="rId6"/>
    <p:sldId id="258" r:id="rId7"/>
    <p:sldId id="259" r:id="rId8"/>
    <p:sldId id="260" r:id="rId9"/>
    <p:sldId id="261" r:id="rId10"/>
    <p:sldId id="263" r:id="rId11"/>
    <p:sldId id="262" r:id="rId12"/>
    <p:sldId id="264" r:id="rId13"/>
    <p:sldId id="286" r:id="rId14"/>
    <p:sldId id="268" r:id="rId15"/>
    <p:sldId id="269"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jy Delwarde" initials="MD" lastIdx="4" clrIdx="0">
    <p:extLst>
      <p:ext uri="{19B8F6BF-5375-455C-9EA6-DF929625EA0E}">
        <p15:presenceInfo xmlns:p15="http://schemas.microsoft.com/office/powerpoint/2012/main" userId="f9e553ecea1b5146" providerId="Windows Live"/>
      </p:ext>
    </p:extLst>
  </p:cmAuthor>
  <p:cmAuthor id="2" name="Sarah Phillips" initials="SP" lastIdx="6" clrIdx="1">
    <p:extLst>
      <p:ext uri="{19B8F6BF-5375-455C-9EA6-DF929625EA0E}">
        <p15:presenceInfo xmlns:p15="http://schemas.microsoft.com/office/powerpoint/2012/main" userId="S-1-5-21-703635130-1065615494-3046667154-33676" providerId="AD"/>
      </p:ext>
    </p:extLst>
  </p:cmAuthor>
  <p:cmAuthor id="3" name="CDE-DB" initials="CDE-DB" lastIdx="1" clrIdx="2">
    <p:extLst>
      <p:ext uri="{19B8F6BF-5375-455C-9EA6-DF929625EA0E}">
        <p15:presenceInfo xmlns:p15="http://schemas.microsoft.com/office/powerpoint/2012/main" userId="CDE-D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8DA277-3534-471F-B54A-2AA43A6BDB03}" v="32" dt="2021-06-15T17:17:15.062"/>
    <p1510:client id="{46408965-5B10-425C-83F1-2161F806F760}" v="71" dt="2020-09-28T09:35:51.874"/>
    <p1510:client id="{BF620CB7-67FD-4B5B-BED2-B9B027A91407}" v="50" dt="2021-06-15T17:16:53.304"/>
    <p1510:client id="{C8D2DE27-D260-40FE-A695-B6802A90C04D}" v="11" dt="2021-12-09T20:13:11.813"/>
  </p1510:revLst>
</p1510:revInfo>
</file>

<file path=ppt/tableStyles.xml><?xml version="1.0" encoding="utf-8"?>
<a:tblStyleLst xmlns:a="http://schemas.openxmlformats.org/drawingml/2006/main" def="{2EA8BEB1-66C5-4EEE-83A9-E3489BD2D445}">
  <a:tblStyle styleId="{2EA8BEB1-66C5-4EEE-83A9-E3489BD2D44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96C29-7B85-4E9A-ADB7-9206491D1A9B}"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GB"/>
        </a:p>
      </dgm:t>
    </dgm:pt>
    <dgm:pt modelId="{D9449544-7B7D-49A3-B505-A1A0F0531A74}">
      <dgm:prSet phldrT="[Text]"/>
      <dgm:spPr/>
      <dgm:t>
        <a:bodyPr/>
        <a:lstStyle/>
        <a:p>
          <a:r>
            <a:rPr lang="en-GB"/>
            <a:t>In this stage of the project you will …</a:t>
          </a:r>
        </a:p>
      </dgm:t>
    </dgm:pt>
    <dgm:pt modelId="{081AB278-F9D0-4FDD-A215-09DE82F7C9DC}" type="parTrans" cxnId="{7171A0ED-0854-4E46-891E-96A556AB4DD1}">
      <dgm:prSet/>
      <dgm:spPr/>
      <dgm:t>
        <a:bodyPr/>
        <a:lstStyle/>
        <a:p>
          <a:endParaRPr lang="en-GB"/>
        </a:p>
      </dgm:t>
    </dgm:pt>
    <dgm:pt modelId="{8248D794-F8AB-4EB3-8920-A488FDFC889A}" type="sibTrans" cxnId="{7171A0ED-0854-4E46-891E-96A556AB4DD1}">
      <dgm:prSet/>
      <dgm:spPr/>
      <dgm:t>
        <a:bodyPr/>
        <a:lstStyle/>
        <a:p>
          <a:endParaRPr lang="en-GB"/>
        </a:p>
      </dgm:t>
    </dgm:pt>
    <dgm:pt modelId="{3CF14FD2-F1A1-4406-854A-E229F0373B9F}">
      <dgm:prSet phldrT="[Text]" custT="1"/>
      <dgm:spPr/>
      <dgm:t>
        <a:bodyPr/>
        <a:lstStyle/>
        <a:p>
          <a:r>
            <a:rPr lang="en-GB" sz="1800"/>
            <a:t>Explain the impact of the project on you or your learning</a:t>
          </a:r>
        </a:p>
      </dgm:t>
    </dgm:pt>
    <dgm:pt modelId="{AA99B0FB-E68F-4E71-B6C8-49A89DB8003B}" type="parTrans" cxnId="{39FADDF3-A563-4F6D-A1CD-AFB1FC00A07D}">
      <dgm:prSet/>
      <dgm:spPr/>
      <dgm:t>
        <a:bodyPr/>
        <a:lstStyle/>
        <a:p>
          <a:endParaRPr lang="en-GB"/>
        </a:p>
      </dgm:t>
    </dgm:pt>
    <dgm:pt modelId="{35B972D4-C800-45D7-8FA9-B7C9CD6835C1}" type="sibTrans" cxnId="{39FADDF3-A563-4F6D-A1CD-AFB1FC00A07D}">
      <dgm:prSet/>
      <dgm:spPr/>
      <dgm:t>
        <a:bodyPr/>
        <a:lstStyle/>
        <a:p>
          <a:endParaRPr lang="en-GB"/>
        </a:p>
      </dgm:t>
    </dgm:pt>
    <dgm:pt modelId="{975AA20D-5574-4E7C-85DC-9213B4D1908C}">
      <dgm:prSet phldrT="[Text]" custT="1"/>
      <dgm:spPr/>
      <dgm:t>
        <a:bodyPr/>
        <a:lstStyle/>
        <a:p>
          <a:r>
            <a:rPr lang="en-GB" sz="1800"/>
            <a:t>Evaluate your product based on the success criteria</a:t>
          </a:r>
        </a:p>
      </dgm:t>
    </dgm:pt>
    <dgm:pt modelId="{69124993-64D6-4134-9774-ED32790795C8}" type="parTrans" cxnId="{6C3257A6-F893-4057-91DF-0F7A360C9287}">
      <dgm:prSet/>
      <dgm:spPr/>
      <dgm:t>
        <a:bodyPr/>
        <a:lstStyle/>
        <a:p>
          <a:endParaRPr lang="en-GB"/>
        </a:p>
      </dgm:t>
    </dgm:pt>
    <dgm:pt modelId="{F3924AC7-5CC8-49DE-8DEF-966E0E25C31F}" type="sibTrans" cxnId="{6C3257A6-F893-4057-91DF-0F7A360C9287}">
      <dgm:prSet/>
      <dgm:spPr/>
      <dgm:t>
        <a:bodyPr/>
        <a:lstStyle/>
        <a:p>
          <a:endParaRPr lang="en-GB"/>
        </a:p>
      </dgm:t>
    </dgm:pt>
    <dgm:pt modelId="{9F6382B9-95A3-4B6B-A2D6-05997AF43780}">
      <dgm:prSet phldrT="[Text]" custT="1"/>
      <dgm:spPr/>
      <dgm:t>
        <a:bodyPr/>
        <a:lstStyle/>
        <a:p>
          <a:r>
            <a:rPr lang="en-GB" sz="1800"/>
            <a:t>Provide evidence and examples to support your reflection</a:t>
          </a:r>
        </a:p>
      </dgm:t>
    </dgm:pt>
    <dgm:pt modelId="{2DDB9D88-B6F7-4140-8085-F05DAF1771AE}" type="parTrans" cxnId="{5E44BA41-DC44-403F-82BE-D492CEA7826D}">
      <dgm:prSet/>
      <dgm:spPr/>
      <dgm:t>
        <a:bodyPr/>
        <a:lstStyle/>
        <a:p>
          <a:endParaRPr lang="en-GB"/>
        </a:p>
      </dgm:t>
    </dgm:pt>
    <dgm:pt modelId="{3F1F2E0E-5490-4F0B-B384-AC6A040EEE7D}" type="sibTrans" cxnId="{5E44BA41-DC44-403F-82BE-D492CEA7826D}">
      <dgm:prSet/>
      <dgm:spPr/>
      <dgm:t>
        <a:bodyPr/>
        <a:lstStyle/>
        <a:p>
          <a:endParaRPr lang="en-GB"/>
        </a:p>
      </dgm:t>
    </dgm:pt>
    <dgm:pt modelId="{20087917-7E2E-4452-8C84-87A4679FC88A}">
      <dgm:prSet phldrT="[Text]"/>
      <dgm:spPr/>
      <dgm:t>
        <a:bodyPr/>
        <a:lstStyle/>
        <a:p>
          <a:endParaRPr lang="en-GB"/>
        </a:p>
      </dgm:t>
    </dgm:pt>
    <dgm:pt modelId="{3D97B79B-0C79-4EF5-BB2F-079D713DA911}" type="parTrans" cxnId="{4FD8705D-0291-4D61-9EF8-17490519FE81}">
      <dgm:prSet/>
      <dgm:spPr/>
      <dgm:t>
        <a:bodyPr/>
        <a:lstStyle/>
        <a:p>
          <a:endParaRPr lang="en-GB"/>
        </a:p>
      </dgm:t>
    </dgm:pt>
    <dgm:pt modelId="{741D7323-77BD-4191-A654-CE4884A8ADB3}" type="sibTrans" cxnId="{4FD8705D-0291-4D61-9EF8-17490519FE81}">
      <dgm:prSet/>
      <dgm:spPr/>
      <dgm:t>
        <a:bodyPr/>
        <a:lstStyle/>
        <a:p>
          <a:endParaRPr lang="en-GB"/>
        </a:p>
      </dgm:t>
    </dgm:pt>
    <dgm:pt modelId="{2C4E7E08-A5BC-439D-AC80-9D6A97E50D4F}" type="pres">
      <dgm:prSet presAssocID="{60396C29-7B85-4E9A-ADB7-9206491D1A9B}" presName="Name0" presStyleCnt="0">
        <dgm:presLayoutVars>
          <dgm:chMax val="1"/>
          <dgm:dir/>
          <dgm:animLvl val="ctr"/>
          <dgm:resizeHandles val="exact"/>
        </dgm:presLayoutVars>
      </dgm:prSet>
      <dgm:spPr/>
    </dgm:pt>
    <dgm:pt modelId="{D673E07D-C9D8-4236-A2A8-E9EFF77B6B9E}" type="pres">
      <dgm:prSet presAssocID="{D9449544-7B7D-49A3-B505-A1A0F0531A74}" presName="centerShape" presStyleLbl="node0" presStyleIdx="0" presStyleCnt="1"/>
      <dgm:spPr/>
    </dgm:pt>
    <dgm:pt modelId="{E8894E05-F6F1-4C69-BA69-34315A53F4B7}" type="pres">
      <dgm:prSet presAssocID="{AA99B0FB-E68F-4E71-B6C8-49A89DB8003B}" presName="parTrans" presStyleLbl="sibTrans2D1" presStyleIdx="0" presStyleCnt="3"/>
      <dgm:spPr/>
    </dgm:pt>
    <dgm:pt modelId="{40D7E4E2-3C24-4D31-A9E0-E3ADB32FC6C9}" type="pres">
      <dgm:prSet presAssocID="{AA99B0FB-E68F-4E71-B6C8-49A89DB8003B}" presName="connectorText" presStyleLbl="sibTrans2D1" presStyleIdx="0" presStyleCnt="3"/>
      <dgm:spPr/>
    </dgm:pt>
    <dgm:pt modelId="{FAC1672A-59CD-4585-A7C4-FBD840780E7B}" type="pres">
      <dgm:prSet presAssocID="{3CF14FD2-F1A1-4406-854A-E229F0373B9F}" presName="node" presStyleLbl="node1" presStyleIdx="0" presStyleCnt="3" custScaleX="136173" custScaleY="130670">
        <dgm:presLayoutVars>
          <dgm:bulletEnabled val="1"/>
        </dgm:presLayoutVars>
      </dgm:prSet>
      <dgm:spPr/>
    </dgm:pt>
    <dgm:pt modelId="{21A52812-C30F-493C-8325-FEA7748F8603}" type="pres">
      <dgm:prSet presAssocID="{69124993-64D6-4134-9774-ED32790795C8}" presName="parTrans" presStyleLbl="sibTrans2D1" presStyleIdx="1" presStyleCnt="3"/>
      <dgm:spPr/>
    </dgm:pt>
    <dgm:pt modelId="{3105B8BE-FA90-4FF8-A13C-F69F6F3FE49D}" type="pres">
      <dgm:prSet presAssocID="{69124993-64D6-4134-9774-ED32790795C8}" presName="connectorText" presStyleLbl="sibTrans2D1" presStyleIdx="1" presStyleCnt="3"/>
      <dgm:spPr/>
    </dgm:pt>
    <dgm:pt modelId="{0F8AB88C-B654-46C0-9F79-FC6B31E41710}" type="pres">
      <dgm:prSet presAssocID="{975AA20D-5574-4E7C-85DC-9213B4D1908C}" presName="node" presStyleLbl="node1" presStyleIdx="1" presStyleCnt="3" custScaleX="136173" custScaleY="130670">
        <dgm:presLayoutVars>
          <dgm:bulletEnabled val="1"/>
        </dgm:presLayoutVars>
      </dgm:prSet>
      <dgm:spPr/>
    </dgm:pt>
    <dgm:pt modelId="{BCAA532C-1533-4347-B891-370B238CBCD7}" type="pres">
      <dgm:prSet presAssocID="{2DDB9D88-B6F7-4140-8085-F05DAF1771AE}" presName="parTrans" presStyleLbl="sibTrans2D1" presStyleIdx="2" presStyleCnt="3"/>
      <dgm:spPr/>
    </dgm:pt>
    <dgm:pt modelId="{1CAC817D-19AB-4459-A5E2-2610A396BB2A}" type="pres">
      <dgm:prSet presAssocID="{2DDB9D88-B6F7-4140-8085-F05DAF1771AE}" presName="connectorText" presStyleLbl="sibTrans2D1" presStyleIdx="2" presStyleCnt="3"/>
      <dgm:spPr/>
    </dgm:pt>
    <dgm:pt modelId="{3C4ADDC9-A322-4992-AD55-640DCFB0DA5D}" type="pres">
      <dgm:prSet presAssocID="{9F6382B9-95A3-4B6B-A2D6-05997AF43780}" presName="node" presStyleLbl="node1" presStyleIdx="2" presStyleCnt="3" custScaleX="136173" custScaleY="130670">
        <dgm:presLayoutVars>
          <dgm:bulletEnabled val="1"/>
        </dgm:presLayoutVars>
      </dgm:prSet>
      <dgm:spPr/>
    </dgm:pt>
  </dgm:ptLst>
  <dgm:cxnLst>
    <dgm:cxn modelId="{A376AC19-BB50-4883-B03D-1C98174EE773}" type="presOf" srcId="{D9449544-7B7D-49A3-B505-A1A0F0531A74}" destId="{D673E07D-C9D8-4236-A2A8-E9EFF77B6B9E}" srcOrd="0" destOrd="0" presId="urn:microsoft.com/office/officeart/2005/8/layout/radial5"/>
    <dgm:cxn modelId="{4FD8705D-0291-4D61-9EF8-17490519FE81}" srcId="{60396C29-7B85-4E9A-ADB7-9206491D1A9B}" destId="{20087917-7E2E-4452-8C84-87A4679FC88A}" srcOrd="1" destOrd="0" parTransId="{3D97B79B-0C79-4EF5-BB2F-079D713DA911}" sibTransId="{741D7323-77BD-4191-A654-CE4884A8ADB3}"/>
    <dgm:cxn modelId="{5E44BA41-DC44-403F-82BE-D492CEA7826D}" srcId="{D9449544-7B7D-49A3-B505-A1A0F0531A74}" destId="{9F6382B9-95A3-4B6B-A2D6-05997AF43780}" srcOrd="2" destOrd="0" parTransId="{2DDB9D88-B6F7-4140-8085-F05DAF1771AE}" sibTransId="{3F1F2E0E-5490-4F0B-B384-AC6A040EEE7D}"/>
    <dgm:cxn modelId="{74DBBE43-E944-4D3E-8822-7DFD783087D6}" type="presOf" srcId="{69124993-64D6-4134-9774-ED32790795C8}" destId="{3105B8BE-FA90-4FF8-A13C-F69F6F3FE49D}" srcOrd="1" destOrd="0" presId="urn:microsoft.com/office/officeart/2005/8/layout/radial5"/>
    <dgm:cxn modelId="{30349367-0F3B-49CC-9FCF-C6E3A4E07AE6}" type="presOf" srcId="{AA99B0FB-E68F-4E71-B6C8-49A89DB8003B}" destId="{40D7E4E2-3C24-4D31-A9E0-E3ADB32FC6C9}" srcOrd="1" destOrd="0" presId="urn:microsoft.com/office/officeart/2005/8/layout/radial5"/>
    <dgm:cxn modelId="{6B66176B-1E38-4CEA-A213-F793CD71FA4A}" type="presOf" srcId="{69124993-64D6-4134-9774-ED32790795C8}" destId="{21A52812-C30F-493C-8325-FEA7748F8603}" srcOrd="0" destOrd="0" presId="urn:microsoft.com/office/officeart/2005/8/layout/radial5"/>
    <dgm:cxn modelId="{9821C973-9757-4B5E-8841-B3071551BD03}" type="presOf" srcId="{60396C29-7B85-4E9A-ADB7-9206491D1A9B}" destId="{2C4E7E08-A5BC-439D-AC80-9D6A97E50D4F}" srcOrd="0" destOrd="0" presId="urn:microsoft.com/office/officeart/2005/8/layout/radial5"/>
    <dgm:cxn modelId="{79C0DD58-C476-4AA2-8CA5-AF11F510C6EF}" type="presOf" srcId="{975AA20D-5574-4E7C-85DC-9213B4D1908C}" destId="{0F8AB88C-B654-46C0-9F79-FC6B31E41710}" srcOrd="0" destOrd="0" presId="urn:microsoft.com/office/officeart/2005/8/layout/radial5"/>
    <dgm:cxn modelId="{5159A08D-7CD8-494C-8A70-D26D4FEF69E1}" type="presOf" srcId="{3CF14FD2-F1A1-4406-854A-E229F0373B9F}" destId="{FAC1672A-59CD-4585-A7C4-FBD840780E7B}" srcOrd="0" destOrd="0" presId="urn:microsoft.com/office/officeart/2005/8/layout/radial5"/>
    <dgm:cxn modelId="{6C3257A6-F893-4057-91DF-0F7A360C9287}" srcId="{D9449544-7B7D-49A3-B505-A1A0F0531A74}" destId="{975AA20D-5574-4E7C-85DC-9213B4D1908C}" srcOrd="1" destOrd="0" parTransId="{69124993-64D6-4134-9774-ED32790795C8}" sibTransId="{F3924AC7-5CC8-49DE-8DEF-966E0E25C31F}"/>
    <dgm:cxn modelId="{6EA492AE-8E55-4FC5-BD8F-F2A57E2B87BD}" type="presOf" srcId="{AA99B0FB-E68F-4E71-B6C8-49A89DB8003B}" destId="{E8894E05-F6F1-4C69-BA69-34315A53F4B7}" srcOrd="0" destOrd="0" presId="urn:microsoft.com/office/officeart/2005/8/layout/radial5"/>
    <dgm:cxn modelId="{C8E15DBE-505F-4B89-A6D7-7C57DE67C062}" type="presOf" srcId="{9F6382B9-95A3-4B6B-A2D6-05997AF43780}" destId="{3C4ADDC9-A322-4992-AD55-640DCFB0DA5D}" srcOrd="0" destOrd="0" presId="urn:microsoft.com/office/officeart/2005/8/layout/radial5"/>
    <dgm:cxn modelId="{BB9FEAD2-755C-4BFD-97B5-7905E5CE923D}" type="presOf" srcId="{2DDB9D88-B6F7-4140-8085-F05DAF1771AE}" destId="{1CAC817D-19AB-4459-A5E2-2610A396BB2A}" srcOrd="1" destOrd="0" presId="urn:microsoft.com/office/officeart/2005/8/layout/radial5"/>
    <dgm:cxn modelId="{D8BC2EE6-D663-42E5-B1D7-6C1B68B25052}" type="presOf" srcId="{2DDB9D88-B6F7-4140-8085-F05DAF1771AE}" destId="{BCAA532C-1533-4347-B891-370B238CBCD7}" srcOrd="0" destOrd="0" presId="urn:microsoft.com/office/officeart/2005/8/layout/radial5"/>
    <dgm:cxn modelId="{7171A0ED-0854-4E46-891E-96A556AB4DD1}" srcId="{60396C29-7B85-4E9A-ADB7-9206491D1A9B}" destId="{D9449544-7B7D-49A3-B505-A1A0F0531A74}" srcOrd="0" destOrd="0" parTransId="{081AB278-F9D0-4FDD-A215-09DE82F7C9DC}" sibTransId="{8248D794-F8AB-4EB3-8920-A488FDFC889A}"/>
    <dgm:cxn modelId="{39FADDF3-A563-4F6D-A1CD-AFB1FC00A07D}" srcId="{D9449544-7B7D-49A3-B505-A1A0F0531A74}" destId="{3CF14FD2-F1A1-4406-854A-E229F0373B9F}" srcOrd="0" destOrd="0" parTransId="{AA99B0FB-E68F-4E71-B6C8-49A89DB8003B}" sibTransId="{35B972D4-C800-45D7-8FA9-B7C9CD6835C1}"/>
    <dgm:cxn modelId="{16C84E94-8AC3-4E31-B58C-042503D233D3}" type="presParOf" srcId="{2C4E7E08-A5BC-439D-AC80-9D6A97E50D4F}" destId="{D673E07D-C9D8-4236-A2A8-E9EFF77B6B9E}" srcOrd="0" destOrd="0" presId="urn:microsoft.com/office/officeart/2005/8/layout/radial5"/>
    <dgm:cxn modelId="{B3EF17E4-7016-4C90-B731-D6C777C94BB8}" type="presParOf" srcId="{2C4E7E08-A5BC-439D-AC80-9D6A97E50D4F}" destId="{E8894E05-F6F1-4C69-BA69-34315A53F4B7}" srcOrd="1" destOrd="0" presId="urn:microsoft.com/office/officeart/2005/8/layout/radial5"/>
    <dgm:cxn modelId="{3DB92DC3-B4FC-46CB-862D-CB4B7A61EA22}" type="presParOf" srcId="{E8894E05-F6F1-4C69-BA69-34315A53F4B7}" destId="{40D7E4E2-3C24-4D31-A9E0-E3ADB32FC6C9}" srcOrd="0" destOrd="0" presId="urn:microsoft.com/office/officeart/2005/8/layout/radial5"/>
    <dgm:cxn modelId="{8DEF576E-659D-4026-A37B-62ADFD134096}" type="presParOf" srcId="{2C4E7E08-A5BC-439D-AC80-9D6A97E50D4F}" destId="{FAC1672A-59CD-4585-A7C4-FBD840780E7B}" srcOrd="2" destOrd="0" presId="urn:microsoft.com/office/officeart/2005/8/layout/radial5"/>
    <dgm:cxn modelId="{1BFF4AE7-F37B-409F-9CC7-6C25BB56B01A}" type="presParOf" srcId="{2C4E7E08-A5BC-439D-AC80-9D6A97E50D4F}" destId="{21A52812-C30F-493C-8325-FEA7748F8603}" srcOrd="3" destOrd="0" presId="urn:microsoft.com/office/officeart/2005/8/layout/radial5"/>
    <dgm:cxn modelId="{C6445F84-03AF-4BFA-B279-6A7BBD8F1089}" type="presParOf" srcId="{21A52812-C30F-493C-8325-FEA7748F8603}" destId="{3105B8BE-FA90-4FF8-A13C-F69F6F3FE49D}" srcOrd="0" destOrd="0" presId="urn:microsoft.com/office/officeart/2005/8/layout/radial5"/>
    <dgm:cxn modelId="{47120C61-6488-498F-BBC6-4781B610A95C}" type="presParOf" srcId="{2C4E7E08-A5BC-439D-AC80-9D6A97E50D4F}" destId="{0F8AB88C-B654-46C0-9F79-FC6B31E41710}" srcOrd="4" destOrd="0" presId="urn:microsoft.com/office/officeart/2005/8/layout/radial5"/>
    <dgm:cxn modelId="{AD77CC64-3B99-4B05-8DA6-F78869E2B87D}" type="presParOf" srcId="{2C4E7E08-A5BC-439D-AC80-9D6A97E50D4F}" destId="{BCAA532C-1533-4347-B891-370B238CBCD7}" srcOrd="5" destOrd="0" presId="urn:microsoft.com/office/officeart/2005/8/layout/radial5"/>
    <dgm:cxn modelId="{F7D9943A-BAEA-4A34-8E8D-BB0FB6F4D644}" type="presParOf" srcId="{BCAA532C-1533-4347-B891-370B238CBCD7}" destId="{1CAC817D-19AB-4459-A5E2-2610A396BB2A}" srcOrd="0" destOrd="0" presId="urn:microsoft.com/office/officeart/2005/8/layout/radial5"/>
    <dgm:cxn modelId="{5ADDD92A-EEDD-4979-94C8-1E718A390A8F}" type="presParOf" srcId="{2C4E7E08-A5BC-439D-AC80-9D6A97E50D4F}" destId="{3C4ADDC9-A322-4992-AD55-640DCFB0DA5D}"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E67247-A708-48E0-9A49-A3D263E8EE0E}" type="doc">
      <dgm:prSet loTypeId="urn:microsoft.com/office/officeart/2005/8/layout/vList6" loCatId="list" qsTypeId="urn:microsoft.com/office/officeart/2005/8/quickstyle/simple1" qsCatId="simple" csTypeId="urn:microsoft.com/office/officeart/2005/8/colors/accent6_2" csCatId="accent6" phldr="1"/>
      <dgm:spPr/>
      <dgm:t>
        <a:bodyPr/>
        <a:lstStyle/>
        <a:p>
          <a:endParaRPr lang="en-GB"/>
        </a:p>
      </dgm:t>
    </dgm:pt>
    <dgm:pt modelId="{2998CAD2-D069-4240-88B0-10E00C650B8B}">
      <dgm:prSet phldrT="[Text]"/>
      <dgm:spPr/>
      <dgm:t>
        <a:bodyPr/>
        <a:lstStyle/>
        <a:p>
          <a:r>
            <a:rPr lang="en-GB" i="1"/>
            <a:t>Did you achieve your success criteria?</a:t>
          </a:r>
        </a:p>
      </dgm:t>
    </dgm:pt>
    <dgm:pt modelId="{DF8BA544-EBB6-4527-9E20-E529422B3A0F}" type="parTrans" cxnId="{4FFC58CC-A38E-4C87-AA8F-54C7DEE676DF}">
      <dgm:prSet/>
      <dgm:spPr/>
      <dgm:t>
        <a:bodyPr/>
        <a:lstStyle/>
        <a:p>
          <a:endParaRPr lang="en-GB"/>
        </a:p>
      </dgm:t>
    </dgm:pt>
    <dgm:pt modelId="{5043B90E-CD0B-45F7-81F4-4318B6E001B9}" type="sibTrans" cxnId="{4FFC58CC-A38E-4C87-AA8F-54C7DEE676DF}">
      <dgm:prSet/>
      <dgm:spPr/>
      <dgm:t>
        <a:bodyPr/>
        <a:lstStyle/>
        <a:p>
          <a:endParaRPr lang="en-GB"/>
        </a:p>
      </dgm:t>
    </dgm:pt>
    <dgm:pt modelId="{44484F6B-419C-4380-8C8B-91FA4E5E8192}">
      <dgm:prSet phldrT="[Text]"/>
      <dgm:spPr/>
      <dgm:t>
        <a:bodyPr/>
        <a:lstStyle/>
        <a:p>
          <a:pPr marL="234000" indent="-234000">
            <a:lnSpc>
              <a:spcPct val="100000"/>
            </a:lnSpc>
            <a:spcBef>
              <a:spcPts val="0"/>
            </a:spcBef>
            <a:spcAft>
              <a:spcPts val="0"/>
            </a:spcAft>
          </a:pPr>
          <a:r>
            <a:rPr lang="en-GB"/>
            <a:t>Comment on each of your success criteria.</a:t>
          </a:r>
        </a:p>
      </dgm:t>
    </dgm:pt>
    <dgm:pt modelId="{1E42C60E-BD04-447B-A437-627891CE642B}" type="parTrans" cxnId="{00F62100-DA08-48CF-8663-23A0754D4236}">
      <dgm:prSet/>
      <dgm:spPr/>
      <dgm:t>
        <a:bodyPr/>
        <a:lstStyle/>
        <a:p>
          <a:endParaRPr lang="en-GB"/>
        </a:p>
      </dgm:t>
    </dgm:pt>
    <dgm:pt modelId="{2EA8A94C-C14A-427D-946F-A87F4527F5B5}" type="sibTrans" cxnId="{00F62100-DA08-48CF-8663-23A0754D4236}">
      <dgm:prSet/>
      <dgm:spPr/>
      <dgm:t>
        <a:bodyPr/>
        <a:lstStyle/>
        <a:p>
          <a:endParaRPr lang="en-GB"/>
        </a:p>
      </dgm:t>
    </dgm:pt>
    <dgm:pt modelId="{520E8DF3-2AD3-4B8D-AB44-447E0BB174D4}">
      <dgm:prSet phldrT="[Text]"/>
      <dgm:spPr/>
      <dgm:t>
        <a:bodyPr/>
        <a:lstStyle/>
        <a:p>
          <a:pPr marL="234000" indent="-234000">
            <a:lnSpc>
              <a:spcPct val="100000"/>
            </a:lnSpc>
            <a:spcBef>
              <a:spcPct val="0"/>
            </a:spcBef>
            <a:spcAft>
              <a:spcPts val="0"/>
            </a:spcAft>
          </a:pPr>
          <a:r>
            <a:rPr lang="en-GB"/>
            <a:t>Describe the extent to which you met each criterion.</a:t>
          </a:r>
        </a:p>
      </dgm:t>
    </dgm:pt>
    <dgm:pt modelId="{800AAA77-90D2-4175-B5DE-82FC1D0E04D8}" type="parTrans" cxnId="{2FB13695-5DF4-4B77-A648-8DB220E7D3F7}">
      <dgm:prSet/>
      <dgm:spPr/>
      <dgm:t>
        <a:bodyPr/>
        <a:lstStyle/>
        <a:p>
          <a:endParaRPr lang="en-GB"/>
        </a:p>
      </dgm:t>
    </dgm:pt>
    <dgm:pt modelId="{90E490D3-7940-446E-8248-C32BE0DC9B4E}" type="sibTrans" cxnId="{2FB13695-5DF4-4B77-A648-8DB220E7D3F7}">
      <dgm:prSet/>
      <dgm:spPr/>
      <dgm:t>
        <a:bodyPr/>
        <a:lstStyle/>
        <a:p>
          <a:endParaRPr lang="en-GB"/>
        </a:p>
      </dgm:t>
    </dgm:pt>
    <dgm:pt modelId="{7B4B71A6-B8B2-43B8-9FB2-205741C867A5}">
      <dgm:prSet phldrT="[Text]"/>
      <dgm:spPr/>
      <dgm:t>
        <a:bodyPr/>
        <a:lstStyle/>
        <a:p>
          <a:r>
            <a:rPr lang="en-GB" i="1"/>
            <a:t>How do you know?</a:t>
          </a:r>
        </a:p>
      </dgm:t>
    </dgm:pt>
    <dgm:pt modelId="{21A1F835-91FE-4455-B8C6-0488C69BEFCF}" type="parTrans" cxnId="{98AB1E3E-3520-49E7-A16D-402C675C1DC6}">
      <dgm:prSet/>
      <dgm:spPr/>
      <dgm:t>
        <a:bodyPr/>
        <a:lstStyle/>
        <a:p>
          <a:endParaRPr lang="en-GB"/>
        </a:p>
      </dgm:t>
    </dgm:pt>
    <dgm:pt modelId="{455D8D65-87E2-40C6-99D1-2BC832C83E28}" type="sibTrans" cxnId="{98AB1E3E-3520-49E7-A16D-402C675C1DC6}">
      <dgm:prSet/>
      <dgm:spPr/>
      <dgm:t>
        <a:bodyPr/>
        <a:lstStyle/>
        <a:p>
          <a:endParaRPr lang="en-GB"/>
        </a:p>
      </dgm:t>
    </dgm:pt>
    <dgm:pt modelId="{9A57AD04-97CF-4D43-8924-8478BC2B414E}">
      <dgm:prSet phldrT="[Text]"/>
      <dgm:spPr/>
      <dgm:t>
        <a:bodyPr/>
        <a:lstStyle/>
        <a:p>
          <a:pPr marL="234000" indent="-234000">
            <a:lnSpc>
              <a:spcPct val="100000"/>
            </a:lnSpc>
            <a:spcAft>
              <a:spcPts val="0"/>
            </a:spcAft>
          </a:pPr>
          <a:r>
            <a:rPr lang="en-GB"/>
            <a:t>Gather evidence to show the success criteria that you met.</a:t>
          </a:r>
        </a:p>
      </dgm:t>
    </dgm:pt>
    <dgm:pt modelId="{73985A02-4D88-4B37-ABD1-51673E54A5E0}" type="parTrans" cxnId="{CD0B9100-776E-4BD8-BBF2-139215AB08FA}">
      <dgm:prSet/>
      <dgm:spPr/>
      <dgm:t>
        <a:bodyPr/>
        <a:lstStyle/>
        <a:p>
          <a:endParaRPr lang="en-GB"/>
        </a:p>
      </dgm:t>
    </dgm:pt>
    <dgm:pt modelId="{76611D51-203A-4FE6-9BE0-DBDFDE67668A}" type="sibTrans" cxnId="{CD0B9100-776E-4BD8-BBF2-139215AB08FA}">
      <dgm:prSet/>
      <dgm:spPr/>
      <dgm:t>
        <a:bodyPr/>
        <a:lstStyle/>
        <a:p>
          <a:endParaRPr lang="en-GB"/>
        </a:p>
      </dgm:t>
    </dgm:pt>
    <dgm:pt modelId="{1814E0DB-DD36-4820-AF04-E261421C7C25}">
      <dgm:prSet phldrT="[Text]"/>
      <dgm:spPr/>
      <dgm:t>
        <a:bodyPr/>
        <a:lstStyle/>
        <a:p>
          <a:pPr marL="234000" indent="-234000">
            <a:lnSpc>
              <a:spcPct val="100000"/>
            </a:lnSpc>
            <a:spcAft>
              <a:spcPts val="0"/>
            </a:spcAft>
          </a:pPr>
          <a:r>
            <a:rPr lang="en-GB"/>
            <a:t>Give evidence or examples to explain why you were unable to meet other success criteria.</a:t>
          </a:r>
        </a:p>
      </dgm:t>
    </dgm:pt>
    <dgm:pt modelId="{97C59106-A06D-4507-BC40-5979B159E6F4}" type="parTrans" cxnId="{05F60974-A29F-4EBF-BF2D-85DC9928226F}">
      <dgm:prSet/>
      <dgm:spPr/>
      <dgm:t>
        <a:bodyPr/>
        <a:lstStyle/>
        <a:p>
          <a:endParaRPr lang="en-GB"/>
        </a:p>
      </dgm:t>
    </dgm:pt>
    <dgm:pt modelId="{500CC836-EC65-4887-9ACF-D13EC413279D}" type="sibTrans" cxnId="{05F60974-A29F-4EBF-BF2D-85DC9928226F}">
      <dgm:prSet/>
      <dgm:spPr/>
      <dgm:t>
        <a:bodyPr/>
        <a:lstStyle/>
        <a:p>
          <a:endParaRPr lang="en-GB"/>
        </a:p>
      </dgm:t>
    </dgm:pt>
    <dgm:pt modelId="{4C40084A-5A45-46B1-8FA8-2D20CB3E9564}">
      <dgm:prSet phldrT="[Text]"/>
      <dgm:spPr/>
      <dgm:t>
        <a:bodyPr/>
        <a:lstStyle/>
        <a:p>
          <a:pPr marL="234000" indent="-234000">
            <a:lnSpc>
              <a:spcPct val="100000"/>
            </a:lnSpc>
            <a:spcBef>
              <a:spcPct val="0"/>
            </a:spcBef>
            <a:spcAft>
              <a:spcPts val="0"/>
            </a:spcAft>
          </a:pPr>
          <a:r>
            <a:rPr lang="en-GB"/>
            <a:t>State whether there were any unexpected features that you achieved.</a:t>
          </a:r>
        </a:p>
      </dgm:t>
    </dgm:pt>
    <dgm:pt modelId="{F7E33202-2128-4FA8-B971-68E6E7FE8285}" type="parTrans" cxnId="{09278A59-A190-4BE3-AE1D-130293B8E1DD}">
      <dgm:prSet/>
      <dgm:spPr/>
      <dgm:t>
        <a:bodyPr/>
        <a:lstStyle/>
        <a:p>
          <a:endParaRPr lang="en-GB"/>
        </a:p>
      </dgm:t>
    </dgm:pt>
    <dgm:pt modelId="{1329D506-B72D-403D-B1F8-CB1405F55C9F}" type="sibTrans" cxnId="{09278A59-A190-4BE3-AE1D-130293B8E1DD}">
      <dgm:prSet/>
      <dgm:spPr/>
      <dgm:t>
        <a:bodyPr/>
        <a:lstStyle/>
        <a:p>
          <a:endParaRPr lang="en-GB"/>
        </a:p>
      </dgm:t>
    </dgm:pt>
    <dgm:pt modelId="{394BB53F-041D-49D2-9848-9BBD21C03363}" type="pres">
      <dgm:prSet presAssocID="{C2E67247-A708-48E0-9A49-A3D263E8EE0E}" presName="Name0" presStyleCnt="0">
        <dgm:presLayoutVars>
          <dgm:dir/>
          <dgm:animLvl val="lvl"/>
          <dgm:resizeHandles/>
        </dgm:presLayoutVars>
      </dgm:prSet>
      <dgm:spPr/>
    </dgm:pt>
    <dgm:pt modelId="{F4916E4C-2566-4F4B-957C-6056EE0AB314}" type="pres">
      <dgm:prSet presAssocID="{2998CAD2-D069-4240-88B0-10E00C650B8B}" presName="linNode" presStyleCnt="0"/>
      <dgm:spPr/>
    </dgm:pt>
    <dgm:pt modelId="{1DD66125-81F9-4527-AEBD-6E93E536DB76}" type="pres">
      <dgm:prSet presAssocID="{2998CAD2-D069-4240-88B0-10E00C650B8B}" presName="parentShp" presStyleLbl="node1" presStyleIdx="0" presStyleCnt="2" custScaleX="69162">
        <dgm:presLayoutVars>
          <dgm:bulletEnabled val="1"/>
        </dgm:presLayoutVars>
      </dgm:prSet>
      <dgm:spPr/>
    </dgm:pt>
    <dgm:pt modelId="{5AD6DBE5-03FF-4B50-8250-2A5FBB74FA30}" type="pres">
      <dgm:prSet presAssocID="{2998CAD2-D069-4240-88B0-10E00C650B8B}" presName="childShp" presStyleLbl="bgAccFollowNode1" presStyleIdx="0" presStyleCnt="2" custScaleX="120559">
        <dgm:presLayoutVars>
          <dgm:bulletEnabled val="1"/>
        </dgm:presLayoutVars>
      </dgm:prSet>
      <dgm:spPr/>
    </dgm:pt>
    <dgm:pt modelId="{D26609B7-3AA1-4141-B47D-FF007A2903C5}" type="pres">
      <dgm:prSet presAssocID="{5043B90E-CD0B-45F7-81F4-4318B6E001B9}" presName="spacing" presStyleCnt="0"/>
      <dgm:spPr/>
    </dgm:pt>
    <dgm:pt modelId="{3828FF79-AF12-407C-AAE0-16B53E6350E2}" type="pres">
      <dgm:prSet presAssocID="{7B4B71A6-B8B2-43B8-9FB2-205741C867A5}" presName="linNode" presStyleCnt="0"/>
      <dgm:spPr/>
    </dgm:pt>
    <dgm:pt modelId="{41292D5F-C157-4898-9A3B-F7AE4B6BD2A5}" type="pres">
      <dgm:prSet presAssocID="{7B4B71A6-B8B2-43B8-9FB2-205741C867A5}" presName="parentShp" presStyleLbl="node1" presStyleIdx="1" presStyleCnt="2" custScaleX="69874">
        <dgm:presLayoutVars>
          <dgm:bulletEnabled val="1"/>
        </dgm:presLayoutVars>
      </dgm:prSet>
      <dgm:spPr/>
    </dgm:pt>
    <dgm:pt modelId="{E13C6664-7368-4A2B-9EF3-99C33C7B2163}" type="pres">
      <dgm:prSet presAssocID="{7B4B71A6-B8B2-43B8-9FB2-205741C867A5}" presName="childShp" presStyleLbl="bgAccFollowNode1" presStyleIdx="1" presStyleCnt="2" custScaleX="120084" custLinFactNeighborY="764">
        <dgm:presLayoutVars>
          <dgm:bulletEnabled val="1"/>
        </dgm:presLayoutVars>
      </dgm:prSet>
      <dgm:spPr/>
    </dgm:pt>
  </dgm:ptLst>
  <dgm:cxnLst>
    <dgm:cxn modelId="{00F62100-DA08-48CF-8663-23A0754D4236}" srcId="{2998CAD2-D069-4240-88B0-10E00C650B8B}" destId="{44484F6B-419C-4380-8C8B-91FA4E5E8192}" srcOrd="0" destOrd="0" parTransId="{1E42C60E-BD04-447B-A437-627891CE642B}" sibTransId="{2EA8A94C-C14A-427D-946F-A87F4527F5B5}"/>
    <dgm:cxn modelId="{CD0B9100-776E-4BD8-BBF2-139215AB08FA}" srcId="{7B4B71A6-B8B2-43B8-9FB2-205741C867A5}" destId="{9A57AD04-97CF-4D43-8924-8478BC2B414E}" srcOrd="0" destOrd="0" parTransId="{73985A02-4D88-4B37-ABD1-51673E54A5E0}" sibTransId="{76611D51-203A-4FE6-9BE0-DBDFDE67668A}"/>
    <dgm:cxn modelId="{98AB1E3E-3520-49E7-A16D-402C675C1DC6}" srcId="{C2E67247-A708-48E0-9A49-A3D263E8EE0E}" destId="{7B4B71A6-B8B2-43B8-9FB2-205741C867A5}" srcOrd="1" destOrd="0" parTransId="{21A1F835-91FE-4455-B8C6-0488C69BEFCF}" sibTransId="{455D8D65-87E2-40C6-99D1-2BC832C83E28}"/>
    <dgm:cxn modelId="{05F60974-A29F-4EBF-BF2D-85DC9928226F}" srcId="{7B4B71A6-B8B2-43B8-9FB2-205741C867A5}" destId="{1814E0DB-DD36-4820-AF04-E261421C7C25}" srcOrd="1" destOrd="0" parTransId="{97C59106-A06D-4507-BC40-5979B159E6F4}" sibTransId="{500CC836-EC65-4887-9ACF-D13EC413279D}"/>
    <dgm:cxn modelId="{09278A59-A190-4BE3-AE1D-130293B8E1DD}" srcId="{2998CAD2-D069-4240-88B0-10E00C650B8B}" destId="{4C40084A-5A45-46B1-8FA8-2D20CB3E9564}" srcOrd="2" destOrd="0" parTransId="{F7E33202-2128-4FA8-B971-68E6E7FE8285}" sibTransId="{1329D506-B72D-403D-B1F8-CB1405F55C9F}"/>
    <dgm:cxn modelId="{C18E658C-521B-4AA0-AD88-4C3E05EAF0DE}" type="presOf" srcId="{1814E0DB-DD36-4820-AF04-E261421C7C25}" destId="{E13C6664-7368-4A2B-9EF3-99C33C7B2163}" srcOrd="0" destOrd="1" presId="urn:microsoft.com/office/officeart/2005/8/layout/vList6"/>
    <dgm:cxn modelId="{DF61648E-DBC0-40E7-BD73-20488C6AFB0A}" type="presOf" srcId="{44484F6B-419C-4380-8C8B-91FA4E5E8192}" destId="{5AD6DBE5-03FF-4B50-8250-2A5FBB74FA30}" srcOrd="0" destOrd="0" presId="urn:microsoft.com/office/officeart/2005/8/layout/vList6"/>
    <dgm:cxn modelId="{2FB13695-5DF4-4B77-A648-8DB220E7D3F7}" srcId="{2998CAD2-D069-4240-88B0-10E00C650B8B}" destId="{520E8DF3-2AD3-4B8D-AB44-447E0BB174D4}" srcOrd="1" destOrd="0" parTransId="{800AAA77-90D2-4175-B5DE-82FC1D0E04D8}" sibTransId="{90E490D3-7940-446E-8248-C32BE0DC9B4E}"/>
    <dgm:cxn modelId="{F67A01A1-4594-4291-A6A6-B7A02002B7D9}" type="presOf" srcId="{2998CAD2-D069-4240-88B0-10E00C650B8B}" destId="{1DD66125-81F9-4527-AEBD-6E93E536DB76}" srcOrd="0" destOrd="0" presId="urn:microsoft.com/office/officeart/2005/8/layout/vList6"/>
    <dgm:cxn modelId="{41CE2AC1-1819-454D-BA1B-13548584021A}" type="presOf" srcId="{520E8DF3-2AD3-4B8D-AB44-447E0BB174D4}" destId="{5AD6DBE5-03FF-4B50-8250-2A5FBB74FA30}" srcOrd="0" destOrd="1" presId="urn:microsoft.com/office/officeart/2005/8/layout/vList6"/>
    <dgm:cxn modelId="{4FFC58CC-A38E-4C87-AA8F-54C7DEE676DF}" srcId="{C2E67247-A708-48E0-9A49-A3D263E8EE0E}" destId="{2998CAD2-D069-4240-88B0-10E00C650B8B}" srcOrd="0" destOrd="0" parTransId="{DF8BA544-EBB6-4527-9E20-E529422B3A0F}" sibTransId="{5043B90E-CD0B-45F7-81F4-4318B6E001B9}"/>
    <dgm:cxn modelId="{628DBCD2-8AF2-46E0-8AD3-E85F4291CBEF}" type="presOf" srcId="{7B4B71A6-B8B2-43B8-9FB2-205741C867A5}" destId="{41292D5F-C157-4898-9A3B-F7AE4B6BD2A5}" srcOrd="0" destOrd="0" presId="urn:microsoft.com/office/officeart/2005/8/layout/vList6"/>
    <dgm:cxn modelId="{9F9786E1-B523-4CB3-9E61-9A585B8ABF1E}" type="presOf" srcId="{4C40084A-5A45-46B1-8FA8-2D20CB3E9564}" destId="{5AD6DBE5-03FF-4B50-8250-2A5FBB74FA30}" srcOrd="0" destOrd="2" presId="urn:microsoft.com/office/officeart/2005/8/layout/vList6"/>
    <dgm:cxn modelId="{B10511E6-529C-4E3B-AFA0-38C2F7A1FE54}" type="presOf" srcId="{9A57AD04-97CF-4D43-8924-8478BC2B414E}" destId="{E13C6664-7368-4A2B-9EF3-99C33C7B2163}" srcOrd="0" destOrd="0" presId="urn:microsoft.com/office/officeart/2005/8/layout/vList6"/>
    <dgm:cxn modelId="{7AEAA1F8-C9A7-457F-9DB3-E799AC312439}" type="presOf" srcId="{C2E67247-A708-48E0-9A49-A3D263E8EE0E}" destId="{394BB53F-041D-49D2-9848-9BBD21C03363}" srcOrd="0" destOrd="0" presId="urn:microsoft.com/office/officeart/2005/8/layout/vList6"/>
    <dgm:cxn modelId="{B37E6F7C-35A1-401B-90BA-AE2BD77F9884}" type="presParOf" srcId="{394BB53F-041D-49D2-9848-9BBD21C03363}" destId="{F4916E4C-2566-4F4B-957C-6056EE0AB314}" srcOrd="0" destOrd="0" presId="urn:microsoft.com/office/officeart/2005/8/layout/vList6"/>
    <dgm:cxn modelId="{75F4F3C6-CCFC-4813-9A8B-A0475CBCA145}" type="presParOf" srcId="{F4916E4C-2566-4F4B-957C-6056EE0AB314}" destId="{1DD66125-81F9-4527-AEBD-6E93E536DB76}" srcOrd="0" destOrd="0" presId="urn:microsoft.com/office/officeart/2005/8/layout/vList6"/>
    <dgm:cxn modelId="{B3EEA30F-541D-48A5-97BA-DE78C08B4441}" type="presParOf" srcId="{F4916E4C-2566-4F4B-957C-6056EE0AB314}" destId="{5AD6DBE5-03FF-4B50-8250-2A5FBB74FA30}" srcOrd="1" destOrd="0" presId="urn:microsoft.com/office/officeart/2005/8/layout/vList6"/>
    <dgm:cxn modelId="{6B2C3335-D5B9-47D7-B8A5-9777266A7322}" type="presParOf" srcId="{394BB53F-041D-49D2-9848-9BBD21C03363}" destId="{D26609B7-3AA1-4141-B47D-FF007A2903C5}" srcOrd="1" destOrd="0" presId="urn:microsoft.com/office/officeart/2005/8/layout/vList6"/>
    <dgm:cxn modelId="{A1EE6815-FA33-441C-9095-59F69FC41F2B}" type="presParOf" srcId="{394BB53F-041D-49D2-9848-9BBD21C03363}" destId="{3828FF79-AF12-407C-AAE0-16B53E6350E2}" srcOrd="2" destOrd="0" presId="urn:microsoft.com/office/officeart/2005/8/layout/vList6"/>
    <dgm:cxn modelId="{441F3B45-4FCF-420E-9E93-E55C2E909030}" type="presParOf" srcId="{3828FF79-AF12-407C-AAE0-16B53E6350E2}" destId="{41292D5F-C157-4898-9A3B-F7AE4B6BD2A5}" srcOrd="0" destOrd="0" presId="urn:microsoft.com/office/officeart/2005/8/layout/vList6"/>
    <dgm:cxn modelId="{E8A6E040-78EE-435B-9CCD-177FB7A81D3A}" type="presParOf" srcId="{3828FF79-AF12-407C-AAE0-16B53E6350E2}" destId="{E13C6664-7368-4A2B-9EF3-99C33C7B216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3E07D-C9D8-4236-A2A8-E9EFF77B6B9E}">
      <dsp:nvSpPr>
        <dsp:cNvPr id="0" name=""/>
        <dsp:cNvSpPr/>
      </dsp:nvSpPr>
      <dsp:spPr>
        <a:xfrm>
          <a:off x="2645551" y="2113138"/>
          <a:ext cx="1509134" cy="15091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In this stage of the project you will …</a:t>
          </a:r>
        </a:p>
      </dsp:txBody>
      <dsp:txXfrm>
        <a:off x="2866559" y="2334146"/>
        <a:ext cx="1067118" cy="1067118"/>
      </dsp:txXfrm>
    </dsp:sp>
    <dsp:sp modelId="{E8894E05-F6F1-4C69-BA69-34315A53F4B7}">
      <dsp:nvSpPr>
        <dsp:cNvPr id="0" name=""/>
        <dsp:cNvSpPr/>
      </dsp:nvSpPr>
      <dsp:spPr>
        <a:xfrm rot="16200000">
          <a:off x="3301999" y="1677008"/>
          <a:ext cx="196238" cy="51310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331435" y="1809065"/>
        <a:ext cx="137367" cy="307863"/>
      </dsp:txXfrm>
    </dsp:sp>
    <dsp:sp modelId="{FAC1672A-59CD-4585-A7C4-FBD840780E7B}">
      <dsp:nvSpPr>
        <dsp:cNvPr id="0" name=""/>
        <dsp:cNvSpPr/>
      </dsp:nvSpPr>
      <dsp:spPr>
        <a:xfrm>
          <a:off x="2372601" y="-229110"/>
          <a:ext cx="2055033" cy="197198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Explain the impact of the project on you or your learning</a:t>
          </a:r>
        </a:p>
      </dsp:txBody>
      <dsp:txXfrm>
        <a:off x="2673554" y="59681"/>
        <a:ext cx="1453127" cy="1394404"/>
      </dsp:txXfrm>
    </dsp:sp>
    <dsp:sp modelId="{21A52812-C30F-493C-8325-FEA7748F8603}">
      <dsp:nvSpPr>
        <dsp:cNvPr id="0" name=""/>
        <dsp:cNvSpPr/>
      </dsp:nvSpPr>
      <dsp:spPr>
        <a:xfrm rot="1800000">
          <a:off x="4106239" y="3070791"/>
          <a:ext cx="179992" cy="51310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109856" y="3159913"/>
        <a:ext cx="125994" cy="307863"/>
      </dsp:txXfrm>
    </dsp:sp>
    <dsp:sp modelId="{0F8AB88C-B654-46C0-9F79-FC6B31E41710}">
      <dsp:nvSpPr>
        <dsp:cNvPr id="0" name=""/>
        <dsp:cNvSpPr/>
      </dsp:nvSpPr>
      <dsp:spPr>
        <a:xfrm>
          <a:off x="4200627" y="2937123"/>
          <a:ext cx="2055033" cy="197198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Evaluate your product based on the success criteria</a:t>
          </a:r>
        </a:p>
      </dsp:txBody>
      <dsp:txXfrm>
        <a:off x="4501580" y="3225914"/>
        <a:ext cx="1453127" cy="1394404"/>
      </dsp:txXfrm>
    </dsp:sp>
    <dsp:sp modelId="{BCAA532C-1533-4347-B891-370B238CBCD7}">
      <dsp:nvSpPr>
        <dsp:cNvPr id="0" name=""/>
        <dsp:cNvSpPr/>
      </dsp:nvSpPr>
      <dsp:spPr>
        <a:xfrm rot="9000000">
          <a:off x="2514004" y="3070791"/>
          <a:ext cx="179992" cy="51310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2564385" y="3159913"/>
        <a:ext cx="125994" cy="307863"/>
      </dsp:txXfrm>
    </dsp:sp>
    <dsp:sp modelId="{3C4ADDC9-A322-4992-AD55-640DCFB0DA5D}">
      <dsp:nvSpPr>
        <dsp:cNvPr id="0" name=""/>
        <dsp:cNvSpPr/>
      </dsp:nvSpPr>
      <dsp:spPr>
        <a:xfrm>
          <a:off x="544575" y="2937123"/>
          <a:ext cx="2055033" cy="197198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Provide evidence and examples to support your reflection</a:t>
          </a:r>
        </a:p>
      </dsp:txBody>
      <dsp:txXfrm>
        <a:off x="845528" y="3225914"/>
        <a:ext cx="1453127" cy="1394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6DBE5-03FF-4B50-8250-2A5FBB74FA30}">
      <dsp:nvSpPr>
        <dsp:cNvPr id="0" name=""/>
        <dsp:cNvSpPr/>
      </dsp:nvSpPr>
      <dsp:spPr>
        <a:xfrm>
          <a:off x="2308390" y="496"/>
          <a:ext cx="6025146" cy="1935550"/>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234000" lvl="1" indent="-234000" algn="l" defTabSz="844550">
            <a:lnSpc>
              <a:spcPct val="100000"/>
            </a:lnSpc>
            <a:spcBef>
              <a:spcPct val="0"/>
            </a:spcBef>
            <a:spcAft>
              <a:spcPts val="0"/>
            </a:spcAft>
            <a:buChar char="•"/>
          </a:pPr>
          <a:r>
            <a:rPr lang="en-GB" sz="1900" kern="1200"/>
            <a:t>Comment on each of your success criteria.</a:t>
          </a:r>
        </a:p>
        <a:p>
          <a:pPr marL="234000" lvl="1" indent="-234000" algn="l" defTabSz="844550">
            <a:lnSpc>
              <a:spcPct val="100000"/>
            </a:lnSpc>
            <a:spcBef>
              <a:spcPct val="0"/>
            </a:spcBef>
            <a:spcAft>
              <a:spcPts val="0"/>
            </a:spcAft>
            <a:buChar char="•"/>
          </a:pPr>
          <a:r>
            <a:rPr lang="en-GB" sz="1900" kern="1200"/>
            <a:t>Describe the extent to which you met each criterion.</a:t>
          </a:r>
        </a:p>
        <a:p>
          <a:pPr marL="234000" lvl="1" indent="-234000" algn="l" defTabSz="844550">
            <a:lnSpc>
              <a:spcPct val="100000"/>
            </a:lnSpc>
            <a:spcBef>
              <a:spcPct val="0"/>
            </a:spcBef>
            <a:spcAft>
              <a:spcPts val="0"/>
            </a:spcAft>
            <a:buChar char="•"/>
          </a:pPr>
          <a:r>
            <a:rPr lang="en-GB" sz="1900" kern="1200"/>
            <a:t>State whether there were any unexpected features that you achieved.</a:t>
          </a:r>
        </a:p>
      </dsp:txBody>
      <dsp:txXfrm>
        <a:off x="2308390" y="242440"/>
        <a:ext cx="5299315" cy="1451662"/>
      </dsp:txXfrm>
    </dsp:sp>
    <dsp:sp modelId="{1DD66125-81F9-4527-AEBD-6E93E536DB76}">
      <dsp:nvSpPr>
        <dsp:cNvPr id="0" name=""/>
        <dsp:cNvSpPr/>
      </dsp:nvSpPr>
      <dsp:spPr>
        <a:xfrm>
          <a:off x="4062" y="496"/>
          <a:ext cx="2304327" cy="193555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i="1" kern="1200"/>
            <a:t>Did you achieve your success criteria?</a:t>
          </a:r>
        </a:p>
      </dsp:txBody>
      <dsp:txXfrm>
        <a:off x="98548" y="94982"/>
        <a:ext cx="2115355" cy="1746578"/>
      </dsp:txXfrm>
    </dsp:sp>
    <dsp:sp modelId="{E13C6664-7368-4A2B-9EF3-99C33C7B2163}">
      <dsp:nvSpPr>
        <dsp:cNvPr id="0" name=""/>
        <dsp:cNvSpPr/>
      </dsp:nvSpPr>
      <dsp:spPr>
        <a:xfrm>
          <a:off x="2330325" y="2130098"/>
          <a:ext cx="6007274" cy="1935550"/>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234000" lvl="1" indent="-234000" algn="l" defTabSz="844550">
            <a:lnSpc>
              <a:spcPct val="100000"/>
            </a:lnSpc>
            <a:spcBef>
              <a:spcPct val="0"/>
            </a:spcBef>
            <a:spcAft>
              <a:spcPts val="0"/>
            </a:spcAft>
            <a:buChar char="•"/>
          </a:pPr>
          <a:r>
            <a:rPr lang="en-GB" sz="1900" kern="1200"/>
            <a:t>Gather evidence to show the success criteria that you met.</a:t>
          </a:r>
        </a:p>
        <a:p>
          <a:pPr marL="234000" lvl="1" indent="-234000" algn="l" defTabSz="844550">
            <a:lnSpc>
              <a:spcPct val="100000"/>
            </a:lnSpc>
            <a:spcBef>
              <a:spcPct val="0"/>
            </a:spcBef>
            <a:spcAft>
              <a:spcPts val="0"/>
            </a:spcAft>
            <a:buChar char="•"/>
          </a:pPr>
          <a:r>
            <a:rPr lang="en-GB" sz="1900" kern="1200"/>
            <a:t>Give evidence or examples to explain why you were unable to meet other success criteria.</a:t>
          </a:r>
        </a:p>
      </dsp:txBody>
      <dsp:txXfrm>
        <a:off x="2330325" y="2372042"/>
        <a:ext cx="5281443" cy="1451662"/>
      </dsp:txXfrm>
    </dsp:sp>
    <dsp:sp modelId="{41292D5F-C157-4898-9A3B-F7AE4B6BD2A5}">
      <dsp:nvSpPr>
        <dsp:cNvPr id="0" name=""/>
        <dsp:cNvSpPr/>
      </dsp:nvSpPr>
      <dsp:spPr>
        <a:xfrm>
          <a:off x="0" y="2129602"/>
          <a:ext cx="2330325" cy="193555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i="1" kern="1200"/>
            <a:t>How do you know?</a:t>
          </a:r>
        </a:p>
      </dsp:txBody>
      <dsp:txXfrm>
        <a:off x="94486" y="2224088"/>
        <a:ext cx="2141353" cy="174657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nsplash.com/@ianstauffer?utm_source=unsplash&amp;utm_medium=referral&amp;utm_content=creditCopyText"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unsplash.com/photos/bH7kZ0yazB0" TargetMode="External"/><Relationship Id="rId4" Type="http://schemas.openxmlformats.org/officeDocument/2006/relationships/hyperlink" Target="https://unsplash.com/?utm_source=unsplash&amp;utm_medium=referral&amp;utm_content=creditCopyTex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splash.com/@chne_?utm_source=unsplash&amp;utm_medium=referral&amp;utm_content=creditCopyText"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unsplash.com/photos/-wjk_SSqCE4" TargetMode="External"/><Relationship Id="rId4" Type="http://schemas.openxmlformats.org/officeDocument/2006/relationships/hyperlink" Target="https://unsplash.com/?utm_source=unsplash&amp;utm_medium=referral&amp;utm_content=creditCopyText"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nsplash.com/@jdiegoph?utm_source=unsplash&amp;utm_medium=referral&amp;utm_content=creditCopyText"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unsplash.com/photos/fIq0tET6llw" TargetMode="External"/><Relationship Id="rId4" Type="http://schemas.openxmlformats.org/officeDocument/2006/relationships/hyperlink" Target="https://unsplash.com/?utm_source=unsplash&amp;utm_medium=referral&amp;utm_content=creditCopyTex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henounproject.com/search/?q=reflecting&amp;i=2783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bo.org/contentassets/fd82f70643ef4086b7d3f292cc214962/learner-profile-en.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nsplash.com/@jordanmcdonald?utm_source=unsplash&amp;utm_medium=referral&amp;utm_content=creditCopyText"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unsplash.com/photos/vkx0kgKx9VA" TargetMode="External"/><Relationship Id="rId4" Type="http://schemas.openxmlformats.org/officeDocument/2006/relationships/hyperlink" Target="https://unsplash.com/?utm_source=unsplash&amp;utm_medium=referral&amp;utm_content=creditCopyTex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f464778f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g6f464778fb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sz="1200" b="0" i="0" u="none" strike="noStrike" cap="none">
                <a:solidFill>
                  <a:schemeClr val="dk1"/>
                </a:solidFill>
                <a:effectLst/>
                <a:latin typeface="Calibri"/>
                <a:ea typeface="Calibri"/>
                <a:cs typeface="Calibri"/>
                <a:sym typeface="Calibri"/>
              </a:rPr>
              <a:t>Examples of supporting evidence could include:</a:t>
            </a:r>
          </a:p>
          <a:p>
            <a:pPr marL="234000" lvl="0" indent="-234000">
              <a:buSzPct val="100000"/>
              <a:buFont typeface="Arial" panose="020B0604020202020204" pitchFamily="34" charset="0"/>
              <a:buChar char="•"/>
            </a:pPr>
            <a:r>
              <a:rPr lang="en-GB" sz="1200" b="0" i="0" u="none" strike="noStrike" cap="none">
                <a:solidFill>
                  <a:schemeClr val="dk1"/>
                </a:solidFill>
                <a:effectLst/>
                <a:latin typeface="Calibri"/>
                <a:ea typeface="Calibri"/>
                <a:cs typeface="Calibri"/>
                <a:sym typeface="Calibri"/>
              </a:rPr>
              <a:t>evaluation of the product against the success criteria</a:t>
            </a:r>
          </a:p>
          <a:p>
            <a:pPr marL="234000" lvl="0" indent="-234000">
              <a:buSzPct val="100000"/>
              <a:buFont typeface="Arial" panose="020B0604020202020204" pitchFamily="34" charset="0"/>
              <a:buChar char="•"/>
            </a:pPr>
            <a:r>
              <a:rPr lang="en-GB" sz="1200" b="0" i="0" u="none" strike="noStrike" cap="none">
                <a:solidFill>
                  <a:schemeClr val="dk1"/>
                </a:solidFill>
                <a:effectLst/>
                <a:latin typeface="Calibri"/>
                <a:ea typeface="Calibri"/>
                <a:cs typeface="Calibri"/>
                <a:sym typeface="Calibri"/>
              </a:rPr>
              <a:t>images showing key features of the product</a:t>
            </a:r>
          </a:p>
          <a:p>
            <a:pPr marL="234000" lvl="0" indent="-234000">
              <a:buSzPct val="100000"/>
              <a:buFont typeface="Arial" panose="020B0604020202020204" pitchFamily="34" charset="0"/>
              <a:buChar char="•"/>
            </a:pPr>
            <a:r>
              <a:rPr lang="en-GB" sz="1200" b="0" i="0" u="none" strike="noStrike" cap="none">
                <a:solidFill>
                  <a:schemeClr val="dk1"/>
                </a:solidFill>
                <a:effectLst/>
                <a:latin typeface="Calibri"/>
                <a:ea typeface="Calibri"/>
                <a:cs typeface="Calibri"/>
                <a:sym typeface="Calibri"/>
              </a:rPr>
              <a:t>analysis of the causes for success and/or failure</a:t>
            </a:r>
          </a:p>
          <a:p>
            <a:pPr marL="234000" indent="-234000">
              <a:buSzPct val="100000"/>
              <a:buFont typeface="Arial" panose="020B0604020202020204" pitchFamily="34" charset="0"/>
              <a:buChar char="•"/>
            </a:pPr>
            <a:r>
              <a:rPr lang="en-GB" sz="1200" b="0" i="0" u="none" strike="noStrike" cap="none">
                <a:solidFill>
                  <a:schemeClr val="dk1"/>
                </a:solidFill>
                <a:effectLst/>
                <a:latin typeface="Calibri"/>
                <a:ea typeface="Calibri"/>
                <a:cs typeface="Calibri"/>
                <a:sym typeface="Calibri"/>
              </a:rPr>
              <a:t>summary of new knowledge or insights related to the learning goal.</a:t>
            </a:r>
            <a:endParaRPr lang="en-GB"/>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6842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e2c5f8857_0_1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e2c5f8857_0_1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111111"/>
                </a:solidFill>
                <a:highlight>
                  <a:srgbClr val="F5F5F5"/>
                </a:highlight>
                <a:latin typeface="Calibri" panose="020F0502020204030204" pitchFamily="34" charset="0"/>
                <a:ea typeface="Helvetica Neue"/>
                <a:cs typeface="Calibri" panose="020F0502020204030204" pitchFamily="34" charset="0"/>
                <a:sym typeface="Helvetica Neue"/>
              </a:rPr>
              <a:t>Photo by </a:t>
            </a:r>
            <a:r>
              <a:rPr lang="en-US" sz="1200" u="sng">
                <a:solidFill>
                  <a:srgbClr val="767676"/>
                </a:solidFill>
                <a:highlight>
                  <a:srgbClr val="F5F5F5"/>
                </a:highlight>
                <a:latin typeface="Calibri" panose="020F0502020204030204" pitchFamily="34" charset="0"/>
                <a:ea typeface="Helvetica Neue"/>
                <a:cs typeface="Calibri" panose="020F0502020204030204" pitchFamily="34" charset="0"/>
                <a:sym typeface="Helvetica Neue"/>
                <a:hlinkClick r:id="rId3"/>
              </a:rPr>
              <a:t>Ian Stauffer</a:t>
            </a:r>
            <a:r>
              <a:rPr lang="en-US" sz="1200">
                <a:solidFill>
                  <a:srgbClr val="111111"/>
                </a:solidFill>
                <a:highlight>
                  <a:srgbClr val="F5F5F5"/>
                </a:highlight>
                <a:latin typeface="Calibri" panose="020F0502020204030204" pitchFamily="34" charset="0"/>
                <a:ea typeface="Helvetica Neue"/>
                <a:cs typeface="Calibri" panose="020F0502020204030204" pitchFamily="34" charset="0"/>
                <a:sym typeface="Helvetica Neue"/>
              </a:rPr>
              <a:t> on </a:t>
            </a:r>
            <a:r>
              <a:rPr lang="en-US" sz="1200" u="sng">
                <a:solidFill>
                  <a:srgbClr val="767676"/>
                </a:solidFill>
                <a:highlight>
                  <a:srgbClr val="F5F5F5"/>
                </a:highlight>
                <a:latin typeface="Calibri" panose="020F0502020204030204" pitchFamily="34" charset="0"/>
                <a:ea typeface="Helvetica Neue"/>
                <a:cs typeface="Calibri" panose="020F0502020204030204" pitchFamily="34" charset="0"/>
                <a:sym typeface="Helvetica Neue"/>
                <a:hlinkClick r:id="rId4"/>
              </a:rPr>
              <a:t>Unsplash</a:t>
            </a:r>
            <a:r>
              <a:rPr lang="en-US" sz="1200" u="none">
                <a:solidFill>
                  <a:srgbClr val="767676"/>
                </a:solidFill>
                <a:highlight>
                  <a:srgbClr val="F5F5F5"/>
                </a:highlight>
                <a:latin typeface="Calibri" panose="020F0502020204030204" pitchFamily="34" charset="0"/>
                <a:ea typeface="Helvetica Neue"/>
                <a:cs typeface="Calibri" panose="020F0502020204030204" pitchFamily="34" charset="0"/>
                <a:sym typeface="Helvetica Neue"/>
              </a:rPr>
              <a:t> (</a:t>
            </a:r>
            <a:r>
              <a:rPr lang="en-GB" sz="1200">
                <a:highlight>
                  <a:srgbClr val="F5F5F5"/>
                </a:highlight>
                <a:latin typeface="Calibri" panose="020F0502020204030204" pitchFamily="34" charset="0"/>
                <a:cs typeface="Calibri" panose="020F0502020204030204" pitchFamily="34" charset="0"/>
                <a:hlinkClick r:id="rId5"/>
              </a:rPr>
              <a:t>https://unsplash.com/photos/bH7kZ0yazB0</a:t>
            </a:r>
            <a:r>
              <a:rPr lang="en-GB" sz="1200">
                <a:highlight>
                  <a:srgbClr val="F5F5F5"/>
                </a:highlight>
                <a:latin typeface="Calibri" panose="020F0502020204030204" pitchFamily="34" charset="0"/>
                <a:cs typeface="Calibri" panose="020F0502020204030204" pitchFamily="34" charset="0"/>
              </a:rPr>
              <a:t>)</a:t>
            </a:r>
            <a:endParaRPr sz="1200">
              <a:latin typeface="Calibri" panose="020F0502020204030204" pitchFamily="34" charset="0"/>
              <a:cs typeface="Calibri" panose="020F0502020204030204" pitchFamily="34" charset="0"/>
            </a:endParaRPr>
          </a:p>
        </p:txBody>
      </p:sp>
      <p:sp>
        <p:nvSpPr>
          <p:cNvPr id="160" name="Google Shape;160;g7e2c5f8857_0_1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e2c5f8857_0_1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7e2c5f8857_0_1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4571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e2c5f8857_0_30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e2c5f8857_0_3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254000" lvl="0" indent="0" algn="l" rtl="0">
              <a:lnSpc>
                <a:spcPct val="115000"/>
              </a:lnSpc>
              <a:spcBef>
                <a:spcPts val="0"/>
              </a:spcBef>
              <a:spcAft>
                <a:spcPts val="0"/>
              </a:spcAft>
              <a:buClr>
                <a:schemeClr val="dk1"/>
              </a:buClr>
              <a:buSzPts val="1100"/>
              <a:buFont typeface="Arial"/>
              <a:buNone/>
            </a:pPr>
            <a:r>
              <a:rPr lang="en-US" sz="1200">
                <a:solidFill>
                  <a:srgbClr val="111111"/>
                </a:solidFill>
                <a:highlight>
                  <a:srgbClr val="F5F5F5"/>
                </a:highlight>
                <a:latin typeface="Calibri" panose="020F0502020204030204" pitchFamily="34" charset="0"/>
                <a:ea typeface="Helvetica Neue"/>
                <a:cs typeface="Calibri" panose="020F0502020204030204" pitchFamily="34" charset="0"/>
                <a:sym typeface="Helvetica Neue"/>
              </a:rPr>
              <a:t>Photo by </a:t>
            </a:r>
            <a:r>
              <a:rPr lang="en-US" sz="1200" u="sng">
                <a:solidFill>
                  <a:srgbClr val="767676"/>
                </a:solidFill>
                <a:highlight>
                  <a:srgbClr val="F5F5F5"/>
                </a:highlight>
                <a:latin typeface="Calibri" panose="020F0502020204030204" pitchFamily="34" charset="0"/>
                <a:ea typeface="Helvetica Neue"/>
                <a:cs typeface="Calibri" panose="020F0502020204030204" pitchFamily="34" charset="0"/>
                <a:sym typeface="Helvetica Neue"/>
                <a:hlinkClick r:id="rId3"/>
              </a:rPr>
              <a:t>Tachina Lee</a:t>
            </a:r>
            <a:r>
              <a:rPr lang="en-US" sz="1200">
                <a:solidFill>
                  <a:srgbClr val="111111"/>
                </a:solidFill>
                <a:highlight>
                  <a:srgbClr val="F5F5F5"/>
                </a:highlight>
                <a:latin typeface="Calibri" panose="020F0502020204030204" pitchFamily="34" charset="0"/>
                <a:ea typeface="Helvetica Neue"/>
                <a:cs typeface="Calibri" panose="020F0502020204030204" pitchFamily="34" charset="0"/>
                <a:sym typeface="Helvetica Neue"/>
              </a:rPr>
              <a:t> on </a:t>
            </a:r>
            <a:r>
              <a:rPr lang="en-US" sz="1200" u="sng">
                <a:solidFill>
                  <a:srgbClr val="767676"/>
                </a:solidFill>
                <a:highlight>
                  <a:srgbClr val="F5F5F5"/>
                </a:highlight>
                <a:latin typeface="Calibri" panose="020F0502020204030204" pitchFamily="34" charset="0"/>
                <a:ea typeface="Helvetica Neue"/>
                <a:cs typeface="Calibri" panose="020F0502020204030204" pitchFamily="34" charset="0"/>
                <a:sym typeface="Helvetica Neue"/>
                <a:hlinkClick r:id="rId4"/>
              </a:rPr>
              <a:t>Unsplash</a:t>
            </a:r>
            <a:r>
              <a:rPr lang="en-US" sz="1200" u="none">
                <a:solidFill>
                  <a:srgbClr val="767676"/>
                </a:solidFill>
                <a:highlight>
                  <a:srgbClr val="F5F5F5"/>
                </a:highlight>
                <a:latin typeface="Calibri" panose="020F0502020204030204" pitchFamily="34" charset="0"/>
                <a:ea typeface="Helvetica Neue"/>
                <a:cs typeface="Calibri" panose="020F0502020204030204" pitchFamily="34" charset="0"/>
                <a:sym typeface="Helvetica Neue"/>
              </a:rPr>
              <a:t> (</a:t>
            </a:r>
            <a:r>
              <a:rPr lang="en-GB" sz="1200">
                <a:highlight>
                  <a:srgbClr val="F5F5F5"/>
                </a:highlight>
                <a:latin typeface="Calibri" panose="020F0502020204030204" pitchFamily="34" charset="0"/>
                <a:cs typeface="Calibri" panose="020F0502020204030204" pitchFamily="34" charset="0"/>
                <a:hlinkClick r:id="rId5"/>
              </a:rPr>
              <a:t>https://unsplash.com/photos/-wjk_SSqCE4</a:t>
            </a:r>
            <a:r>
              <a:rPr lang="en-GB" sz="1200">
                <a:highlight>
                  <a:srgbClr val="F5F5F5"/>
                </a:highlight>
                <a:latin typeface="Calibri" panose="020F0502020204030204" pitchFamily="34" charset="0"/>
                <a:cs typeface="Calibri" panose="020F0502020204030204" pitchFamily="34" charset="0"/>
              </a:rPr>
              <a:t>)</a:t>
            </a:r>
            <a:endParaRPr sz="1200" u="sng">
              <a:solidFill>
                <a:srgbClr val="767676"/>
              </a:solidFill>
              <a:highlight>
                <a:srgbClr val="F5F5F5"/>
              </a:highlight>
              <a:latin typeface="Calibri" panose="020F0502020204030204" pitchFamily="34" charset="0"/>
              <a:ea typeface="Helvetica Neue"/>
              <a:cs typeface="Calibri" panose="020F0502020204030204" pitchFamily="34" charset="0"/>
              <a:sym typeface="Helvetica Neue"/>
            </a:endParaRPr>
          </a:p>
        </p:txBody>
      </p:sp>
      <p:sp>
        <p:nvSpPr>
          <p:cNvPr id="73" name="Google Shape;73;g7e2c5f8857_0_3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e2c5f8857_0_2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e2c5f8857_0_2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111111"/>
                </a:solidFill>
                <a:highlight>
                  <a:srgbClr val="F5F5F5"/>
                </a:highlight>
                <a:latin typeface="Calibri" panose="020F0502020204030204" pitchFamily="34" charset="0"/>
                <a:ea typeface="Helvetica Neue"/>
                <a:cs typeface="Calibri" panose="020F0502020204030204" pitchFamily="34" charset="0"/>
                <a:sym typeface="Helvetica Neue"/>
              </a:rPr>
              <a:t>Photo by </a:t>
            </a:r>
            <a:r>
              <a:rPr lang="en-US" sz="1200" u="sng">
                <a:solidFill>
                  <a:srgbClr val="767676"/>
                </a:solidFill>
                <a:highlight>
                  <a:srgbClr val="F5F5F5"/>
                </a:highlight>
                <a:latin typeface="Calibri" panose="020F0502020204030204" pitchFamily="34" charset="0"/>
                <a:ea typeface="Helvetica Neue"/>
                <a:cs typeface="Calibri" panose="020F0502020204030204" pitchFamily="34" charset="0"/>
                <a:sym typeface="Helvetica Neue"/>
                <a:hlinkClick r:id="rId3"/>
              </a:rPr>
              <a:t>Diego PH</a:t>
            </a:r>
            <a:r>
              <a:rPr lang="en-US" sz="1200">
                <a:solidFill>
                  <a:srgbClr val="111111"/>
                </a:solidFill>
                <a:highlight>
                  <a:srgbClr val="F5F5F5"/>
                </a:highlight>
                <a:latin typeface="Calibri" panose="020F0502020204030204" pitchFamily="34" charset="0"/>
                <a:ea typeface="Helvetica Neue"/>
                <a:cs typeface="Calibri" panose="020F0502020204030204" pitchFamily="34" charset="0"/>
                <a:sym typeface="Helvetica Neue"/>
              </a:rPr>
              <a:t> on </a:t>
            </a:r>
            <a:r>
              <a:rPr lang="en-US" sz="1200" u="sng">
                <a:solidFill>
                  <a:srgbClr val="767676"/>
                </a:solidFill>
                <a:highlight>
                  <a:srgbClr val="F5F5F5"/>
                </a:highlight>
                <a:latin typeface="Calibri" panose="020F0502020204030204" pitchFamily="34" charset="0"/>
                <a:ea typeface="Helvetica Neue"/>
                <a:cs typeface="Calibri" panose="020F0502020204030204" pitchFamily="34" charset="0"/>
                <a:sym typeface="Helvetica Neue"/>
                <a:hlinkClick r:id="rId4"/>
              </a:rPr>
              <a:t>Unsplash</a:t>
            </a:r>
            <a:r>
              <a:rPr lang="en-US" sz="1200" u="none">
                <a:solidFill>
                  <a:srgbClr val="767676"/>
                </a:solidFill>
                <a:highlight>
                  <a:srgbClr val="F5F5F5"/>
                </a:highlight>
                <a:latin typeface="Calibri" panose="020F0502020204030204" pitchFamily="34" charset="0"/>
                <a:ea typeface="Helvetica Neue"/>
                <a:cs typeface="Calibri" panose="020F0502020204030204" pitchFamily="34" charset="0"/>
                <a:sym typeface="Helvetica Neue"/>
              </a:rPr>
              <a:t> (</a:t>
            </a:r>
            <a:r>
              <a:rPr lang="en-GB">
                <a:highlight>
                  <a:srgbClr val="F5F5F5"/>
                </a:highlight>
                <a:hlinkClick r:id="rId5"/>
              </a:rPr>
              <a:t>https://unsplash.com/photos/fIq0tET6llw</a:t>
            </a:r>
            <a:r>
              <a:rPr lang="en-GB">
                <a:highlight>
                  <a:srgbClr val="F5F5F5"/>
                </a:highlight>
              </a:rPr>
              <a:t>)</a:t>
            </a:r>
            <a:endParaRPr sz="1200">
              <a:latin typeface="Calibri" panose="020F0502020204030204" pitchFamily="34" charset="0"/>
              <a:cs typeface="Calibri" panose="020F0502020204030204" pitchFamily="34" charset="0"/>
            </a:endParaRPr>
          </a:p>
        </p:txBody>
      </p:sp>
      <p:sp>
        <p:nvSpPr>
          <p:cNvPr id="81" name="Google Shape;81;g7e2c5f8857_0_2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e2c5f8857_0_1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e2c5f8857_0_1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GB" sz="1200" b="0" i="0" u="none" strike="noStrike" cap="none">
                <a:solidFill>
                  <a:schemeClr val="dk1"/>
                </a:solidFill>
                <a:effectLst/>
                <a:latin typeface="Calibri"/>
                <a:ea typeface="Calibri"/>
                <a:cs typeface="Calibri"/>
                <a:sym typeface="Calibri"/>
              </a:rPr>
              <a:t>When students have completed their product, they use the success criteria that were developed early in the personal project to evaluate the extent to which they achieved their product goal. This evaluation forms the basis for discussing the impact of the project and can also help students to select the evidence of the ATL skills to include in their report.</a:t>
            </a:r>
          </a:p>
        </p:txBody>
      </p:sp>
      <p:sp>
        <p:nvSpPr>
          <p:cNvPr id="90" name="Google Shape;90;g7e2c5f8857_0_1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e2c5f8857_0_2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e2c5f8857_0_2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panose="020F0502020204030204" pitchFamily="34" charset="0"/>
                <a:cs typeface="Calibri" panose="020F0502020204030204" pitchFamily="34" charset="0"/>
              </a:rPr>
              <a:t>Image: </a:t>
            </a:r>
            <a:r>
              <a:rPr lang="en-US" sz="1200" u="sng">
                <a:solidFill>
                  <a:schemeClr val="hlink"/>
                </a:solidFill>
                <a:latin typeface="Calibri" panose="020F0502020204030204" pitchFamily="34" charset="0"/>
                <a:ea typeface="Arial"/>
                <a:cs typeface="Calibri" panose="020F0502020204030204" pitchFamily="34" charset="0"/>
                <a:sym typeface="Arial"/>
                <a:hlinkClick r:id="rId3"/>
              </a:rPr>
              <a:t>https://thenounproject.com/search/?q=reflecting&amp;i=27835</a:t>
            </a:r>
            <a:r>
              <a:rPr lang="en-US">
                <a:latin typeface="Calibri" panose="020F0502020204030204" pitchFamily="34" charset="0"/>
                <a:cs typeface="Calibri" panose="020F0502020204030204" pitchFamily="34" charset="0"/>
              </a:rPr>
              <a:t> (public domain) </a:t>
            </a:r>
            <a:endParaRPr>
              <a:latin typeface="Calibri" panose="020F0502020204030204" pitchFamily="34" charset="0"/>
              <a:cs typeface="Calibri" panose="020F0502020204030204" pitchFamily="34" charset="0"/>
            </a:endParaRPr>
          </a:p>
        </p:txBody>
      </p:sp>
      <p:sp>
        <p:nvSpPr>
          <p:cNvPr id="98" name="Google Shape;98;g7e2c5f8857_0_2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e2c5f8857_0_1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e2c5f8857_0_1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a:latin typeface="Calibri" panose="020F0502020204030204" pitchFamily="34" charset="0"/>
                <a:ea typeface="Open Sans"/>
                <a:cs typeface="Calibri" panose="020F0502020204030204" pitchFamily="34" charset="0"/>
                <a:sym typeface="Open Sans"/>
              </a:rPr>
              <a:t>When reflecting on the project, it is important to remember that the process can have a positive impact even if the product is not successful.</a:t>
            </a:r>
            <a:endParaRPr sz="1200">
              <a:latin typeface="Calibri" panose="020F0502020204030204" pitchFamily="34" charset="0"/>
              <a:ea typeface="Open Sans"/>
              <a:cs typeface="Calibri" panose="020F0502020204030204" pitchFamily="34" charset="0"/>
              <a:sym typeface="Open Sans"/>
            </a:endParaRPr>
          </a:p>
        </p:txBody>
      </p:sp>
      <p:sp>
        <p:nvSpPr>
          <p:cNvPr id="118" name="Google Shape;118;g7e2c5f8857_0_1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e2c5f8857_0_2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e2c5f8857_0_2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Link to the Learner Profile: </a:t>
            </a:r>
            <a:r>
              <a:rPr lang="en-GB">
                <a:hlinkClick r:id="rId3"/>
              </a:rPr>
              <a:t>https://www.ibo.org/contentassets/fd82f70643ef4086b7d3f292cc214962/learner-profile-en.pdf</a:t>
            </a:r>
            <a:endParaRPr/>
          </a:p>
        </p:txBody>
      </p:sp>
      <p:sp>
        <p:nvSpPr>
          <p:cNvPr id="108" name="Google Shape;108;g7e2c5f8857_0_2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e2c5f8857_0_2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e2c5f8857_0_2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254000" lvl="0" indent="0" algn="l" rtl="0">
              <a:lnSpc>
                <a:spcPct val="115000"/>
              </a:lnSpc>
              <a:spcBef>
                <a:spcPts val="0"/>
              </a:spcBef>
              <a:spcAft>
                <a:spcPts val="0"/>
              </a:spcAft>
              <a:buClr>
                <a:schemeClr val="dk1"/>
              </a:buClr>
              <a:buSzPts val="1100"/>
              <a:buFont typeface="Arial"/>
              <a:buNone/>
            </a:pPr>
            <a:r>
              <a:rPr lang="en-US" sz="1200">
                <a:solidFill>
                  <a:srgbClr val="111111"/>
                </a:solidFill>
                <a:highlight>
                  <a:srgbClr val="F5F5F5"/>
                </a:highlight>
                <a:latin typeface="Calibri" panose="020F0502020204030204" pitchFamily="34" charset="0"/>
                <a:ea typeface="Helvetica Neue"/>
                <a:cs typeface="Calibri" panose="020F0502020204030204" pitchFamily="34" charset="0"/>
                <a:sym typeface="Helvetica Neue"/>
              </a:rPr>
              <a:t>Photo by </a:t>
            </a:r>
            <a:r>
              <a:rPr lang="en-US" sz="1200" u="sng">
                <a:solidFill>
                  <a:srgbClr val="767676"/>
                </a:solidFill>
                <a:highlight>
                  <a:srgbClr val="F5F5F5"/>
                </a:highlight>
                <a:latin typeface="Calibri" panose="020F0502020204030204" pitchFamily="34" charset="0"/>
                <a:ea typeface="Helvetica Neue"/>
                <a:cs typeface="Calibri" panose="020F0502020204030204" pitchFamily="34" charset="0"/>
                <a:sym typeface="Helvetica Neue"/>
                <a:hlinkClick r:id="rId3"/>
              </a:rPr>
              <a:t>Jordan McDonald</a:t>
            </a:r>
            <a:r>
              <a:rPr lang="en-US" sz="1200">
                <a:solidFill>
                  <a:srgbClr val="111111"/>
                </a:solidFill>
                <a:highlight>
                  <a:srgbClr val="F5F5F5"/>
                </a:highlight>
                <a:latin typeface="Calibri" panose="020F0502020204030204" pitchFamily="34" charset="0"/>
                <a:ea typeface="Helvetica Neue"/>
                <a:cs typeface="Calibri" panose="020F0502020204030204" pitchFamily="34" charset="0"/>
                <a:sym typeface="Helvetica Neue"/>
              </a:rPr>
              <a:t> on </a:t>
            </a:r>
            <a:r>
              <a:rPr lang="en-US" sz="1200" u="sng">
                <a:solidFill>
                  <a:srgbClr val="767676"/>
                </a:solidFill>
                <a:highlight>
                  <a:srgbClr val="F5F5F5"/>
                </a:highlight>
                <a:latin typeface="Calibri" panose="020F0502020204030204" pitchFamily="34" charset="0"/>
                <a:ea typeface="Helvetica Neue"/>
                <a:cs typeface="Calibri" panose="020F0502020204030204" pitchFamily="34" charset="0"/>
                <a:sym typeface="Helvetica Neue"/>
                <a:hlinkClick r:id="rId4"/>
              </a:rPr>
              <a:t>Unsplash</a:t>
            </a:r>
            <a:r>
              <a:rPr lang="en-US" sz="1200" u="none">
                <a:solidFill>
                  <a:srgbClr val="767676"/>
                </a:solidFill>
                <a:highlight>
                  <a:srgbClr val="F5F5F5"/>
                </a:highlight>
                <a:latin typeface="Calibri" panose="020F0502020204030204" pitchFamily="34" charset="0"/>
                <a:ea typeface="Helvetica Neue"/>
                <a:cs typeface="Calibri" panose="020F0502020204030204" pitchFamily="34" charset="0"/>
                <a:sym typeface="Helvetica Neue"/>
              </a:rPr>
              <a:t> (</a:t>
            </a:r>
            <a:r>
              <a:rPr lang="en-GB" sz="1200">
                <a:highlight>
                  <a:srgbClr val="F5F5F5"/>
                </a:highlight>
                <a:latin typeface="Calibri" panose="020F0502020204030204" pitchFamily="34" charset="0"/>
                <a:cs typeface="Calibri" panose="020F0502020204030204" pitchFamily="34" charset="0"/>
                <a:hlinkClick r:id="rId5"/>
              </a:rPr>
              <a:t>https://unsplash.com/photos/vkx0kgKx9VA</a:t>
            </a:r>
            <a:r>
              <a:rPr lang="en-GB" sz="1200">
                <a:highlight>
                  <a:srgbClr val="F5F5F5"/>
                </a:highlight>
                <a:latin typeface="Calibri" panose="020F0502020204030204" pitchFamily="34" charset="0"/>
                <a:cs typeface="Calibri" panose="020F0502020204030204" pitchFamily="34" charset="0"/>
              </a:rPr>
              <a:t>)</a:t>
            </a:r>
            <a:endParaRPr sz="1200" u="sng">
              <a:solidFill>
                <a:srgbClr val="767676"/>
              </a:solidFill>
              <a:highlight>
                <a:srgbClr val="F5F5F5"/>
              </a:highlight>
              <a:latin typeface="Calibri" panose="020F0502020204030204" pitchFamily="34" charset="0"/>
              <a:ea typeface="Helvetica Neue"/>
              <a:cs typeface="Calibri" panose="020F0502020204030204" pitchFamily="34" charset="0"/>
              <a:sym typeface="Helvetica Neue"/>
            </a:endParaRPr>
          </a:p>
        </p:txBody>
      </p:sp>
      <p:sp>
        <p:nvSpPr>
          <p:cNvPr id="128" name="Google Shape;128;g7e2c5f8857_0_2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B Title Slide">
  <p:cSld name="IB Title Slide">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2"/>
          <p:cNvSpPr txBox="1"/>
          <p:nvPr/>
        </p:nvSpPr>
        <p:spPr>
          <a:xfrm>
            <a:off x="5004000" y="6516000"/>
            <a:ext cx="2439538" cy="116635"/>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None/>
            </a:pPr>
            <a:r>
              <a:rPr lang="en-US" sz="700" b="0" i="0" u="none" strike="noStrike" cap="none">
                <a:solidFill>
                  <a:schemeClr val="lt1"/>
                </a:solidFill>
                <a:latin typeface="Arial"/>
                <a:ea typeface="Arial"/>
                <a:cs typeface="Arial"/>
                <a:sym typeface="Arial"/>
              </a:rPr>
              <a:t>© International Baccalaureate Organization 2021 </a:t>
            </a:r>
            <a:endParaRPr/>
          </a:p>
        </p:txBody>
      </p:sp>
      <p:sp>
        <p:nvSpPr>
          <p:cNvPr id="18" name="Google Shape;18;p2"/>
          <p:cNvSpPr txBox="1"/>
          <p:nvPr/>
        </p:nvSpPr>
        <p:spPr>
          <a:xfrm>
            <a:off x="5004000" y="6660000"/>
            <a:ext cx="3849700" cy="10772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b="0" i="0" u="none" strike="noStrike" cap="none">
                <a:solidFill>
                  <a:schemeClr val="lt1"/>
                </a:solidFill>
                <a:latin typeface="Arial"/>
                <a:ea typeface="Arial"/>
                <a:cs typeface="Arial"/>
                <a:sym typeface="Arial"/>
              </a:rPr>
              <a:t>International Baccalaureate</a:t>
            </a:r>
            <a:r>
              <a:rPr lang="en-US" sz="700" b="0" i="0" u="none" strike="noStrike" cap="none" baseline="30000">
                <a:solidFill>
                  <a:schemeClr val="lt1"/>
                </a:solidFill>
                <a:latin typeface="Arial"/>
                <a:ea typeface="Arial"/>
                <a:cs typeface="Arial"/>
                <a:sym typeface="Arial"/>
              </a:rPr>
              <a:t>®</a:t>
            </a:r>
            <a:r>
              <a:rPr lang="en-US" sz="700" b="0" i="0" u="none" strike="noStrike" cap="none">
                <a:solidFill>
                  <a:schemeClr val="lt1"/>
                </a:solidFill>
                <a:latin typeface="Arial"/>
                <a:ea typeface="Arial"/>
                <a:cs typeface="Arial"/>
                <a:sym typeface="Arial"/>
              </a:rPr>
              <a:t> | Baccalauréat International</a:t>
            </a:r>
            <a:r>
              <a:rPr lang="en-US" sz="700" b="0" i="0" u="none" strike="noStrike" cap="none" baseline="30000">
                <a:solidFill>
                  <a:schemeClr val="lt1"/>
                </a:solidFill>
                <a:latin typeface="Arial"/>
                <a:ea typeface="Arial"/>
                <a:cs typeface="Arial"/>
                <a:sym typeface="Arial"/>
              </a:rPr>
              <a:t>®</a:t>
            </a:r>
            <a:r>
              <a:rPr lang="en-US" sz="700" b="0" i="0" u="none" strike="noStrike" cap="none">
                <a:solidFill>
                  <a:schemeClr val="lt1"/>
                </a:solidFill>
                <a:latin typeface="Arial"/>
                <a:ea typeface="Arial"/>
                <a:cs typeface="Arial"/>
                <a:sym typeface="Arial"/>
              </a:rPr>
              <a:t> | Bachillerato Internacional</a:t>
            </a:r>
            <a:r>
              <a:rPr lang="en-US" sz="700" b="0" i="0" u="none" strike="noStrike" cap="none" baseline="30000">
                <a:solidFill>
                  <a:schemeClr val="lt1"/>
                </a:solidFill>
                <a:latin typeface="Arial"/>
                <a:ea typeface="Arial"/>
                <a:cs typeface="Arial"/>
                <a:sym typeface="Arial"/>
              </a:rPr>
              <a:t>®</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Blue" type="title">
  <p:cSld name="TITLE">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756000" y="1368000"/>
            <a:ext cx="7884000" cy="20520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chemeClr val="lt1"/>
              </a:buClr>
              <a:buSzPts val="5000"/>
              <a:buFont typeface="Open Sans"/>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755650" y="3600000"/>
            <a:ext cx="7884350" cy="165576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2"/>
              </a:buClr>
              <a:buSzPts val="2400"/>
              <a:buNone/>
              <a:defRPr sz="2400">
                <a:solidFill>
                  <a:schemeClr val="accent2"/>
                </a:solidFill>
              </a:defRPr>
            </a:lvl1pPr>
            <a:lvl2pPr lvl="1" algn="ctr">
              <a:lnSpc>
                <a:spcPct val="100000"/>
              </a:lnSpc>
              <a:spcBef>
                <a:spcPts val="0"/>
              </a:spcBef>
              <a:spcAft>
                <a:spcPts val="0"/>
              </a:spcAft>
              <a:buClr>
                <a:schemeClr val="dk2"/>
              </a:buClr>
              <a:buSzPts val="2000"/>
              <a:buNone/>
              <a:defRPr sz="2000"/>
            </a:lvl2pPr>
            <a:lvl3pPr lvl="2" algn="ctr">
              <a:lnSpc>
                <a:spcPct val="100000"/>
              </a:lnSpc>
              <a:spcBef>
                <a:spcPts val="0"/>
              </a:spcBef>
              <a:spcAft>
                <a:spcPts val="0"/>
              </a:spcAft>
              <a:buClr>
                <a:schemeClr val="dk2"/>
              </a:buClr>
              <a:buSzPts val="1800"/>
              <a:buNone/>
              <a:defRPr sz="1800"/>
            </a:lvl3pPr>
            <a:lvl4pPr lvl="3" algn="ctr">
              <a:lnSpc>
                <a:spcPct val="100000"/>
              </a:lnSpc>
              <a:spcBef>
                <a:spcPts val="0"/>
              </a:spcBef>
              <a:spcAft>
                <a:spcPts val="0"/>
              </a:spcAft>
              <a:buClr>
                <a:schemeClr val="dk2"/>
              </a:buClr>
              <a:buSzPts val="1600"/>
              <a:buNone/>
              <a:defRPr sz="1600"/>
            </a:lvl4pPr>
            <a:lvl5pPr lvl="4" algn="ctr">
              <a:lnSpc>
                <a:spcPct val="100000"/>
              </a:lnSpc>
              <a:spcBef>
                <a:spcPts val="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
          <p:cNvSpPr txBox="1"/>
          <p:nvPr/>
        </p:nvSpPr>
        <p:spPr>
          <a:xfrm>
            <a:off x="5004000" y="6516000"/>
            <a:ext cx="2439538" cy="116635"/>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None/>
            </a:pPr>
            <a:r>
              <a:rPr lang="en-US" sz="700">
                <a:solidFill>
                  <a:schemeClr val="lt1"/>
                </a:solidFill>
                <a:latin typeface="Arial"/>
                <a:ea typeface="Arial"/>
                <a:cs typeface="Arial"/>
                <a:sym typeface="Arial"/>
              </a:rPr>
              <a:t>© International Baccalaureate Organization 2021 </a:t>
            </a:r>
            <a:endParaRPr/>
          </a:p>
        </p:txBody>
      </p:sp>
      <p:sp>
        <p:nvSpPr>
          <p:cNvPr id="23" name="Google Shape;23;p3"/>
          <p:cNvSpPr txBox="1"/>
          <p:nvPr/>
        </p:nvSpPr>
        <p:spPr>
          <a:xfrm>
            <a:off x="5004000" y="6660000"/>
            <a:ext cx="3849700" cy="10772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chemeClr val="lt1"/>
                </a:solidFill>
                <a:latin typeface="Arial"/>
                <a:ea typeface="Arial"/>
                <a:cs typeface="Arial"/>
                <a:sym typeface="Arial"/>
              </a:rPr>
              <a:t>International Baccalaureate</a:t>
            </a:r>
            <a:r>
              <a:rPr lang="en-US" sz="700" baseline="30000">
                <a:solidFill>
                  <a:schemeClr val="lt1"/>
                </a:solidFill>
                <a:latin typeface="Arial"/>
                <a:ea typeface="Arial"/>
                <a:cs typeface="Arial"/>
                <a:sym typeface="Arial"/>
              </a:rPr>
              <a:t>®</a:t>
            </a:r>
            <a:r>
              <a:rPr lang="en-US" sz="700">
                <a:solidFill>
                  <a:schemeClr val="lt1"/>
                </a:solidFill>
                <a:latin typeface="Arial"/>
                <a:ea typeface="Arial"/>
                <a:cs typeface="Arial"/>
                <a:sym typeface="Arial"/>
              </a:rPr>
              <a:t> | Baccalauréat International</a:t>
            </a:r>
            <a:r>
              <a:rPr lang="en-US" sz="700" baseline="30000">
                <a:solidFill>
                  <a:schemeClr val="lt1"/>
                </a:solidFill>
                <a:latin typeface="Arial"/>
                <a:ea typeface="Arial"/>
                <a:cs typeface="Arial"/>
                <a:sym typeface="Arial"/>
              </a:rPr>
              <a:t>®</a:t>
            </a:r>
            <a:r>
              <a:rPr lang="en-US" sz="700">
                <a:solidFill>
                  <a:schemeClr val="lt1"/>
                </a:solidFill>
                <a:latin typeface="Arial"/>
                <a:ea typeface="Arial"/>
                <a:cs typeface="Arial"/>
                <a:sym typeface="Arial"/>
              </a:rPr>
              <a:t> | Bachillerato Internacional</a:t>
            </a:r>
            <a:r>
              <a:rPr lang="en-US" sz="700" baseline="30000">
                <a:solidFill>
                  <a:schemeClr val="lt1"/>
                </a:solidFill>
                <a:latin typeface="Arial"/>
                <a:ea typeface="Arial"/>
                <a:cs typeface="Arial"/>
                <a:sym typeface="Arial"/>
              </a:rPr>
              <a:t>®</a:t>
            </a:r>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546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White">
  <p:cSld name="Title Slide White">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ctrTitle"/>
          </p:nvPr>
        </p:nvSpPr>
        <p:spPr>
          <a:xfrm>
            <a:off x="756000" y="1367758"/>
            <a:ext cx="7884000" cy="20520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chemeClr val="accent2"/>
              </a:buClr>
              <a:buSzPts val="5000"/>
              <a:buFont typeface="Open Sans"/>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subTitle" idx="1"/>
          </p:nvPr>
        </p:nvSpPr>
        <p:spPr>
          <a:xfrm>
            <a:off x="755650" y="3600000"/>
            <a:ext cx="7884350" cy="165576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2400"/>
              <a:buNone/>
              <a:defRPr sz="2400"/>
            </a:lvl1pPr>
            <a:lvl2pPr lvl="1" algn="ctr">
              <a:lnSpc>
                <a:spcPct val="100000"/>
              </a:lnSpc>
              <a:spcBef>
                <a:spcPts val="0"/>
              </a:spcBef>
              <a:spcAft>
                <a:spcPts val="0"/>
              </a:spcAft>
              <a:buClr>
                <a:schemeClr val="dk2"/>
              </a:buClr>
              <a:buSzPts val="2000"/>
              <a:buNone/>
              <a:defRPr sz="2000"/>
            </a:lvl2pPr>
            <a:lvl3pPr lvl="2" algn="ctr">
              <a:lnSpc>
                <a:spcPct val="100000"/>
              </a:lnSpc>
              <a:spcBef>
                <a:spcPts val="0"/>
              </a:spcBef>
              <a:spcAft>
                <a:spcPts val="0"/>
              </a:spcAft>
              <a:buClr>
                <a:schemeClr val="dk2"/>
              </a:buClr>
              <a:buSzPts val="1800"/>
              <a:buNone/>
              <a:defRPr sz="1800"/>
            </a:lvl3pPr>
            <a:lvl4pPr lvl="3" algn="ctr">
              <a:lnSpc>
                <a:spcPct val="100000"/>
              </a:lnSpc>
              <a:spcBef>
                <a:spcPts val="0"/>
              </a:spcBef>
              <a:spcAft>
                <a:spcPts val="0"/>
              </a:spcAft>
              <a:buClr>
                <a:schemeClr val="dk2"/>
              </a:buClr>
              <a:buSzPts val="1600"/>
              <a:buNone/>
              <a:defRPr sz="1600"/>
            </a:lvl4pPr>
            <a:lvl5pPr lvl="4" algn="ctr">
              <a:lnSpc>
                <a:spcPct val="100000"/>
              </a:lnSpc>
              <a:spcBef>
                <a:spcPts val="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4"/>
          <p:cNvSpPr txBox="1"/>
          <p:nvPr/>
        </p:nvSpPr>
        <p:spPr>
          <a:xfrm>
            <a:off x="5004000" y="6516000"/>
            <a:ext cx="2439538" cy="116635"/>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None/>
            </a:pPr>
            <a:r>
              <a:rPr lang="en-US" sz="700">
                <a:solidFill>
                  <a:schemeClr val="lt1"/>
                </a:solidFill>
                <a:latin typeface="Arial"/>
                <a:ea typeface="Arial"/>
                <a:cs typeface="Arial"/>
                <a:sym typeface="Arial"/>
              </a:rPr>
              <a:t>© International Baccalaureate Organization 2021 </a:t>
            </a:r>
            <a:endParaRPr/>
          </a:p>
        </p:txBody>
      </p:sp>
      <p:sp>
        <p:nvSpPr>
          <p:cNvPr id="28" name="Google Shape;28;p4"/>
          <p:cNvSpPr txBox="1"/>
          <p:nvPr/>
        </p:nvSpPr>
        <p:spPr>
          <a:xfrm>
            <a:off x="5004000" y="6660000"/>
            <a:ext cx="3849700" cy="10772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chemeClr val="lt1"/>
                </a:solidFill>
                <a:latin typeface="Arial"/>
                <a:ea typeface="Arial"/>
                <a:cs typeface="Arial"/>
                <a:sym typeface="Arial"/>
              </a:rPr>
              <a:t>International Baccalaureate</a:t>
            </a:r>
            <a:r>
              <a:rPr lang="en-US" sz="700" baseline="30000">
                <a:solidFill>
                  <a:schemeClr val="lt1"/>
                </a:solidFill>
                <a:latin typeface="Arial"/>
                <a:ea typeface="Arial"/>
                <a:cs typeface="Arial"/>
                <a:sym typeface="Arial"/>
              </a:rPr>
              <a:t>®</a:t>
            </a:r>
            <a:r>
              <a:rPr lang="en-US" sz="700">
                <a:solidFill>
                  <a:schemeClr val="lt1"/>
                </a:solidFill>
                <a:latin typeface="Arial"/>
                <a:ea typeface="Arial"/>
                <a:cs typeface="Arial"/>
                <a:sym typeface="Arial"/>
              </a:rPr>
              <a:t> | Baccalauréat International</a:t>
            </a:r>
            <a:r>
              <a:rPr lang="en-US" sz="700" baseline="30000">
                <a:solidFill>
                  <a:schemeClr val="lt1"/>
                </a:solidFill>
                <a:latin typeface="Arial"/>
                <a:ea typeface="Arial"/>
                <a:cs typeface="Arial"/>
                <a:sym typeface="Arial"/>
              </a:rPr>
              <a:t>®</a:t>
            </a:r>
            <a:r>
              <a:rPr lang="en-US" sz="700">
                <a:solidFill>
                  <a:schemeClr val="lt1"/>
                </a:solidFill>
                <a:latin typeface="Arial"/>
                <a:ea typeface="Arial"/>
                <a:cs typeface="Arial"/>
                <a:sym typeface="Arial"/>
              </a:rPr>
              <a:t> | Bachillerato Internacional</a:t>
            </a:r>
            <a:r>
              <a:rPr lang="en-US" sz="700" baseline="30000">
                <a:solidFill>
                  <a:schemeClr val="lt1"/>
                </a:solidFill>
                <a:latin typeface="Arial"/>
                <a:ea typeface="Arial"/>
                <a:cs typeface="Arial"/>
                <a:sym typeface="Arial"/>
              </a:rPr>
              <a:t>®</a:t>
            </a:r>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546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56000" y="324000"/>
            <a:ext cx="7884000" cy="92579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756000" y="1440000"/>
            <a:ext cx="7884000" cy="44640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2"/>
              </a:buClr>
              <a:buSzPts val="1800"/>
              <a:buChar char="•"/>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dt" idx="10"/>
          </p:nvPr>
        </p:nvSpPr>
        <p:spPr>
          <a:xfrm>
            <a:off x="7560000" y="6516000"/>
            <a:ext cx="828000" cy="144000"/>
          </a:xfrm>
          <a:prstGeom prst="rect">
            <a:avLst/>
          </a:prstGeom>
          <a:noFill/>
          <a:ln>
            <a:noFill/>
          </a:ln>
        </p:spPr>
        <p:txBody>
          <a:bodyPr spcFirstLastPara="1" wrap="square" lIns="0" tIns="0" rIns="0" bIns="0" anchor="t" anchorCtr="0">
            <a:noAutofit/>
          </a:bodyPr>
          <a:lstStyle>
            <a:lvl1pPr lvl="0" algn="r">
              <a:lnSpc>
                <a:spcPct val="55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ftr" idx="11"/>
          </p:nvPr>
        </p:nvSpPr>
        <p:spPr>
          <a:xfrm>
            <a:off x="7200000" y="6660000"/>
            <a:ext cx="1440000" cy="144000"/>
          </a:xfrm>
          <a:prstGeom prst="rect">
            <a:avLst/>
          </a:prstGeom>
          <a:noFill/>
          <a:ln>
            <a:noFill/>
          </a:ln>
        </p:spPr>
        <p:txBody>
          <a:bodyPr spcFirstLastPara="1" wrap="square" lIns="0" tIns="0" rIns="0" bIns="0" anchor="t" anchorCtr="0">
            <a:noAutofit/>
          </a:bodyPr>
          <a:lstStyle>
            <a:lvl1pPr lvl="0" algn="r">
              <a:lnSpc>
                <a:spcPct val="55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8388000" y="6516000"/>
            <a:ext cx="252000" cy="144000"/>
          </a:xfrm>
          <a:prstGeom prst="rect">
            <a:avLst/>
          </a:prstGeom>
          <a:noFill/>
          <a:ln>
            <a:noFill/>
          </a:ln>
        </p:spPr>
        <p:txBody>
          <a:bodyPr spcFirstLastPara="1" wrap="square" lIns="0" tIns="0" rIns="0" bIns="0" anchor="t" anchorCtr="0">
            <a:noAutofit/>
          </a:bodyPr>
          <a:lstStyle>
            <a:lvl1pPr marL="0" lvl="0" indent="0" algn="r">
              <a:lnSpc>
                <a:spcPct val="125000"/>
              </a:lnSpc>
              <a:spcBef>
                <a:spcPts val="0"/>
              </a:spcBef>
              <a:buNone/>
              <a:defRPr/>
            </a:lvl1pPr>
            <a:lvl2pPr marL="0" lvl="1" indent="0" algn="r">
              <a:lnSpc>
                <a:spcPct val="125000"/>
              </a:lnSpc>
              <a:spcBef>
                <a:spcPts val="0"/>
              </a:spcBef>
              <a:buNone/>
              <a:defRPr/>
            </a:lvl2pPr>
            <a:lvl3pPr marL="0" lvl="2" indent="0" algn="r">
              <a:lnSpc>
                <a:spcPct val="125000"/>
              </a:lnSpc>
              <a:spcBef>
                <a:spcPts val="0"/>
              </a:spcBef>
              <a:buNone/>
              <a:defRPr/>
            </a:lvl3pPr>
            <a:lvl4pPr marL="0" lvl="3" indent="0" algn="r">
              <a:lnSpc>
                <a:spcPct val="125000"/>
              </a:lnSpc>
              <a:spcBef>
                <a:spcPts val="0"/>
              </a:spcBef>
              <a:buNone/>
              <a:defRPr/>
            </a:lvl4pPr>
            <a:lvl5pPr marL="0" lvl="4" indent="0" algn="r">
              <a:lnSpc>
                <a:spcPct val="125000"/>
              </a:lnSpc>
              <a:spcBef>
                <a:spcPts val="0"/>
              </a:spcBef>
              <a:buNone/>
              <a:defRPr/>
            </a:lvl5pPr>
            <a:lvl6pPr marL="0" lvl="5" indent="0" algn="r">
              <a:lnSpc>
                <a:spcPct val="125000"/>
              </a:lnSpc>
              <a:spcBef>
                <a:spcPts val="0"/>
              </a:spcBef>
              <a:buNone/>
              <a:defRPr/>
            </a:lvl6pPr>
            <a:lvl7pPr marL="0" lvl="6" indent="0" algn="r">
              <a:lnSpc>
                <a:spcPct val="125000"/>
              </a:lnSpc>
              <a:spcBef>
                <a:spcPts val="0"/>
              </a:spcBef>
              <a:buNone/>
              <a:defRPr/>
            </a:lvl7pPr>
            <a:lvl8pPr marL="0" lvl="7" indent="0" algn="r">
              <a:lnSpc>
                <a:spcPct val="125000"/>
              </a:lnSpc>
              <a:spcBef>
                <a:spcPts val="0"/>
              </a:spcBef>
              <a:buNone/>
              <a:defRPr/>
            </a:lvl8pPr>
            <a:lvl9pPr marL="0" lvl="8" indent="0" algn="r">
              <a:lnSpc>
                <a:spcPct val="125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756000" y="324000"/>
            <a:ext cx="7884000" cy="92579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755650" y="1440000"/>
            <a:ext cx="3816000" cy="44640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2"/>
              </a:buClr>
              <a:buSzPts val="1800"/>
              <a:buChar char="•"/>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
          <p:cNvSpPr txBox="1">
            <a:spLocks noGrp="1"/>
          </p:cNvSpPr>
          <p:nvPr>
            <p:ph type="body" idx="2"/>
          </p:nvPr>
        </p:nvSpPr>
        <p:spPr>
          <a:xfrm>
            <a:off x="4824000" y="1440000"/>
            <a:ext cx="3816000" cy="44640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2"/>
              </a:buClr>
              <a:buSzPts val="1800"/>
              <a:buChar char="•"/>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txBox="1">
            <a:spLocks noGrp="1"/>
          </p:cNvSpPr>
          <p:nvPr>
            <p:ph type="dt" idx="10"/>
          </p:nvPr>
        </p:nvSpPr>
        <p:spPr>
          <a:xfrm>
            <a:off x="7560000" y="6516000"/>
            <a:ext cx="828000" cy="144000"/>
          </a:xfrm>
          <a:prstGeom prst="rect">
            <a:avLst/>
          </a:prstGeom>
          <a:noFill/>
          <a:ln>
            <a:noFill/>
          </a:ln>
        </p:spPr>
        <p:txBody>
          <a:bodyPr spcFirstLastPara="1" wrap="square" lIns="0" tIns="0" rIns="0" bIns="0" anchor="t" anchorCtr="0">
            <a:noAutofit/>
          </a:bodyPr>
          <a:lstStyle>
            <a:lvl1pPr lvl="0" algn="r">
              <a:lnSpc>
                <a:spcPct val="55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7200000" y="6660000"/>
            <a:ext cx="1440000" cy="144000"/>
          </a:xfrm>
          <a:prstGeom prst="rect">
            <a:avLst/>
          </a:prstGeom>
          <a:noFill/>
          <a:ln>
            <a:noFill/>
          </a:ln>
        </p:spPr>
        <p:txBody>
          <a:bodyPr spcFirstLastPara="1" wrap="square" lIns="0" tIns="0" rIns="0" bIns="0" anchor="t" anchorCtr="0">
            <a:noAutofit/>
          </a:bodyPr>
          <a:lstStyle>
            <a:lvl1pPr lvl="0" algn="r">
              <a:lnSpc>
                <a:spcPct val="55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8388000" y="6516000"/>
            <a:ext cx="252000" cy="144000"/>
          </a:xfrm>
          <a:prstGeom prst="rect">
            <a:avLst/>
          </a:prstGeom>
          <a:noFill/>
          <a:ln>
            <a:noFill/>
          </a:ln>
        </p:spPr>
        <p:txBody>
          <a:bodyPr spcFirstLastPara="1" wrap="square" lIns="0" tIns="0" rIns="0" bIns="0" anchor="t" anchorCtr="0">
            <a:noAutofit/>
          </a:bodyPr>
          <a:lstStyle>
            <a:lvl1pPr marL="0" lvl="0" indent="0" algn="r">
              <a:lnSpc>
                <a:spcPct val="125000"/>
              </a:lnSpc>
              <a:spcBef>
                <a:spcPts val="0"/>
              </a:spcBef>
              <a:buNone/>
              <a:defRPr/>
            </a:lvl1pPr>
            <a:lvl2pPr marL="0" lvl="1" indent="0" algn="r">
              <a:lnSpc>
                <a:spcPct val="125000"/>
              </a:lnSpc>
              <a:spcBef>
                <a:spcPts val="0"/>
              </a:spcBef>
              <a:buNone/>
              <a:defRPr/>
            </a:lvl2pPr>
            <a:lvl3pPr marL="0" lvl="2" indent="0" algn="r">
              <a:lnSpc>
                <a:spcPct val="125000"/>
              </a:lnSpc>
              <a:spcBef>
                <a:spcPts val="0"/>
              </a:spcBef>
              <a:buNone/>
              <a:defRPr/>
            </a:lvl3pPr>
            <a:lvl4pPr marL="0" lvl="3" indent="0" algn="r">
              <a:lnSpc>
                <a:spcPct val="125000"/>
              </a:lnSpc>
              <a:spcBef>
                <a:spcPts val="0"/>
              </a:spcBef>
              <a:buNone/>
              <a:defRPr/>
            </a:lvl4pPr>
            <a:lvl5pPr marL="0" lvl="4" indent="0" algn="r">
              <a:lnSpc>
                <a:spcPct val="125000"/>
              </a:lnSpc>
              <a:spcBef>
                <a:spcPts val="0"/>
              </a:spcBef>
              <a:buNone/>
              <a:defRPr/>
            </a:lvl5pPr>
            <a:lvl6pPr marL="0" lvl="5" indent="0" algn="r">
              <a:lnSpc>
                <a:spcPct val="125000"/>
              </a:lnSpc>
              <a:spcBef>
                <a:spcPts val="0"/>
              </a:spcBef>
              <a:buNone/>
              <a:defRPr/>
            </a:lvl6pPr>
            <a:lvl7pPr marL="0" lvl="6" indent="0" algn="r">
              <a:lnSpc>
                <a:spcPct val="125000"/>
              </a:lnSpc>
              <a:spcBef>
                <a:spcPts val="0"/>
              </a:spcBef>
              <a:buNone/>
              <a:defRPr/>
            </a:lvl7pPr>
            <a:lvl8pPr marL="0" lvl="7" indent="0" algn="r">
              <a:lnSpc>
                <a:spcPct val="125000"/>
              </a:lnSpc>
              <a:spcBef>
                <a:spcPts val="0"/>
              </a:spcBef>
              <a:buNone/>
              <a:defRPr/>
            </a:lvl8pPr>
            <a:lvl9pPr marL="0" lvl="8" indent="0" algn="r">
              <a:lnSpc>
                <a:spcPct val="125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756000" y="324000"/>
            <a:ext cx="7884000" cy="92579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dt" idx="10"/>
          </p:nvPr>
        </p:nvSpPr>
        <p:spPr>
          <a:xfrm>
            <a:off x="7560000" y="6516000"/>
            <a:ext cx="828000" cy="144000"/>
          </a:xfrm>
          <a:prstGeom prst="rect">
            <a:avLst/>
          </a:prstGeom>
          <a:noFill/>
          <a:ln>
            <a:noFill/>
          </a:ln>
        </p:spPr>
        <p:txBody>
          <a:bodyPr spcFirstLastPara="1" wrap="square" lIns="0" tIns="0" rIns="0" bIns="0" anchor="t" anchorCtr="0">
            <a:noAutofit/>
          </a:bodyPr>
          <a:lstStyle>
            <a:lvl1pPr lvl="0" algn="r">
              <a:lnSpc>
                <a:spcPct val="55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
          <p:cNvSpPr txBox="1">
            <a:spLocks noGrp="1"/>
          </p:cNvSpPr>
          <p:nvPr>
            <p:ph type="ftr" idx="11"/>
          </p:nvPr>
        </p:nvSpPr>
        <p:spPr>
          <a:xfrm>
            <a:off x="7200000" y="6660000"/>
            <a:ext cx="1440000" cy="144000"/>
          </a:xfrm>
          <a:prstGeom prst="rect">
            <a:avLst/>
          </a:prstGeom>
          <a:noFill/>
          <a:ln>
            <a:noFill/>
          </a:ln>
        </p:spPr>
        <p:txBody>
          <a:bodyPr spcFirstLastPara="1" wrap="square" lIns="0" tIns="0" rIns="0" bIns="0" anchor="t" anchorCtr="0">
            <a:noAutofit/>
          </a:bodyPr>
          <a:lstStyle>
            <a:lvl1pPr lvl="0" algn="r">
              <a:lnSpc>
                <a:spcPct val="55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8388000" y="6516000"/>
            <a:ext cx="252000" cy="144000"/>
          </a:xfrm>
          <a:prstGeom prst="rect">
            <a:avLst/>
          </a:prstGeom>
          <a:noFill/>
          <a:ln>
            <a:noFill/>
          </a:ln>
        </p:spPr>
        <p:txBody>
          <a:bodyPr spcFirstLastPara="1" wrap="square" lIns="0" tIns="0" rIns="0" bIns="0" anchor="t" anchorCtr="0">
            <a:noAutofit/>
          </a:bodyPr>
          <a:lstStyle>
            <a:lvl1pPr marL="0" lvl="0" indent="0" algn="r">
              <a:lnSpc>
                <a:spcPct val="125000"/>
              </a:lnSpc>
              <a:spcBef>
                <a:spcPts val="0"/>
              </a:spcBef>
              <a:buNone/>
              <a:defRPr/>
            </a:lvl1pPr>
            <a:lvl2pPr marL="0" lvl="1" indent="0" algn="r">
              <a:lnSpc>
                <a:spcPct val="125000"/>
              </a:lnSpc>
              <a:spcBef>
                <a:spcPts val="0"/>
              </a:spcBef>
              <a:buNone/>
              <a:defRPr/>
            </a:lvl2pPr>
            <a:lvl3pPr marL="0" lvl="2" indent="0" algn="r">
              <a:lnSpc>
                <a:spcPct val="125000"/>
              </a:lnSpc>
              <a:spcBef>
                <a:spcPts val="0"/>
              </a:spcBef>
              <a:buNone/>
              <a:defRPr/>
            </a:lvl3pPr>
            <a:lvl4pPr marL="0" lvl="3" indent="0" algn="r">
              <a:lnSpc>
                <a:spcPct val="125000"/>
              </a:lnSpc>
              <a:spcBef>
                <a:spcPts val="0"/>
              </a:spcBef>
              <a:buNone/>
              <a:defRPr/>
            </a:lvl4pPr>
            <a:lvl5pPr marL="0" lvl="4" indent="0" algn="r">
              <a:lnSpc>
                <a:spcPct val="125000"/>
              </a:lnSpc>
              <a:spcBef>
                <a:spcPts val="0"/>
              </a:spcBef>
              <a:buNone/>
              <a:defRPr/>
            </a:lvl5pPr>
            <a:lvl6pPr marL="0" lvl="5" indent="0" algn="r">
              <a:lnSpc>
                <a:spcPct val="125000"/>
              </a:lnSpc>
              <a:spcBef>
                <a:spcPts val="0"/>
              </a:spcBef>
              <a:buNone/>
              <a:defRPr/>
            </a:lvl6pPr>
            <a:lvl7pPr marL="0" lvl="6" indent="0" algn="r">
              <a:lnSpc>
                <a:spcPct val="125000"/>
              </a:lnSpc>
              <a:spcBef>
                <a:spcPts val="0"/>
              </a:spcBef>
              <a:buNone/>
              <a:defRPr/>
            </a:lvl7pPr>
            <a:lvl8pPr marL="0" lvl="7" indent="0" algn="r">
              <a:lnSpc>
                <a:spcPct val="125000"/>
              </a:lnSpc>
              <a:spcBef>
                <a:spcPts val="0"/>
              </a:spcBef>
              <a:buNone/>
              <a:defRPr/>
            </a:lvl8pPr>
            <a:lvl9pPr marL="0" lvl="8" indent="0" algn="r">
              <a:lnSpc>
                <a:spcPct val="125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8"/>
          <p:cNvSpPr txBox="1">
            <a:spLocks noGrp="1"/>
          </p:cNvSpPr>
          <p:nvPr>
            <p:ph type="dt" idx="10"/>
          </p:nvPr>
        </p:nvSpPr>
        <p:spPr>
          <a:xfrm>
            <a:off x="7560000" y="6516000"/>
            <a:ext cx="828000" cy="144000"/>
          </a:xfrm>
          <a:prstGeom prst="rect">
            <a:avLst/>
          </a:prstGeom>
          <a:noFill/>
          <a:ln>
            <a:noFill/>
          </a:ln>
        </p:spPr>
        <p:txBody>
          <a:bodyPr spcFirstLastPara="1" wrap="square" lIns="0" tIns="0" rIns="0" bIns="0" anchor="t" anchorCtr="0">
            <a:noAutofit/>
          </a:bodyPr>
          <a:lstStyle>
            <a:lvl1pPr lvl="0" algn="r">
              <a:lnSpc>
                <a:spcPct val="55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ftr" idx="11"/>
          </p:nvPr>
        </p:nvSpPr>
        <p:spPr>
          <a:xfrm>
            <a:off x="7200000" y="6660000"/>
            <a:ext cx="1440000" cy="144000"/>
          </a:xfrm>
          <a:prstGeom prst="rect">
            <a:avLst/>
          </a:prstGeom>
          <a:noFill/>
          <a:ln>
            <a:noFill/>
          </a:ln>
        </p:spPr>
        <p:txBody>
          <a:bodyPr spcFirstLastPara="1" wrap="square" lIns="0" tIns="0" rIns="0" bIns="0" anchor="t" anchorCtr="0">
            <a:noAutofit/>
          </a:bodyPr>
          <a:lstStyle>
            <a:lvl1pPr lvl="0" algn="r">
              <a:lnSpc>
                <a:spcPct val="55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8"/>
          <p:cNvSpPr txBox="1">
            <a:spLocks noGrp="1"/>
          </p:cNvSpPr>
          <p:nvPr>
            <p:ph type="sldNum" idx="12"/>
          </p:nvPr>
        </p:nvSpPr>
        <p:spPr>
          <a:xfrm>
            <a:off x="8388000" y="6516000"/>
            <a:ext cx="252000" cy="144000"/>
          </a:xfrm>
          <a:prstGeom prst="rect">
            <a:avLst/>
          </a:prstGeom>
          <a:noFill/>
          <a:ln>
            <a:noFill/>
          </a:ln>
        </p:spPr>
        <p:txBody>
          <a:bodyPr spcFirstLastPara="1" wrap="square" lIns="0" tIns="0" rIns="0" bIns="0" anchor="t" anchorCtr="0">
            <a:noAutofit/>
          </a:bodyPr>
          <a:lstStyle>
            <a:lvl1pPr marL="0" lvl="0" indent="0" algn="r">
              <a:lnSpc>
                <a:spcPct val="125000"/>
              </a:lnSpc>
              <a:spcBef>
                <a:spcPts val="0"/>
              </a:spcBef>
              <a:buNone/>
              <a:defRPr/>
            </a:lvl1pPr>
            <a:lvl2pPr marL="0" lvl="1" indent="0" algn="r">
              <a:lnSpc>
                <a:spcPct val="125000"/>
              </a:lnSpc>
              <a:spcBef>
                <a:spcPts val="0"/>
              </a:spcBef>
              <a:buNone/>
              <a:defRPr/>
            </a:lvl2pPr>
            <a:lvl3pPr marL="0" lvl="2" indent="0" algn="r">
              <a:lnSpc>
                <a:spcPct val="125000"/>
              </a:lnSpc>
              <a:spcBef>
                <a:spcPts val="0"/>
              </a:spcBef>
              <a:buNone/>
              <a:defRPr/>
            </a:lvl3pPr>
            <a:lvl4pPr marL="0" lvl="3" indent="0" algn="r">
              <a:lnSpc>
                <a:spcPct val="125000"/>
              </a:lnSpc>
              <a:spcBef>
                <a:spcPts val="0"/>
              </a:spcBef>
              <a:buNone/>
              <a:defRPr/>
            </a:lvl4pPr>
            <a:lvl5pPr marL="0" lvl="4" indent="0" algn="r">
              <a:lnSpc>
                <a:spcPct val="125000"/>
              </a:lnSpc>
              <a:spcBef>
                <a:spcPts val="0"/>
              </a:spcBef>
              <a:buNone/>
              <a:defRPr/>
            </a:lvl5pPr>
            <a:lvl6pPr marL="0" lvl="5" indent="0" algn="r">
              <a:lnSpc>
                <a:spcPct val="125000"/>
              </a:lnSpc>
              <a:spcBef>
                <a:spcPts val="0"/>
              </a:spcBef>
              <a:buNone/>
              <a:defRPr/>
            </a:lvl6pPr>
            <a:lvl7pPr marL="0" lvl="6" indent="0" algn="r">
              <a:lnSpc>
                <a:spcPct val="125000"/>
              </a:lnSpc>
              <a:spcBef>
                <a:spcPts val="0"/>
              </a:spcBef>
              <a:buNone/>
              <a:defRPr/>
            </a:lvl7pPr>
            <a:lvl8pPr marL="0" lvl="7" indent="0" algn="r">
              <a:lnSpc>
                <a:spcPct val="125000"/>
              </a:lnSpc>
              <a:spcBef>
                <a:spcPts val="0"/>
              </a:spcBef>
              <a:buNone/>
              <a:defRPr/>
            </a:lvl8pPr>
            <a:lvl9pPr marL="0" lvl="8" indent="0" algn="r">
              <a:lnSpc>
                <a:spcPct val="125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755649" y="324000"/>
            <a:ext cx="7884000" cy="9252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2"/>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9"/>
          <p:cNvSpPr txBox="1">
            <a:spLocks noGrp="1"/>
          </p:cNvSpPr>
          <p:nvPr>
            <p:ph type="body" idx="1"/>
          </p:nvPr>
        </p:nvSpPr>
        <p:spPr>
          <a:xfrm>
            <a:off x="5399649" y="1440000"/>
            <a:ext cx="3240000" cy="4464000"/>
          </a:xfrm>
          <a:prstGeom prst="rect">
            <a:avLst/>
          </a:prstGeom>
          <a:noFill/>
          <a:ln>
            <a:noFill/>
          </a:ln>
        </p:spPr>
        <p:txBody>
          <a:bodyPr spcFirstLastPara="1" wrap="square" lIns="0" tIns="0" rIns="0" bIns="0" anchor="t" anchorCtr="0">
            <a:noAutofit/>
          </a:bodyPr>
          <a:lstStyle>
            <a:lvl1pPr marL="457200" lvl="0" indent="-393700" algn="l">
              <a:lnSpc>
                <a:spcPct val="100000"/>
              </a:lnSpc>
              <a:spcBef>
                <a:spcPts val="0"/>
              </a:spcBef>
              <a:spcAft>
                <a:spcPts val="0"/>
              </a:spcAft>
              <a:buClr>
                <a:schemeClr val="dk2"/>
              </a:buClr>
              <a:buSzPts val="2600"/>
              <a:buChar char="•"/>
              <a:defRPr sz="2600"/>
            </a:lvl1pPr>
            <a:lvl2pPr marL="914400" lvl="1" indent="-393700" algn="l">
              <a:lnSpc>
                <a:spcPct val="100000"/>
              </a:lnSpc>
              <a:spcBef>
                <a:spcPts val="0"/>
              </a:spcBef>
              <a:spcAft>
                <a:spcPts val="0"/>
              </a:spcAft>
              <a:buClr>
                <a:schemeClr val="dk2"/>
              </a:buClr>
              <a:buSzPts val="2600"/>
              <a:buChar char="•"/>
              <a:defRPr sz="2600"/>
            </a:lvl2pPr>
            <a:lvl3pPr marL="1371600" lvl="2" indent="-393700" algn="l">
              <a:lnSpc>
                <a:spcPct val="100000"/>
              </a:lnSpc>
              <a:spcBef>
                <a:spcPts val="0"/>
              </a:spcBef>
              <a:spcAft>
                <a:spcPts val="0"/>
              </a:spcAft>
              <a:buClr>
                <a:schemeClr val="dk2"/>
              </a:buClr>
              <a:buSzPts val="2600"/>
              <a:buChar char="•"/>
              <a:defRPr sz="2600"/>
            </a:lvl3pPr>
            <a:lvl4pPr marL="1828800" lvl="3" indent="-393700" algn="l">
              <a:lnSpc>
                <a:spcPct val="100000"/>
              </a:lnSpc>
              <a:spcBef>
                <a:spcPts val="0"/>
              </a:spcBef>
              <a:spcAft>
                <a:spcPts val="0"/>
              </a:spcAft>
              <a:buClr>
                <a:schemeClr val="dk2"/>
              </a:buClr>
              <a:buSzPts val="2600"/>
              <a:buChar char="•"/>
              <a:defRPr sz="2600"/>
            </a:lvl4pPr>
            <a:lvl5pPr marL="2286000" lvl="4" indent="-393700" algn="l">
              <a:lnSpc>
                <a:spcPct val="100000"/>
              </a:lnSpc>
              <a:spcBef>
                <a:spcPts val="0"/>
              </a:spcBef>
              <a:spcAft>
                <a:spcPts val="0"/>
              </a:spcAft>
              <a:buClr>
                <a:schemeClr val="dk2"/>
              </a:buClr>
              <a:buSzPts val="2600"/>
              <a:buChar char="•"/>
              <a:defRPr sz="26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9"/>
          <p:cNvSpPr txBox="1">
            <a:spLocks noGrp="1"/>
          </p:cNvSpPr>
          <p:nvPr>
            <p:ph type="body" idx="2"/>
          </p:nvPr>
        </p:nvSpPr>
        <p:spPr>
          <a:xfrm>
            <a:off x="756000" y="1440000"/>
            <a:ext cx="4464000" cy="53479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600"/>
              <a:buNone/>
              <a:defRPr sz="2600" b="1">
                <a:solidFill>
                  <a:schemeClr val="dk2"/>
                </a:solidFill>
              </a:defRPr>
            </a:lvl1pPr>
            <a:lvl2pPr marL="914400" lvl="1" indent="-228600" algn="l">
              <a:lnSpc>
                <a:spcPct val="100000"/>
              </a:lnSpc>
              <a:spcBef>
                <a:spcPts val="0"/>
              </a:spcBef>
              <a:spcAft>
                <a:spcPts val="0"/>
              </a:spcAft>
              <a:buClr>
                <a:schemeClr val="dk2"/>
              </a:buClr>
              <a:buSzPts val="1400"/>
              <a:buNone/>
              <a:defRPr sz="1400"/>
            </a:lvl2pPr>
            <a:lvl3pPr marL="1371600" lvl="2" indent="-228600" algn="l">
              <a:lnSpc>
                <a:spcPct val="100000"/>
              </a:lnSpc>
              <a:spcBef>
                <a:spcPts val="0"/>
              </a:spcBef>
              <a:spcAft>
                <a:spcPts val="0"/>
              </a:spcAft>
              <a:buClr>
                <a:schemeClr val="dk2"/>
              </a:buClr>
              <a:buSzPts val="1200"/>
              <a:buNone/>
              <a:defRPr sz="1200"/>
            </a:lvl3pPr>
            <a:lvl4pPr marL="1828800" lvl="3" indent="-228600" algn="l">
              <a:lnSpc>
                <a:spcPct val="100000"/>
              </a:lnSpc>
              <a:spcBef>
                <a:spcPts val="0"/>
              </a:spcBef>
              <a:spcAft>
                <a:spcPts val="0"/>
              </a:spcAft>
              <a:buClr>
                <a:schemeClr val="dk2"/>
              </a:buClr>
              <a:buSzPts val="1000"/>
              <a:buNone/>
              <a:defRPr sz="1000"/>
            </a:lvl4pPr>
            <a:lvl5pPr marL="2286000" lvl="4" indent="-228600" algn="l">
              <a:lnSpc>
                <a:spcPct val="100000"/>
              </a:lnSpc>
              <a:spcBef>
                <a:spcPts val="0"/>
              </a:spcBef>
              <a:spcAft>
                <a:spcPts val="0"/>
              </a:spcAft>
              <a:buClr>
                <a:schemeClr val="dk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9"/>
          <p:cNvSpPr txBox="1">
            <a:spLocks noGrp="1"/>
          </p:cNvSpPr>
          <p:nvPr>
            <p:ph type="dt" idx="10"/>
          </p:nvPr>
        </p:nvSpPr>
        <p:spPr>
          <a:xfrm>
            <a:off x="7560000" y="6516000"/>
            <a:ext cx="828000" cy="144000"/>
          </a:xfrm>
          <a:prstGeom prst="rect">
            <a:avLst/>
          </a:prstGeom>
          <a:noFill/>
          <a:ln>
            <a:noFill/>
          </a:ln>
        </p:spPr>
        <p:txBody>
          <a:bodyPr spcFirstLastPara="1" wrap="square" lIns="0" tIns="0" rIns="0" bIns="0" anchor="t" anchorCtr="0">
            <a:noAutofit/>
          </a:bodyPr>
          <a:lstStyle>
            <a:lvl1pPr lvl="0" algn="r">
              <a:lnSpc>
                <a:spcPct val="55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7200000" y="6660000"/>
            <a:ext cx="1440000" cy="144000"/>
          </a:xfrm>
          <a:prstGeom prst="rect">
            <a:avLst/>
          </a:prstGeom>
          <a:noFill/>
          <a:ln>
            <a:noFill/>
          </a:ln>
        </p:spPr>
        <p:txBody>
          <a:bodyPr spcFirstLastPara="1" wrap="square" lIns="0" tIns="0" rIns="0" bIns="0" anchor="t" anchorCtr="0">
            <a:noAutofit/>
          </a:bodyPr>
          <a:lstStyle>
            <a:lvl1pPr lvl="0" algn="r">
              <a:lnSpc>
                <a:spcPct val="55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8388000" y="6516000"/>
            <a:ext cx="252000" cy="144000"/>
          </a:xfrm>
          <a:prstGeom prst="rect">
            <a:avLst/>
          </a:prstGeom>
          <a:noFill/>
          <a:ln>
            <a:noFill/>
          </a:ln>
        </p:spPr>
        <p:txBody>
          <a:bodyPr spcFirstLastPara="1" wrap="square" lIns="0" tIns="0" rIns="0" bIns="0" anchor="t" anchorCtr="0">
            <a:noAutofit/>
          </a:bodyPr>
          <a:lstStyle>
            <a:lvl1pPr marL="0" lvl="0" indent="0" algn="r">
              <a:lnSpc>
                <a:spcPct val="125000"/>
              </a:lnSpc>
              <a:spcBef>
                <a:spcPts val="0"/>
              </a:spcBef>
              <a:buNone/>
              <a:defRPr/>
            </a:lvl1pPr>
            <a:lvl2pPr marL="0" lvl="1" indent="0" algn="r">
              <a:lnSpc>
                <a:spcPct val="125000"/>
              </a:lnSpc>
              <a:spcBef>
                <a:spcPts val="0"/>
              </a:spcBef>
              <a:buNone/>
              <a:defRPr/>
            </a:lvl2pPr>
            <a:lvl3pPr marL="0" lvl="2" indent="0" algn="r">
              <a:lnSpc>
                <a:spcPct val="125000"/>
              </a:lnSpc>
              <a:spcBef>
                <a:spcPts val="0"/>
              </a:spcBef>
              <a:buNone/>
              <a:defRPr/>
            </a:lvl3pPr>
            <a:lvl4pPr marL="0" lvl="3" indent="0" algn="r">
              <a:lnSpc>
                <a:spcPct val="125000"/>
              </a:lnSpc>
              <a:spcBef>
                <a:spcPts val="0"/>
              </a:spcBef>
              <a:buNone/>
              <a:defRPr/>
            </a:lvl4pPr>
            <a:lvl5pPr marL="0" lvl="4" indent="0" algn="r">
              <a:lnSpc>
                <a:spcPct val="125000"/>
              </a:lnSpc>
              <a:spcBef>
                <a:spcPts val="0"/>
              </a:spcBef>
              <a:buNone/>
              <a:defRPr/>
            </a:lvl5pPr>
            <a:lvl6pPr marL="0" lvl="5" indent="0" algn="r">
              <a:lnSpc>
                <a:spcPct val="125000"/>
              </a:lnSpc>
              <a:spcBef>
                <a:spcPts val="0"/>
              </a:spcBef>
              <a:buNone/>
              <a:defRPr/>
            </a:lvl6pPr>
            <a:lvl7pPr marL="0" lvl="6" indent="0" algn="r">
              <a:lnSpc>
                <a:spcPct val="125000"/>
              </a:lnSpc>
              <a:spcBef>
                <a:spcPts val="0"/>
              </a:spcBef>
              <a:buNone/>
              <a:defRPr/>
            </a:lvl7pPr>
            <a:lvl8pPr marL="0" lvl="7" indent="0" algn="r">
              <a:lnSpc>
                <a:spcPct val="125000"/>
              </a:lnSpc>
              <a:spcBef>
                <a:spcPts val="0"/>
              </a:spcBef>
              <a:buNone/>
              <a:defRPr/>
            </a:lvl8pPr>
            <a:lvl9pPr marL="0" lvl="8" indent="0" algn="r">
              <a:lnSpc>
                <a:spcPct val="125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8" name="Google Shape;58;p9"/>
          <p:cNvSpPr txBox="1">
            <a:spLocks noGrp="1"/>
          </p:cNvSpPr>
          <p:nvPr>
            <p:ph type="body" idx="3"/>
          </p:nvPr>
        </p:nvSpPr>
        <p:spPr>
          <a:xfrm>
            <a:off x="755650" y="2123998"/>
            <a:ext cx="4464350" cy="3780002"/>
          </a:xfrm>
          <a:prstGeom prst="rect">
            <a:avLst/>
          </a:prstGeom>
          <a:noFill/>
          <a:ln>
            <a:noFill/>
          </a:ln>
        </p:spPr>
        <p:txBody>
          <a:bodyPr spcFirstLastPara="1" wrap="square" lIns="0" tIns="0" rIns="0" bIns="0" anchor="t" anchorCtr="0">
            <a:noAutofit/>
          </a:bodyPr>
          <a:lstStyle>
            <a:lvl1pPr marL="457200" lvl="0" indent="-393700" algn="l">
              <a:lnSpc>
                <a:spcPct val="100000"/>
              </a:lnSpc>
              <a:spcBef>
                <a:spcPts val="0"/>
              </a:spcBef>
              <a:spcAft>
                <a:spcPts val="0"/>
              </a:spcAft>
              <a:buClr>
                <a:schemeClr val="dk2"/>
              </a:buClr>
              <a:buSzPts val="2600"/>
              <a:buChar char="•"/>
              <a:defRPr sz="2600"/>
            </a:lvl1pPr>
            <a:lvl2pPr marL="914400" lvl="1" indent="-393700" algn="l">
              <a:lnSpc>
                <a:spcPct val="100000"/>
              </a:lnSpc>
              <a:spcBef>
                <a:spcPts val="0"/>
              </a:spcBef>
              <a:spcAft>
                <a:spcPts val="0"/>
              </a:spcAft>
              <a:buClr>
                <a:schemeClr val="dk2"/>
              </a:buClr>
              <a:buSzPts val="2600"/>
              <a:buChar char="•"/>
              <a:defRPr sz="2600"/>
            </a:lvl2pPr>
            <a:lvl3pPr marL="1371600" lvl="2" indent="-393700" algn="l">
              <a:lnSpc>
                <a:spcPct val="100000"/>
              </a:lnSpc>
              <a:spcBef>
                <a:spcPts val="0"/>
              </a:spcBef>
              <a:spcAft>
                <a:spcPts val="0"/>
              </a:spcAft>
              <a:buClr>
                <a:schemeClr val="dk2"/>
              </a:buClr>
              <a:buSzPts val="2600"/>
              <a:buChar char="•"/>
              <a:defRPr sz="2600"/>
            </a:lvl3pPr>
            <a:lvl4pPr marL="1828800" lvl="3" indent="-393700" algn="l">
              <a:lnSpc>
                <a:spcPct val="100000"/>
              </a:lnSpc>
              <a:spcBef>
                <a:spcPts val="0"/>
              </a:spcBef>
              <a:spcAft>
                <a:spcPts val="0"/>
              </a:spcAft>
              <a:buClr>
                <a:schemeClr val="dk2"/>
              </a:buClr>
              <a:buSzPts val="2600"/>
              <a:buChar char="•"/>
              <a:defRPr sz="2600"/>
            </a:lvl4pPr>
            <a:lvl5pPr marL="2286000" lvl="4" indent="-393700" algn="l">
              <a:lnSpc>
                <a:spcPct val="100000"/>
              </a:lnSpc>
              <a:spcBef>
                <a:spcPts val="0"/>
              </a:spcBef>
              <a:spcAft>
                <a:spcPts val="0"/>
              </a:spcAft>
              <a:buClr>
                <a:schemeClr val="dk2"/>
              </a:buClr>
              <a:buSzPts val="2600"/>
              <a:buChar char="•"/>
              <a:defRPr sz="26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756000" y="324000"/>
            <a:ext cx="7884000" cy="925792"/>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accent2"/>
              </a:buClr>
              <a:buSzPts val="3400"/>
              <a:buFont typeface="Open Sans"/>
              <a:buNone/>
              <a:defRPr sz="3400" b="1" i="0" u="none" strike="noStrike" cap="none">
                <a:solidFill>
                  <a:schemeClr val="accent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756000" y="1440000"/>
            <a:ext cx="7884000" cy="4464000"/>
          </a:xfrm>
          <a:prstGeom prst="rect">
            <a:avLst/>
          </a:prstGeom>
          <a:noFill/>
          <a:ln>
            <a:noFill/>
          </a:ln>
        </p:spPr>
        <p:txBody>
          <a:bodyPr spcFirstLastPara="1" wrap="square" lIns="0" tIns="0" rIns="0" bIns="0" anchor="t" anchorCtr="0">
            <a:noAutofit/>
          </a:bodyPr>
          <a:lstStyle>
            <a:lvl1pPr marL="457200" marR="0" lvl="0" indent="-393700" algn="l" rtl="0">
              <a:lnSpc>
                <a:spcPct val="100000"/>
              </a:lnSpc>
              <a:spcBef>
                <a:spcPts val="0"/>
              </a:spcBef>
              <a:spcAft>
                <a:spcPts val="0"/>
              </a:spcAft>
              <a:buClr>
                <a:schemeClr val="dk2"/>
              </a:buClr>
              <a:buSzPts val="2600"/>
              <a:buFont typeface="Arial"/>
              <a:buChar char="•"/>
              <a:defRPr sz="2600" b="0" i="0" u="none" strike="noStrike" cap="none">
                <a:solidFill>
                  <a:schemeClr val="dk2"/>
                </a:solidFill>
                <a:latin typeface="Open Sans"/>
                <a:ea typeface="Open Sans"/>
                <a:cs typeface="Open Sans"/>
                <a:sym typeface="Open Sans"/>
              </a:defRPr>
            </a:lvl1pPr>
            <a:lvl2pPr marL="914400" marR="0" lvl="1" indent="-393700" algn="l" rtl="0">
              <a:lnSpc>
                <a:spcPct val="100000"/>
              </a:lnSpc>
              <a:spcBef>
                <a:spcPts val="0"/>
              </a:spcBef>
              <a:spcAft>
                <a:spcPts val="0"/>
              </a:spcAft>
              <a:buClr>
                <a:schemeClr val="dk2"/>
              </a:buClr>
              <a:buSzPts val="2600"/>
              <a:buFont typeface="Arial"/>
              <a:buChar char="•"/>
              <a:defRPr sz="2600" b="0" i="0" u="none" strike="noStrike" cap="none">
                <a:solidFill>
                  <a:schemeClr val="dk2"/>
                </a:solidFill>
                <a:latin typeface="Open Sans"/>
                <a:ea typeface="Open Sans"/>
                <a:cs typeface="Open Sans"/>
                <a:sym typeface="Open Sans"/>
              </a:defRPr>
            </a:lvl2pPr>
            <a:lvl3pPr marL="1371600" marR="0" lvl="2" indent="-393700" algn="l" rtl="0">
              <a:lnSpc>
                <a:spcPct val="100000"/>
              </a:lnSpc>
              <a:spcBef>
                <a:spcPts val="0"/>
              </a:spcBef>
              <a:spcAft>
                <a:spcPts val="0"/>
              </a:spcAft>
              <a:buClr>
                <a:schemeClr val="dk2"/>
              </a:buClr>
              <a:buSzPts val="2600"/>
              <a:buFont typeface="Arial"/>
              <a:buChar char="•"/>
              <a:defRPr sz="2600" b="0" i="0" u="none" strike="noStrike" cap="none">
                <a:solidFill>
                  <a:schemeClr val="dk2"/>
                </a:solidFill>
                <a:latin typeface="Open Sans"/>
                <a:ea typeface="Open Sans"/>
                <a:cs typeface="Open Sans"/>
                <a:sym typeface="Open Sans"/>
              </a:defRPr>
            </a:lvl3pPr>
            <a:lvl4pPr marL="1828800" marR="0" lvl="3" indent="-393700" algn="l" rtl="0">
              <a:lnSpc>
                <a:spcPct val="100000"/>
              </a:lnSpc>
              <a:spcBef>
                <a:spcPts val="0"/>
              </a:spcBef>
              <a:spcAft>
                <a:spcPts val="0"/>
              </a:spcAft>
              <a:buClr>
                <a:schemeClr val="dk2"/>
              </a:buClr>
              <a:buSzPts val="2600"/>
              <a:buFont typeface="Arial"/>
              <a:buChar char="•"/>
              <a:defRPr sz="2600" b="0" i="0" u="none" strike="noStrike" cap="none">
                <a:solidFill>
                  <a:schemeClr val="dk2"/>
                </a:solidFill>
                <a:latin typeface="Open Sans"/>
                <a:ea typeface="Open Sans"/>
                <a:cs typeface="Open Sans"/>
                <a:sym typeface="Open Sans"/>
              </a:defRPr>
            </a:lvl4pPr>
            <a:lvl5pPr marL="2286000" marR="0" lvl="4" indent="-393700" algn="l" rtl="0">
              <a:lnSpc>
                <a:spcPct val="100000"/>
              </a:lnSpc>
              <a:spcBef>
                <a:spcPts val="0"/>
              </a:spcBef>
              <a:spcAft>
                <a:spcPts val="0"/>
              </a:spcAft>
              <a:buClr>
                <a:schemeClr val="dk2"/>
              </a:buClr>
              <a:buSzPts val="2600"/>
              <a:buFont typeface="Arial"/>
              <a:buChar char="•"/>
              <a:defRPr sz="26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2" name="Google Shape;12;p1"/>
          <p:cNvSpPr txBox="1">
            <a:spLocks noGrp="1"/>
          </p:cNvSpPr>
          <p:nvPr>
            <p:ph type="dt" idx="10"/>
          </p:nvPr>
        </p:nvSpPr>
        <p:spPr>
          <a:xfrm>
            <a:off x="7560000" y="6516000"/>
            <a:ext cx="828000" cy="144000"/>
          </a:xfrm>
          <a:prstGeom prst="rect">
            <a:avLst/>
          </a:prstGeom>
          <a:noFill/>
          <a:ln>
            <a:noFill/>
          </a:ln>
        </p:spPr>
        <p:txBody>
          <a:bodyPr spcFirstLastPara="1" wrap="square" lIns="0" tIns="0" rIns="0" bIns="0" anchor="t" anchorCtr="0">
            <a:noAutofit/>
          </a:bodyPr>
          <a:lstStyle>
            <a:lvl1pPr marR="0" lvl="0" algn="r" rtl="0">
              <a:lnSpc>
                <a:spcPct val="125000"/>
              </a:lnSpc>
              <a:spcBef>
                <a:spcPts val="0"/>
              </a:spcBef>
              <a:spcAft>
                <a:spcPts val="0"/>
              </a:spcAft>
              <a:buSzPts val="1400"/>
              <a:buNone/>
              <a:defRPr sz="800" b="0" i="0" u="none" strike="noStrike" cap="none">
                <a:solidFill>
                  <a:schemeClr val="dk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 name="Google Shape;13;p1"/>
          <p:cNvSpPr txBox="1">
            <a:spLocks noGrp="1"/>
          </p:cNvSpPr>
          <p:nvPr>
            <p:ph type="ftr" idx="11"/>
          </p:nvPr>
        </p:nvSpPr>
        <p:spPr>
          <a:xfrm>
            <a:off x="7200000" y="6660000"/>
            <a:ext cx="1440000" cy="144000"/>
          </a:xfrm>
          <a:prstGeom prst="rect">
            <a:avLst/>
          </a:prstGeom>
          <a:noFill/>
          <a:ln>
            <a:noFill/>
          </a:ln>
        </p:spPr>
        <p:txBody>
          <a:bodyPr spcFirstLastPara="1" wrap="square" lIns="0" tIns="0" rIns="0" bIns="0" anchor="t" anchorCtr="0">
            <a:noAutofit/>
          </a:bodyPr>
          <a:lstStyle>
            <a:lvl1pPr marR="0" lvl="0" algn="r" rtl="0">
              <a:lnSpc>
                <a:spcPct val="125000"/>
              </a:lnSpc>
              <a:spcBef>
                <a:spcPts val="0"/>
              </a:spcBef>
              <a:spcAft>
                <a:spcPts val="0"/>
              </a:spcAft>
              <a:buSzPts val="1400"/>
              <a:buNone/>
              <a:defRPr sz="800" b="0" i="0" u="none" strike="noStrike" cap="none">
                <a:solidFill>
                  <a:schemeClr val="dk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 name="Google Shape;14;p1"/>
          <p:cNvSpPr txBox="1">
            <a:spLocks noGrp="1"/>
          </p:cNvSpPr>
          <p:nvPr>
            <p:ph type="sldNum" idx="12"/>
          </p:nvPr>
        </p:nvSpPr>
        <p:spPr>
          <a:xfrm>
            <a:off x="8388000" y="6516000"/>
            <a:ext cx="252000" cy="144000"/>
          </a:xfrm>
          <a:prstGeom prst="rect">
            <a:avLst/>
          </a:prstGeom>
          <a:noFill/>
          <a:ln>
            <a:noFill/>
          </a:ln>
        </p:spPr>
        <p:txBody>
          <a:bodyPr spcFirstLastPara="1" wrap="square" lIns="0" tIns="0" rIns="0" bIns="0" anchor="t" anchorCtr="0">
            <a:noAutofit/>
          </a:bodyPr>
          <a:lstStyle>
            <a:lvl1pPr marL="0" marR="0" lvl="0" indent="0" algn="r" rtl="0">
              <a:lnSpc>
                <a:spcPct val="125000"/>
              </a:lnSpc>
              <a:spcBef>
                <a:spcPts val="0"/>
              </a:spcBef>
              <a:buNone/>
              <a:defRPr sz="800" b="0" i="0" u="none" strike="noStrike" cap="none">
                <a:solidFill>
                  <a:schemeClr val="dk2"/>
                </a:solidFill>
                <a:latin typeface="Open Sans"/>
                <a:ea typeface="Open Sans"/>
                <a:cs typeface="Open Sans"/>
                <a:sym typeface="Open Sans"/>
              </a:defRPr>
            </a:lvl1pPr>
            <a:lvl2pPr marL="0" marR="0" lvl="1" indent="0" algn="r" rtl="0">
              <a:lnSpc>
                <a:spcPct val="125000"/>
              </a:lnSpc>
              <a:spcBef>
                <a:spcPts val="0"/>
              </a:spcBef>
              <a:buNone/>
              <a:defRPr sz="800" b="0" i="0" u="none" strike="noStrike" cap="none">
                <a:solidFill>
                  <a:schemeClr val="dk2"/>
                </a:solidFill>
                <a:latin typeface="Open Sans"/>
                <a:ea typeface="Open Sans"/>
                <a:cs typeface="Open Sans"/>
                <a:sym typeface="Open Sans"/>
              </a:defRPr>
            </a:lvl2pPr>
            <a:lvl3pPr marL="0" marR="0" lvl="2" indent="0" algn="r" rtl="0">
              <a:lnSpc>
                <a:spcPct val="125000"/>
              </a:lnSpc>
              <a:spcBef>
                <a:spcPts val="0"/>
              </a:spcBef>
              <a:buNone/>
              <a:defRPr sz="800" b="0" i="0" u="none" strike="noStrike" cap="none">
                <a:solidFill>
                  <a:schemeClr val="dk2"/>
                </a:solidFill>
                <a:latin typeface="Open Sans"/>
                <a:ea typeface="Open Sans"/>
                <a:cs typeface="Open Sans"/>
                <a:sym typeface="Open Sans"/>
              </a:defRPr>
            </a:lvl3pPr>
            <a:lvl4pPr marL="0" marR="0" lvl="3" indent="0" algn="r" rtl="0">
              <a:lnSpc>
                <a:spcPct val="125000"/>
              </a:lnSpc>
              <a:spcBef>
                <a:spcPts val="0"/>
              </a:spcBef>
              <a:buNone/>
              <a:defRPr sz="800" b="0" i="0" u="none" strike="noStrike" cap="none">
                <a:solidFill>
                  <a:schemeClr val="dk2"/>
                </a:solidFill>
                <a:latin typeface="Open Sans"/>
                <a:ea typeface="Open Sans"/>
                <a:cs typeface="Open Sans"/>
                <a:sym typeface="Open Sans"/>
              </a:defRPr>
            </a:lvl4pPr>
            <a:lvl5pPr marL="0" marR="0" lvl="4" indent="0" algn="r" rtl="0">
              <a:lnSpc>
                <a:spcPct val="125000"/>
              </a:lnSpc>
              <a:spcBef>
                <a:spcPts val="0"/>
              </a:spcBef>
              <a:buNone/>
              <a:defRPr sz="800" b="0" i="0" u="none" strike="noStrike" cap="none">
                <a:solidFill>
                  <a:schemeClr val="dk2"/>
                </a:solidFill>
                <a:latin typeface="Open Sans"/>
                <a:ea typeface="Open Sans"/>
                <a:cs typeface="Open Sans"/>
                <a:sym typeface="Open Sans"/>
              </a:defRPr>
            </a:lvl5pPr>
            <a:lvl6pPr marL="0" marR="0" lvl="5" indent="0" algn="r" rtl="0">
              <a:lnSpc>
                <a:spcPct val="125000"/>
              </a:lnSpc>
              <a:spcBef>
                <a:spcPts val="0"/>
              </a:spcBef>
              <a:buNone/>
              <a:defRPr sz="800" b="0" i="0" u="none" strike="noStrike" cap="none">
                <a:solidFill>
                  <a:schemeClr val="dk2"/>
                </a:solidFill>
                <a:latin typeface="Open Sans"/>
                <a:ea typeface="Open Sans"/>
                <a:cs typeface="Open Sans"/>
                <a:sym typeface="Open Sans"/>
              </a:defRPr>
            </a:lvl6pPr>
            <a:lvl7pPr marL="0" marR="0" lvl="6" indent="0" algn="r" rtl="0">
              <a:lnSpc>
                <a:spcPct val="125000"/>
              </a:lnSpc>
              <a:spcBef>
                <a:spcPts val="0"/>
              </a:spcBef>
              <a:buNone/>
              <a:defRPr sz="800" b="0" i="0" u="none" strike="noStrike" cap="none">
                <a:solidFill>
                  <a:schemeClr val="dk2"/>
                </a:solidFill>
                <a:latin typeface="Open Sans"/>
                <a:ea typeface="Open Sans"/>
                <a:cs typeface="Open Sans"/>
                <a:sym typeface="Open Sans"/>
              </a:defRPr>
            </a:lvl7pPr>
            <a:lvl8pPr marL="0" marR="0" lvl="7" indent="0" algn="r" rtl="0">
              <a:lnSpc>
                <a:spcPct val="125000"/>
              </a:lnSpc>
              <a:spcBef>
                <a:spcPts val="0"/>
              </a:spcBef>
              <a:buNone/>
              <a:defRPr sz="800" b="0" i="0" u="none" strike="noStrike" cap="none">
                <a:solidFill>
                  <a:schemeClr val="dk2"/>
                </a:solidFill>
                <a:latin typeface="Open Sans"/>
                <a:ea typeface="Open Sans"/>
                <a:cs typeface="Open Sans"/>
                <a:sym typeface="Open Sans"/>
              </a:defRPr>
            </a:lvl8pPr>
            <a:lvl9pPr marL="0" marR="0" lvl="8" indent="0" algn="r" rtl="0">
              <a:lnSpc>
                <a:spcPct val="125000"/>
              </a:lnSpc>
              <a:spcBef>
                <a:spcPts val="0"/>
              </a:spcBef>
              <a:buNone/>
              <a:defRPr sz="8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txBox="1"/>
          <p:nvPr/>
        </p:nvSpPr>
        <p:spPr>
          <a:xfrm>
            <a:off x="5004000" y="6516000"/>
            <a:ext cx="2439538" cy="116635"/>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None/>
            </a:pPr>
            <a:r>
              <a:rPr lang="en-US" sz="700" b="0" i="0" u="none" strike="noStrike" cap="none">
                <a:solidFill>
                  <a:schemeClr val="dk2"/>
                </a:solidFill>
                <a:latin typeface="Arial"/>
                <a:ea typeface="Arial"/>
                <a:cs typeface="Arial"/>
                <a:sym typeface="Arial"/>
              </a:rPr>
              <a:t>© International Baccalaureate Organization 2021 </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47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ibo.org/contentassets/fd82f70643ef4086b7d3f292cc214962/learner-profile-en.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1"/>
          <p:cNvSpPr txBox="1">
            <a:spLocks noGrp="1"/>
          </p:cNvSpPr>
          <p:nvPr>
            <p:ph type="ctrTitle"/>
          </p:nvPr>
        </p:nvSpPr>
        <p:spPr>
          <a:xfrm>
            <a:off x="756000" y="1368000"/>
            <a:ext cx="7884000" cy="20520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Clr>
                <a:schemeClr val="lt1"/>
              </a:buClr>
              <a:buSzPts val="5000"/>
              <a:buFont typeface="Open Sans"/>
              <a:buNone/>
            </a:pPr>
            <a:r>
              <a:rPr lang="en-US"/>
              <a:t>Personal Project</a:t>
            </a:r>
            <a:endParaRPr/>
          </a:p>
        </p:txBody>
      </p:sp>
      <p:sp>
        <p:nvSpPr>
          <p:cNvPr id="69" name="Google Shape;69;p11"/>
          <p:cNvSpPr txBox="1">
            <a:spLocks noGrp="1"/>
          </p:cNvSpPr>
          <p:nvPr>
            <p:ph type="subTitle" idx="1"/>
          </p:nvPr>
        </p:nvSpPr>
        <p:spPr>
          <a:xfrm>
            <a:off x="755650" y="3600000"/>
            <a:ext cx="7884300" cy="1655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accent2"/>
              </a:buClr>
              <a:buSzPts val="2400"/>
              <a:buNone/>
            </a:pPr>
            <a:r>
              <a:rPr lang="en-US" sz="4800"/>
              <a:t>Reflecting</a:t>
            </a:r>
            <a:endParaRPr sz="4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3EB4-6E06-4EA2-B360-B8CCB6DF7A10}"/>
              </a:ext>
            </a:extLst>
          </p:cNvPr>
          <p:cNvSpPr>
            <a:spLocks noGrp="1"/>
          </p:cNvSpPr>
          <p:nvPr>
            <p:ph type="title"/>
          </p:nvPr>
        </p:nvSpPr>
        <p:spPr/>
        <p:txBody>
          <a:bodyPr/>
          <a:lstStyle/>
          <a:p>
            <a:r>
              <a:rPr lang="en-GB"/>
              <a:t>In the oral reflection (Recorded)</a:t>
            </a:r>
          </a:p>
        </p:txBody>
      </p:sp>
      <p:sp>
        <p:nvSpPr>
          <p:cNvPr id="3" name="Text Placeholder 2">
            <a:extLst>
              <a:ext uri="{FF2B5EF4-FFF2-40B4-BE49-F238E27FC236}">
                <a16:creationId xmlns:a16="http://schemas.microsoft.com/office/drawing/2014/main" id="{F1136664-27CE-43A3-AD4C-5976B8CE0FB0}"/>
              </a:ext>
            </a:extLst>
          </p:cNvPr>
          <p:cNvSpPr>
            <a:spLocks noGrp="1"/>
          </p:cNvSpPr>
          <p:nvPr>
            <p:ph type="body" idx="1"/>
          </p:nvPr>
        </p:nvSpPr>
        <p:spPr/>
        <p:txBody>
          <a:bodyPr/>
          <a:lstStyle/>
          <a:p>
            <a:pPr marL="114300" indent="0">
              <a:buNone/>
            </a:pPr>
            <a:r>
              <a:rPr lang="en-GB" sz="2200"/>
              <a:t>At the end of the personal project, you will submit a report with a section about this phase of the project. You will need to:</a:t>
            </a:r>
          </a:p>
          <a:p>
            <a:pPr marL="114300" indent="0">
              <a:buNone/>
            </a:pPr>
            <a:endParaRPr lang="en-GB" sz="2200"/>
          </a:p>
          <a:p>
            <a:pPr marL="450000" indent="-450000">
              <a:buSzPct val="100000"/>
              <a:buFont typeface="Arial" panose="020B0604020202020204" pitchFamily="34" charset="0"/>
              <a:buChar char="•"/>
            </a:pPr>
            <a:r>
              <a:rPr lang="en-GB" sz="2200" b="1"/>
              <a:t>explain</a:t>
            </a:r>
            <a:r>
              <a:rPr lang="en-GB" sz="2200"/>
              <a:t> the impact of the project on yourself and/or your learning</a:t>
            </a:r>
          </a:p>
          <a:p>
            <a:pPr marL="450000" indent="-450000">
              <a:buSzPct val="100000"/>
              <a:buFont typeface="Arial" panose="020B0604020202020204" pitchFamily="34" charset="0"/>
              <a:buChar char="•"/>
            </a:pPr>
            <a:r>
              <a:rPr lang="en-GB" sz="2200" b="1"/>
              <a:t>evaluate</a:t>
            </a:r>
            <a:r>
              <a:rPr lang="en-GB" sz="2200"/>
              <a:t> your product based on the success criteria</a:t>
            </a:r>
          </a:p>
          <a:p>
            <a:pPr marL="450000" indent="-450000">
              <a:buSzPct val="100000"/>
              <a:buFont typeface="Arial" panose="020B0604020202020204" pitchFamily="34" charset="0"/>
              <a:buChar char="•"/>
            </a:pPr>
            <a:r>
              <a:rPr lang="en-GB" sz="2200" b="1"/>
              <a:t>support </a:t>
            </a:r>
            <a:r>
              <a:rPr lang="en-GB" sz="2200"/>
              <a:t>your reflection with detailed examples and evidence.</a:t>
            </a:r>
          </a:p>
          <a:p>
            <a:pPr marL="449580" indent="-449580">
              <a:buSzPct val="100000"/>
              <a:buFont typeface="Arial" panose="020B0604020202020204" pitchFamily="34" charset="0"/>
              <a:buChar char="•"/>
            </a:pPr>
            <a:endParaRPr lang="en-GB" sz="2200"/>
          </a:p>
          <a:p>
            <a:pPr marL="449580" indent="-449580">
              <a:buSzPct val="100000"/>
              <a:buFont typeface="Arial" panose="020B0604020202020204" pitchFamily="34" charset="0"/>
              <a:buChar char="•"/>
            </a:pPr>
            <a:r>
              <a:rPr lang="en-GB" sz="2200"/>
              <a:t>You will present your oral reflection in small groups of your peers and it will be recorded</a:t>
            </a:r>
          </a:p>
        </p:txBody>
      </p:sp>
      <p:sp>
        <p:nvSpPr>
          <p:cNvPr id="4" name="Slide Number Placeholder 3">
            <a:extLst>
              <a:ext uri="{FF2B5EF4-FFF2-40B4-BE49-F238E27FC236}">
                <a16:creationId xmlns:a16="http://schemas.microsoft.com/office/drawing/2014/main" id="{22F84EBD-DA2F-4365-AFEE-F0B46E8494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2040117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txBox="1">
            <a:spLocks noGrp="1"/>
          </p:cNvSpPr>
          <p:nvPr>
            <p:ph type="title"/>
          </p:nvPr>
        </p:nvSpPr>
        <p:spPr>
          <a:xfrm>
            <a:off x="322650" y="904979"/>
            <a:ext cx="7581310" cy="925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SHOWCASE!</a:t>
            </a:r>
          </a:p>
        </p:txBody>
      </p:sp>
      <p:sp>
        <p:nvSpPr>
          <p:cNvPr id="163" name="Google Shape;163;p22"/>
          <p:cNvSpPr txBox="1">
            <a:spLocks noGrp="1"/>
          </p:cNvSpPr>
          <p:nvPr>
            <p:ph type="body" idx="1"/>
          </p:nvPr>
        </p:nvSpPr>
        <p:spPr>
          <a:xfrm>
            <a:off x="322650" y="1618621"/>
            <a:ext cx="4420800" cy="3871500"/>
          </a:xfrm>
          <a:prstGeom prst="rect">
            <a:avLst/>
          </a:prstGeom>
        </p:spPr>
        <p:txBody>
          <a:bodyPr spcFirstLastPara="1" wrap="square" lIns="0" tIns="0" rIns="0" bIns="0" anchor="ctr" anchorCtr="0">
            <a:noAutofit/>
          </a:bodyPr>
          <a:lstStyle/>
          <a:p>
            <a:pPr marL="0" indent="0">
              <a:lnSpc>
                <a:spcPct val="115000"/>
              </a:lnSpc>
              <a:buNone/>
            </a:pPr>
            <a:r>
              <a:rPr lang="en-US" sz="2200" dirty="0">
                <a:solidFill>
                  <a:schemeClr val="accent1"/>
                </a:solidFill>
              </a:rPr>
              <a:t> This is our chance to reflect—but more importantly—to </a:t>
            </a:r>
            <a:r>
              <a:rPr lang="en-US" sz="2200" b="1" dirty="0">
                <a:solidFill>
                  <a:schemeClr val="accent1"/>
                </a:solidFill>
              </a:rPr>
              <a:t>celebrate your hard work</a:t>
            </a:r>
            <a:r>
              <a:rPr lang="en-US" sz="2200" dirty="0">
                <a:solidFill>
                  <a:schemeClr val="accent1"/>
                </a:solidFill>
              </a:rPr>
              <a:t>!</a:t>
            </a:r>
          </a:p>
          <a:p>
            <a:pPr marL="0" indent="0">
              <a:lnSpc>
                <a:spcPct val="114999"/>
              </a:lnSpc>
              <a:buNone/>
            </a:pPr>
            <a:endParaRPr lang="en-US" sz="2200">
              <a:solidFill>
                <a:schemeClr val="accent1"/>
              </a:solidFill>
            </a:endParaRPr>
          </a:p>
          <a:p>
            <a:pPr marL="0" indent="0">
              <a:lnSpc>
                <a:spcPct val="114999"/>
              </a:lnSpc>
              <a:buNone/>
            </a:pPr>
            <a:r>
              <a:rPr lang="en-US" sz="2200" dirty="0">
                <a:solidFill>
                  <a:schemeClr val="accent1"/>
                </a:solidFill>
              </a:rPr>
              <a:t>The Date is Jan 6 for Semester 1!</a:t>
            </a:r>
          </a:p>
        </p:txBody>
      </p:sp>
      <p:sp>
        <p:nvSpPr>
          <p:cNvPr id="164" name="Google Shape;164;p22"/>
          <p:cNvSpPr txBox="1">
            <a:spLocks noGrp="1"/>
          </p:cNvSpPr>
          <p:nvPr>
            <p:ph type="sldNum" idx="12"/>
          </p:nvPr>
        </p:nvSpPr>
        <p:spPr>
          <a:xfrm>
            <a:off x="8388000" y="6516000"/>
            <a:ext cx="252000" cy="144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11</a:t>
            </a:fld>
            <a:endParaRPr/>
          </a:p>
        </p:txBody>
      </p:sp>
      <p:pic>
        <p:nvPicPr>
          <p:cNvPr id="165" name="Google Shape;165;p22"/>
          <p:cNvPicPr preferRelativeResize="0"/>
          <p:nvPr/>
        </p:nvPicPr>
        <p:blipFill>
          <a:blip r:embed="rId3">
            <a:alphaModFix/>
          </a:blip>
          <a:stretch>
            <a:fillRect/>
          </a:stretch>
        </p:blipFill>
        <p:spPr>
          <a:xfrm>
            <a:off x="5142965" y="1368599"/>
            <a:ext cx="3497035" cy="437154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txBox="1">
            <a:spLocks noGrp="1"/>
          </p:cNvSpPr>
          <p:nvPr>
            <p:ph type="ctrTitle"/>
          </p:nvPr>
        </p:nvSpPr>
        <p:spPr>
          <a:xfrm>
            <a:off x="756000" y="1367758"/>
            <a:ext cx="7884000" cy="20520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Clr>
                <a:schemeClr val="accent2"/>
              </a:buClr>
              <a:buSzPts val="5000"/>
              <a:buFont typeface="Open Sans"/>
              <a:buNone/>
            </a:pPr>
            <a:r>
              <a:rPr lang="en-US"/>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99B5F-729B-419B-A562-BE50E1624FC3}"/>
              </a:ext>
            </a:extLst>
          </p:cNvPr>
          <p:cNvSpPr>
            <a:spLocks noGrp="1"/>
          </p:cNvSpPr>
          <p:nvPr>
            <p:ph type="title"/>
          </p:nvPr>
        </p:nvSpPr>
        <p:spPr/>
        <p:txBody>
          <a:bodyPr/>
          <a:lstStyle/>
          <a:p>
            <a:r>
              <a:rPr lang="en-GB"/>
              <a:t>Reflecting: Why did you do the personal project?</a:t>
            </a:r>
          </a:p>
        </p:txBody>
      </p:sp>
      <p:sp>
        <p:nvSpPr>
          <p:cNvPr id="3" name="Slide Number Placeholder 2">
            <a:extLst>
              <a:ext uri="{FF2B5EF4-FFF2-40B4-BE49-F238E27FC236}">
                <a16:creationId xmlns:a16="http://schemas.microsoft.com/office/drawing/2014/main" id="{131BB919-5B85-40ED-8735-908DAA0A10B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graphicFrame>
        <p:nvGraphicFramePr>
          <p:cNvPr id="4" name="Diagram 3">
            <a:extLst>
              <a:ext uri="{FF2B5EF4-FFF2-40B4-BE49-F238E27FC236}">
                <a16:creationId xmlns:a16="http://schemas.microsoft.com/office/drawing/2014/main" id="{3AE045E1-CAED-4935-B5D2-312570A8802F}"/>
              </a:ext>
            </a:extLst>
          </p:cNvPr>
          <p:cNvGraphicFramePr>
            <a:graphicFrameLocks noChangeAspect="1"/>
          </p:cNvGraphicFramePr>
          <p:nvPr>
            <p:extLst>
              <p:ext uri="{D42A27DB-BD31-4B8C-83A1-F6EECF244321}">
                <p14:modId xmlns:p14="http://schemas.microsoft.com/office/powerpoint/2010/main" val="2322629607"/>
              </p:ext>
            </p:extLst>
          </p:nvPr>
        </p:nvGraphicFramePr>
        <p:xfrm>
          <a:off x="1594614" y="1295821"/>
          <a:ext cx="6800237" cy="46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5832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302700" y="241653"/>
            <a:ext cx="8505000" cy="2122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a:t>“We do not learn from experience ... </a:t>
            </a:r>
            <a:endParaRPr/>
          </a:p>
          <a:p>
            <a:pPr marL="0" lvl="0" indent="0" algn="ctr" rtl="0">
              <a:spcBef>
                <a:spcPts val="0"/>
              </a:spcBef>
              <a:spcAft>
                <a:spcPts val="0"/>
              </a:spcAft>
              <a:buNone/>
            </a:pPr>
            <a:r>
              <a:rPr lang="en-US"/>
              <a:t>we learn from reflecting on experience.” </a:t>
            </a:r>
            <a:br>
              <a:rPr lang="en-US"/>
            </a:br>
            <a:endParaRPr sz="800"/>
          </a:p>
          <a:p>
            <a:pPr marL="0" lvl="0" indent="0" algn="ctr" rtl="0">
              <a:spcBef>
                <a:spcPts val="0"/>
              </a:spcBef>
              <a:spcAft>
                <a:spcPts val="0"/>
              </a:spcAft>
              <a:buNone/>
            </a:pPr>
            <a:r>
              <a:rPr lang="en-US" sz="2200" b="0"/>
              <a:t>John Dewey</a:t>
            </a:r>
            <a:endParaRPr sz="2200" b="0"/>
          </a:p>
        </p:txBody>
      </p:sp>
      <p:sp>
        <p:nvSpPr>
          <p:cNvPr id="76" name="Google Shape;76;p12"/>
          <p:cNvSpPr txBox="1">
            <a:spLocks noGrp="1"/>
          </p:cNvSpPr>
          <p:nvPr>
            <p:ph type="sldNum" idx="12"/>
          </p:nvPr>
        </p:nvSpPr>
        <p:spPr>
          <a:xfrm>
            <a:off x="8388000" y="6516000"/>
            <a:ext cx="252000" cy="1440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pic>
        <p:nvPicPr>
          <p:cNvPr id="77" name="Google Shape;77;p12"/>
          <p:cNvPicPr preferRelativeResize="0"/>
          <p:nvPr/>
        </p:nvPicPr>
        <p:blipFill>
          <a:blip r:embed="rId3">
            <a:alphaModFix/>
          </a:blip>
          <a:stretch>
            <a:fillRect/>
          </a:stretch>
        </p:blipFill>
        <p:spPr>
          <a:xfrm>
            <a:off x="2017638" y="2503375"/>
            <a:ext cx="5075123" cy="33834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302400" y="324000"/>
            <a:ext cx="8337600" cy="72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Think–pair–share</a:t>
            </a:r>
            <a:endParaRPr/>
          </a:p>
        </p:txBody>
      </p:sp>
      <p:sp>
        <p:nvSpPr>
          <p:cNvPr id="84" name="Google Shape;84;p13"/>
          <p:cNvSpPr txBox="1">
            <a:spLocks noGrp="1"/>
          </p:cNvSpPr>
          <p:nvPr>
            <p:ph type="body" idx="1"/>
          </p:nvPr>
        </p:nvSpPr>
        <p:spPr>
          <a:xfrm>
            <a:off x="302400" y="1566954"/>
            <a:ext cx="4538400" cy="4269300"/>
          </a:xfrm>
          <a:prstGeom prst="rect">
            <a:avLst/>
          </a:prstGeom>
        </p:spPr>
        <p:txBody>
          <a:bodyPr spcFirstLastPara="1" wrap="square" lIns="0" tIns="0" rIns="0" bIns="0" anchor="ctr" anchorCtr="0">
            <a:noAutofit/>
          </a:bodyPr>
          <a:lstStyle/>
          <a:p>
            <a:pPr marL="450000" indent="-450000">
              <a:buSzPct val="100000"/>
            </a:pPr>
            <a:r>
              <a:rPr lang="en-US" sz="2200"/>
              <a:t>What did I learn since I started the personal project?</a:t>
            </a:r>
            <a:br>
              <a:rPr lang="en-US" sz="2200"/>
            </a:br>
            <a:endParaRPr sz="2200"/>
          </a:p>
          <a:p>
            <a:pPr marL="450000" indent="-450000">
              <a:buSzPct val="100000"/>
            </a:pPr>
            <a:r>
              <a:rPr lang="en-US" sz="2200"/>
              <a:t>What advice would I give to someone starting the personal project?</a:t>
            </a:r>
            <a:br>
              <a:rPr lang="en-US" sz="2200"/>
            </a:br>
            <a:endParaRPr sz="2200"/>
          </a:p>
          <a:p>
            <a:pPr marL="450000" indent="-450000">
              <a:buSzPct val="100000"/>
            </a:pPr>
            <a:r>
              <a:rPr lang="en-US" sz="2200"/>
              <a:t>What am I most proud of achieving through the personal project?</a:t>
            </a:r>
            <a:endParaRPr sz="2200"/>
          </a:p>
        </p:txBody>
      </p:sp>
      <p:sp>
        <p:nvSpPr>
          <p:cNvPr id="85" name="Google Shape;85;p13"/>
          <p:cNvSpPr txBox="1">
            <a:spLocks noGrp="1"/>
          </p:cNvSpPr>
          <p:nvPr>
            <p:ph type="sldNum" idx="12"/>
          </p:nvPr>
        </p:nvSpPr>
        <p:spPr>
          <a:xfrm>
            <a:off x="8388000" y="6516000"/>
            <a:ext cx="252000" cy="144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4</a:t>
            </a:fld>
            <a:endParaRPr/>
          </a:p>
        </p:txBody>
      </p:sp>
      <p:pic>
        <p:nvPicPr>
          <p:cNvPr id="86" name="Google Shape;86;p13"/>
          <p:cNvPicPr preferRelativeResize="0"/>
          <p:nvPr/>
        </p:nvPicPr>
        <p:blipFill>
          <a:blip r:embed="rId3">
            <a:alphaModFix/>
          </a:blip>
          <a:stretch>
            <a:fillRect/>
          </a:stretch>
        </p:blipFill>
        <p:spPr>
          <a:xfrm>
            <a:off x="4993350" y="1202700"/>
            <a:ext cx="3998247" cy="499780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302400" y="324000"/>
            <a:ext cx="8337600" cy="804156"/>
          </a:xfrm>
          <a:prstGeom prst="rect">
            <a:avLst/>
          </a:prstGeom>
        </p:spPr>
        <p:txBody>
          <a:bodyPr spcFirstLastPara="1" wrap="square" lIns="0" tIns="0" rIns="0" bIns="0" anchor="b" anchorCtr="0">
            <a:noAutofit/>
          </a:bodyPr>
          <a:lstStyle/>
          <a:p>
            <a:r>
              <a:rPr lang="en-US"/>
              <a:t>Evaluating your product – Oral presentation</a:t>
            </a:r>
            <a:endParaRPr/>
          </a:p>
        </p:txBody>
      </p:sp>
      <p:sp>
        <p:nvSpPr>
          <p:cNvPr id="94" name="Google Shape;94;p14"/>
          <p:cNvSpPr txBox="1">
            <a:spLocks noGrp="1"/>
          </p:cNvSpPr>
          <p:nvPr>
            <p:ph type="sldNum" idx="12"/>
          </p:nvPr>
        </p:nvSpPr>
        <p:spPr>
          <a:xfrm>
            <a:off x="8388000" y="6516000"/>
            <a:ext cx="252000" cy="1440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graphicFrame>
        <p:nvGraphicFramePr>
          <p:cNvPr id="4" name="Diagram 3">
            <a:extLst>
              <a:ext uri="{FF2B5EF4-FFF2-40B4-BE49-F238E27FC236}">
                <a16:creationId xmlns:a16="http://schemas.microsoft.com/office/drawing/2014/main" id="{C7D06143-0C5B-43D7-B7DE-8BC492DA4894}"/>
              </a:ext>
            </a:extLst>
          </p:cNvPr>
          <p:cNvGraphicFramePr/>
          <p:nvPr>
            <p:extLst>
              <p:ext uri="{D42A27DB-BD31-4B8C-83A1-F6EECF244321}">
                <p14:modId xmlns:p14="http://schemas.microsoft.com/office/powerpoint/2010/main" val="569108233"/>
              </p:ext>
            </p:extLst>
          </p:nvPr>
        </p:nvGraphicFramePr>
        <p:xfrm>
          <a:off x="302400" y="1396999"/>
          <a:ext cx="8337600" cy="4065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273132" y="172725"/>
            <a:ext cx="8148518" cy="925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Reflection prompts</a:t>
            </a:r>
            <a:endParaRPr/>
          </a:p>
        </p:txBody>
      </p:sp>
      <p:sp>
        <p:nvSpPr>
          <p:cNvPr id="101" name="Google Shape;101;p15"/>
          <p:cNvSpPr txBox="1">
            <a:spLocks noGrp="1"/>
          </p:cNvSpPr>
          <p:nvPr>
            <p:ph type="body" idx="1"/>
          </p:nvPr>
        </p:nvSpPr>
        <p:spPr>
          <a:xfrm>
            <a:off x="2873829" y="2379500"/>
            <a:ext cx="6068345" cy="387879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200"/>
              <a:t>When reflecting, you might want to ask yourself:</a:t>
            </a:r>
          </a:p>
          <a:p>
            <a:pPr marL="0" lvl="0" indent="0" algn="l" rtl="0">
              <a:spcBef>
                <a:spcPts val="0"/>
              </a:spcBef>
              <a:spcAft>
                <a:spcPts val="0"/>
              </a:spcAft>
              <a:buNone/>
            </a:pPr>
            <a:endParaRPr sz="2200"/>
          </a:p>
          <a:p>
            <a:pPr marL="450000" lvl="0" indent="-414000" algn="l" rtl="0">
              <a:spcBef>
                <a:spcPts val="0"/>
              </a:spcBef>
              <a:spcAft>
                <a:spcPts val="0"/>
              </a:spcAft>
              <a:buSzPts val="2200"/>
              <a:buChar char="•"/>
            </a:pPr>
            <a:r>
              <a:rPr lang="en-US" sz="2200"/>
              <a:t>Were my success criteria too easy or too difficult?</a:t>
            </a:r>
            <a:endParaRPr sz="2200"/>
          </a:p>
          <a:p>
            <a:pPr marL="450000" lvl="0" indent="-414000" algn="l" rtl="0">
              <a:spcBef>
                <a:spcPts val="0"/>
              </a:spcBef>
              <a:spcAft>
                <a:spcPts val="0"/>
              </a:spcAft>
              <a:buSzPts val="2200"/>
              <a:buChar char="•"/>
            </a:pPr>
            <a:r>
              <a:rPr lang="en-US" sz="2200"/>
              <a:t>How did the ATL skills contribute to the success of my product?</a:t>
            </a:r>
          </a:p>
          <a:p>
            <a:pPr marL="450000" indent="-414000">
              <a:buSzPts val="2200"/>
            </a:pPr>
            <a:r>
              <a:rPr lang="en-GB" sz="2200"/>
              <a:t>How did the ATL skills contribute to the success of my learning?</a:t>
            </a:r>
            <a:endParaRPr sz="2200"/>
          </a:p>
          <a:p>
            <a:pPr marL="450000" lvl="0" indent="-414000" algn="l" rtl="0">
              <a:spcBef>
                <a:spcPts val="0"/>
              </a:spcBef>
              <a:spcAft>
                <a:spcPts val="0"/>
              </a:spcAft>
              <a:buSzPts val="2200"/>
              <a:buChar char="•"/>
            </a:pPr>
            <a:r>
              <a:rPr lang="en-US" sz="2200"/>
              <a:t>What was in my control? What was outside of my control?</a:t>
            </a:r>
            <a:endParaRPr sz="2200"/>
          </a:p>
          <a:p>
            <a:pPr marL="450000" lvl="0" indent="-414000" algn="l" rtl="0">
              <a:spcBef>
                <a:spcPts val="0"/>
              </a:spcBef>
              <a:spcAft>
                <a:spcPts val="0"/>
              </a:spcAft>
              <a:buSzPts val="2200"/>
              <a:buChar char="•"/>
            </a:pPr>
            <a:r>
              <a:rPr lang="en-US" sz="2200"/>
              <a:t>What would I do differently if I started again?</a:t>
            </a:r>
            <a:endParaRPr sz="2200"/>
          </a:p>
        </p:txBody>
      </p:sp>
      <p:sp>
        <p:nvSpPr>
          <p:cNvPr id="102" name="Google Shape;102;p15"/>
          <p:cNvSpPr txBox="1">
            <a:spLocks noGrp="1"/>
          </p:cNvSpPr>
          <p:nvPr>
            <p:ph type="sldNum" idx="12"/>
          </p:nvPr>
        </p:nvSpPr>
        <p:spPr>
          <a:xfrm>
            <a:off x="8388000" y="6516000"/>
            <a:ext cx="252000" cy="144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6</a:t>
            </a:fld>
            <a:endParaRPr/>
          </a:p>
        </p:txBody>
      </p:sp>
      <p:sp>
        <p:nvSpPr>
          <p:cNvPr id="103" name="Google Shape;103;p15"/>
          <p:cNvSpPr txBox="1"/>
          <p:nvPr/>
        </p:nvSpPr>
        <p:spPr>
          <a:xfrm>
            <a:off x="273131" y="1219700"/>
            <a:ext cx="8669043" cy="115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200">
                <a:solidFill>
                  <a:schemeClr val="dk2"/>
                </a:solidFill>
                <a:latin typeface="Open Sans"/>
                <a:ea typeface="Open Sans"/>
                <a:cs typeface="Open Sans"/>
                <a:sym typeface="Open Sans"/>
              </a:rPr>
              <a:t>If you did not meet all your success criteria, it does not mean you have not been successful overall.</a:t>
            </a:r>
            <a:endParaRPr sz="2200">
              <a:latin typeface="Open Sans"/>
              <a:ea typeface="Open Sans"/>
              <a:cs typeface="Open Sans"/>
              <a:sym typeface="Open Sans"/>
            </a:endParaRPr>
          </a:p>
        </p:txBody>
      </p:sp>
      <p:pic>
        <p:nvPicPr>
          <p:cNvPr id="104" name="Google Shape;104;p15"/>
          <p:cNvPicPr preferRelativeResize="0"/>
          <p:nvPr/>
        </p:nvPicPr>
        <p:blipFill>
          <a:blip r:embed="rId3">
            <a:alphaModFix/>
          </a:blip>
          <a:stretch>
            <a:fillRect/>
          </a:stretch>
        </p:blipFill>
        <p:spPr>
          <a:xfrm>
            <a:off x="-957829" y="1390425"/>
            <a:ext cx="5125575" cy="5125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302550" y="206325"/>
            <a:ext cx="8337600" cy="677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Reflecting on the impact of the project</a:t>
            </a:r>
            <a:endParaRPr/>
          </a:p>
        </p:txBody>
      </p:sp>
      <p:sp>
        <p:nvSpPr>
          <p:cNvPr id="121" name="Google Shape;121;p17"/>
          <p:cNvSpPr txBox="1">
            <a:spLocks noGrp="1"/>
          </p:cNvSpPr>
          <p:nvPr>
            <p:ph type="body" idx="1"/>
          </p:nvPr>
        </p:nvSpPr>
        <p:spPr>
          <a:xfrm>
            <a:off x="302550" y="1070200"/>
            <a:ext cx="8572500" cy="981624"/>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200"/>
              <a:t>Because the personal project consists of a process and a product, it can result in a variety of impacts:</a:t>
            </a:r>
            <a:endParaRPr sz="2200"/>
          </a:p>
        </p:txBody>
      </p:sp>
      <p:sp>
        <p:nvSpPr>
          <p:cNvPr id="122" name="Google Shape;122;p17"/>
          <p:cNvSpPr txBox="1">
            <a:spLocks noGrp="1"/>
          </p:cNvSpPr>
          <p:nvPr>
            <p:ph type="sldNum" idx="12"/>
          </p:nvPr>
        </p:nvSpPr>
        <p:spPr>
          <a:xfrm>
            <a:off x="8388000" y="6516000"/>
            <a:ext cx="252000" cy="144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7</a:t>
            </a:fld>
            <a:endParaRPr/>
          </a:p>
        </p:txBody>
      </p:sp>
      <p:graphicFrame>
        <p:nvGraphicFramePr>
          <p:cNvPr id="123" name="Google Shape;123;p17"/>
          <p:cNvGraphicFramePr/>
          <p:nvPr>
            <p:extLst>
              <p:ext uri="{D42A27DB-BD31-4B8C-83A1-F6EECF244321}">
                <p14:modId xmlns:p14="http://schemas.microsoft.com/office/powerpoint/2010/main" val="4006923341"/>
              </p:ext>
            </p:extLst>
          </p:nvPr>
        </p:nvGraphicFramePr>
        <p:xfrm>
          <a:off x="285750" y="2573675"/>
          <a:ext cx="8572500" cy="2998325"/>
        </p:xfrm>
        <a:graphic>
          <a:graphicData uri="http://schemas.openxmlformats.org/drawingml/2006/table">
            <a:tbl>
              <a:tblPr>
                <a:tableStyleId>{E8B1032C-EA38-4F05-BA0D-38AFFFC7BED3}</a:tableStyleId>
              </a:tblPr>
              <a:tblGrid>
                <a:gridCol w="4684125">
                  <a:extLst>
                    <a:ext uri="{9D8B030D-6E8A-4147-A177-3AD203B41FA5}">
                      <a16:colId xmlns:a16="http://schemas.microsoft.com/office/drawing/2014/main" val="20000"/>
                    </a:ext>
                  </a:extLst>
                </a:gridCol>
                <a:gridCol w="3888375">
                  <a:extLst>
                    <a:ext uri="{9D8B030D-6E8A-4147-A177-3AD203B41FA5}">
                      <a16:colId xmlns:a16="http://schemas.microsoft.com/office/drawing/2014/main" val="20001"/>
                    </a:ext>
                  </a:extLst>
                </a:gridCol>
              </a:tblGrid>
              <a:tr h="763925">
                <a:tc>
                  <a:txBody>
                    <a:bodyPr/>
                    <a:lstStyle/>
                    <a:p>
                      <a:pPr marL="0" lvl="0" indent="0" algn="ctr" rtl="0">
                        <a:lnSpc>
                          <a:spcPct val="115000"/>
                        </a:lnSpc>
                        <a:spcBef>
                          <a:spcPts val="0"/>
                        </a:spcBef>
                        <a:spcAft>
                          <a:spcPts val="0"/>
                        </a:spcAft>
                        <a:buNone/>
                      </a:pPr>
                      <a:r>
                        <a:rPr lang="en-US" sz="2000">
                          <a:solidFill>
                            <a:schemeClr val="accent1"/>
                          </a:solidFill>
                          <a:sym typeface="Open Sans"/>
                        </a:rPr>
                        <a:t>Possible impacts of the </a:t>
                      </a:r>
                      <a:r>
                        <a:rPr lang="en-US" sz="2000" b="1" u="none">
                          <a:solidFill>
                            <a:schemeClr val="accent1"/>
                          </a:solidFill>
                          <a:sym typeface="Open Sans"/>
                        </a:rPr>
                        <a:t>learning goal </a:t>
                      </a:r>
                      <a:endParaRPr sz="2000" b="1" u="none">
                        <a:solidFill>
                          <a:schemeClr val="accent1"/>
                        </a:solidFill>
                        <a:latin typeface="Open Sans"/>
                        <a:ea typeface="Open Sans"/>
                        <a:cs typeface="Open Sans"/>
                        <a:sym typeface="Open Sans"/>
                      </a:endParaRPr>
                    </a:p>
                  </a:txBody>
                  <a:tcPr marL="47625" marR="47625" marT="91425" marB="91425"/>
                </a:tc>
                <a:tc>
                  <a:txBody>
                    <a:bodyPr/>
                    <a:lstStyle/>
                    <a:p>
                      <a:pPr marL="0" lvl="0" indent="0" algn="ctr" rtl="0">
                        <a:lnSpc>
                          <a:spcPct val="115000"/>
                        </a:lnSpc>
                        <a:spcBef>
                          <a:spcPts val="0"/>
                        </a:spcBef>
                        <a:spcAft>
                          <a:spcPts val="0"/>
                        </a:spcAft>
                        <a:buNone/>
                      </a:pPr>
                      <a:r>
                        <a:rPr lang="en-US" sz="2000">
                          <a:solidFill>
                            <a:schemeClr val="accent1"/>
                          </a:solidFill>
                          <a:sym typeface="Open Sans"/>
                        </a:rPr>
                        <a:t>Possible impacts of the </a:t>
                      </a:r>
                      <a:r>
                        <a:rPr lang="en-US" sz="2000" b="1" u="none">
                          <a:solidFill>
                            <a:schemeClr val="accent1"/>
                          </a:solidFill>
                          <a:sym typeface="Open Sans"/>
                        </a:rPr>
                        <a:t>product</a:t>
                      </a:r>
                      <a:r>
                        <a:rPr lang="en-US" sz="2000" u="sng">
                          <a:solidFill>
                            <a:schemeClr val="accent1"/>
                          </a:solidFill>
                          <a:sym typeface="Open Sans"/>
                        </a:rPr>
                        <a:t> </a:t>
                      </a:r>
                      <a:endParaRPr sz="2000" b="1" u="sng">
                        <a:solidFill>
                          <a:schemeClr val="accent1"/>
                        </a:solidFill>
                        <a:latin typeface="Open Sans"/>
                        <a:ea typeface="Open Sans"/>
                        <a:cs typeface="Open Sans"/>
                        <a:sym typeface="Open Sans"/>
                      </a:endParaRPr>
                    </a:p>
                  </a:txBody>
                  <a:tcPr marL="47625" marR="47625" marT="91425" marB="91425"/>
                </a:tc>
                <a:extLst>
                  <a:ext uri="{0D108BD9-81ED-4DB2-BD59-A6C34878D82A}">
                    <a16:rowId xmlns:a16="http://schemas.microsoft.com/office/drawing/2014/main" val="10000"/>
                  </a:ext>
                </a:extLst>
              </a:tr>
              <a:tr h="2234400">
                <a:tc>
                  <a:txBody>
                    <a:bodyPr/>
                    <a:lstStyle/>
                    <a:p>
                      <a:pPr marL="234000" lvl="0" indent="-234000" algn="l" rtl="0">
                        <a:lnSpc>
                          <a:spcPct val="100000"/>
                        </a:lnSpc>
                        <a:spcBef>
                          <a:spcPts val="0"/>
                        </a:spcBef>
                        <a:spcAft>
                          <a:spcPts val="0"/>
                        </a:spcAft>
                        <a:buClr>
                          <a:schemeClr val="dk2"/>
                        </a:buClr>
                        <a:buSzPts val="1800"/>
                        <a:buFont typeface="Open Sans"/>
                        <a:buChar char="●"/>
                      </a:pPr>
                      <a:r>
                        <a:rPr lang="en-US" sz="2000">
                          <a:solidFill>
                            <a:schemeClr val="accent1"/>
                          </a:solidFill>
                          <a:sym typeface="Open Sans"/>
                        </a:rPr>
                        <a:t>Demonstrating and developing specific ATL skills </a:t>
                      </a:r>
                      <a:endParaRPr sz="2000">
                        <a:solidFill>
                          <a:schemeClr val="accent1"/>
                        </a:solidFill>
                        <a:sym typeface="Open Sans"/>
                      </a:endParaRPr>
                    </a:p>
                    <a:p>
                      <a:pPr marL="234000" lvl="0" indent="-234000" algn="l" rtl="0">
                        <a:lnSpc>
                          <a:spcPct val="100000"/>
                        </a:lnSpc>
                        <a:spcBef>
                          <a:spcPts val="0"/>
                        </a:spcBef>
                        <a:spcAft>
                          <a:spcPts val="0"/>
                        </a:spcAft>
                        <a:buClr>
                          <a:schemeClr val="dk2"/>
                        </a:buClr>
                        <a:buSzPts val="1800"/>
                        <a:buFont typeface="Open Sans"/>
                        <a:buChar char="●"/>
                      </a:pPr>
                      <a:r>
                        <a:rPr lang="en-US" sz="2000">
                          <a:solidFill>
                            <a:schemeClr val="accent1"/>
                          </a:solidFill>
                          <a:sym typeface="Open Sans"/>
                        </a:rPr>
                        <a:t>Extending knowledge about an area of interest </a:t>
                      </a:r>
                      <a:endParaRPr sz="2000">
                        <a:solidFill>
                          <a:schemeClr val="accent1"/>
                        </a:solidFill>
                        <a:sym typeface="Open Sans"/>
                      </a:endParaRPr>
                    </a:p>
                    <a:p>
                      <a:pPr marL="234000" lvl="0" indent="-234000" algn="l" rtl="0">
                        <a:lnSpc>
                          <a:spcPct val="100000"/>
                        </a:lnSpc>
                        <a:spcBef>
                          <a:spcPts val="0"/>
                        </a:spcBef>
                        <a:spcAft>
                          <a:spcPts val="0"/>
                        </a:spcAft>
                        <a:buClr>
                          <a:schemeClr val="dk2"/>
                        </a:buClr>
                        <a:buSzPts val="1800"/>
                        <a:buFont typeface="Open Sans"/>
                        <a:buChar char="●"/>
                      </a:pPr>
                      <a:r>
                        <a:rPr lang="en-US" sz="2000">
                          <a:solidFill>
                            <a:schemeClr val="accent1"/>
                          </a:solidFill>
                          <a:sym typeface="Open Sans"/>
                        </a:rPr>
                        <a:t>Gaining confidence by completing an independent project </a:t>
                      </a:r>
                      <a:endParaRPr sz="2000">
                        <a:solidFill>
                          <a:schemeClr val="accent1"/>
                        </a:solidFill>
                        <a:latin typeface="Open Sans"/>
                        <a:ea typeface="Open Sans"/>
                        <a:cs typeface="Open Sans"/>
                        <a:sym typeface="Open Sans"/>
                      </a:endParaRPr>
                    </a:p>
                  </a:txBody>
                  <a:tcPr marL="47625" marR="47625" marT="91425" marB="91425"/>
                </a:tc>
                <a:tc>
                  <a:txBody>
                    <a:bodyPr/>
                    <a:lstStyle/>
                    <a:p>
                      <a:pPr marL="234000" lvl="0" indent="-234000" algn="l" rtl="0">
                        <a:lnSpc>
                          <a:spcPct val="100000"/>
                        </a:lnSpc>
                        <a:spcBef>
                          <a:spcPts val="0"/>
                        </a:spcBef>
                        <a:spcAft>
                          <a:spcPts val="0"/>
                        </a:spcAft>
                        <a:buClr>
                          <a:schemeClr val="dk2"/>
                        </a:buClr>
                        <a:buSzPts val="1800"/>
                        <a:buFont typeface="Open Sans"/>
                        <a:buChar char="●"/>
                      </a:pPr>
                      <a:r>
                        <a:rPr lang="en-US" sz="2000">
                          <a:solidFill>
                            <a:schemeClr val="accent1"/>
                          </a:solidFill>
                          <a:sym typeface="Open Sans"/>
                        </a:rPr>
                        <a:t>Meeting a need in the community </a:t>
                      </a:r>
                      <a:endParaRPr sz="2000">
                        <a:solidFill>
                          <a:schemeClr val="accent1"/>
                        </a:solidFill>
                        <a:sym typeface="Open Sans"/>
                      </a:endParaRPr>
                    </a:p>
                    <a:p>
                      <a:pPr marL="234000" lvl="0" indent="-234000" algn="l" rtl="0">
                        <a:lnSpc>
                          <a:spcPct val="100000"/>
                        </a:lnSpc>
                        <a:spcBef>
                          <a:spcPts val="0"/>
                        </a:spcBef>
                        <a:spcAft>
                          <a:spcPts val="0"/>
                        </a:spcAft>
                        <a:buClr>
                          <a:schemeClr val="dk2"/>
                        </a:buClr>
                        <a:buSzPts val="1800"/>
                        <a:buFont typeface="Open Sans"/>
                        <a:buChar char="●"/>
                      </a:pPr>
                      <a:r>
                        <a:rPr lang="en-US" sz="2000">
                          <a:solidFill>
                            <a:schemeClr val="accent1"/>
                          </a:solidFill>
                          <a:sym typeface="Open Sans"/>
                        </a:rPr>
                        <a:t>Showcasing the students’ skills or abilities </a:t>
                      </a:r>
                      <a:endParaRPr sz="2000">
                        <a:solidFill>
                          <a:schemeClr val="accent1"/>
                        </a:solidFill>
                        <a:latin typeface="Open Sans"/>
                        <a:ea typeface="Open Sans"/>
                        <a:cs typeface="Open Sans"/>
                        <a:sym typeface="Open Sans"/>
                      </a:endParaRPr>
                    </a:p>
                  </a:txBody>
                  <a:tcPr marL="47625" marR="47625" marT="91425" marB="91425"/>
                </a:tc>
                <a:extLst>
                  <a:ext uri="{0D108BD9-81ED-4DB2-BD59-A6C34878D82A}">
                    <a16:rowId xmlns:a16="http://schemas.microsoft.com/office/drawing/2014/main" val="10001"/>
                  </a:ext>
                </a:extLst>
              </a:tr>
            </a:tbl>
          </a:graphicData>
        </a:graphic>
      </p:graphicFrame>
      <p:sp>
        <p:nvSpPr>
          <p:cNvPr id="124" name="Google Shape;124;p17"/>
          <p:cNvSpPr txBox="1"/>
          <p:nvPr/>
        </p:nvSpPr>
        <p:spPr>
          <a:xfrm>
            <a:off x="3176875" y="5782225"/>
            <a:ext cx="5496900" cy="43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215750" y="115768"/>
            <a:ext cx="8337600" cy="592388"/>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IB learner profile</a:t>
            </a:r>
            <a:endParaRPr/>
          </a:p>
        </p:txBody>
      </p:sp>
      <p:sp>
        <p:nvSpPr>
          <p:cNvPr id="111" name="Google Shape;111;p16"/>
          <p:cNvSpPr txBox="1">
            <a:spLocks noGrp="1"/>
          </p:cNvSpPr>
          <p:nvPr>
            <p:ph type="body" idx="1"/>
          </p:nvPr>
        </p:nvSpPr>
        <p:spPr>
          <a:xfrm>
            <a:off x="215750" y="926548"/>
            <a:ext cx="4356249" cy="5532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200" b="1"/>
              <a:t>“Reflective: </a:t>
            </a:r>
            <a:r>
              <a:rPr lang="en-US" sz="2200" i="1"/>
              <a:t>We thoughtfully consider the world and our own ideas and experience. We work to understand our strengths and weaknesses in order to support our learning and personal development.”</a:t>
            </a:r>
            <a:endParaRPr sz="2200"/>
          </a:p>
          <a:p>
            <a:pPr marL="0" lvl="0" indent="0" algn="l" rtl="0">
              <a:spcBef>
                <a:spcPts val="0"/>
              </a:spcBef>
              <a:spcAft>
                <a:spcPts val="0"/>
              </a:spcAft>
              <a:buNone/>
            </a:pPr>
            <a:r>
              <a:rPr lang="en-US" sz="2200"/>
              <a:t>Reflective is one of the 10 attributes of the IB learner profile. We know that reflecting on our learning helps us move forward. You might wish to use the IB learner profile attributes as a tool to help you reflect on your learning.</a:t>
            </a:r>
            <a:endParaRPr sz="2200"/>
          </a:p>
        </p:txBody>
      </p:sp>
      <p:sp>
        <p:nvSpPr>
          <p:cNvPr id="112" name="Google Shape;112;p16"/>
          <p:cNvSpPr txBox="1">
            <a:spLocks noGrp="1"/>
          </p:cNvSpPr>
          <p:nvPr>
            <p:ph type="sldNum" idx="12"/>
          </p:nvPr>
        </p:nvSpPr>
        <p:spPr>
          <a:xfrm>
            <a:off x="8388000" y="6516000"/>
            <a:ext cx="252000" cy="144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8</a:t>
            </a:fld>
            <a:endParaRPr/>
          </a:p>
        </p:txBody>
      </p:sp>
      <p:pic>
        <p:nvPicPr>
          <p:cNvPr id="113" name="Google Shape;113;p16"/>
          <p:cNvPicPr preferRelativeResize="0"/>
          <p:nvPr/>
        </p:nvPicPr>
        <p:blipFill>
          <a:blip r:embed="rId3">
            <a:alphaModFix/>
          </a:blip>
          <a:stretch>
            <a:fillRect/>
          </a:stretch>
        </p:blipFill>
        <p:spPr>
          <a:xfrm>
            <a:off x="4752890" y="233950"/>
            <a:ext cx="4169401" cy="5968375"/>
          </a:xfrm>
          <a:prstGeom prst="rect">
            <a:avLst/>
          </a:prstGeom>
          <a:noFill/>
          <a:ln>
            <a:noFill/>
          </a:ln>
        </p:spPr>
      </p:pic>
      <p:sp>
        <p:nvSpPr>
          <p:cNvPr id="114" name="Google Shape;114;p16"/>
          <p:cNvSpPr txBox="1"/>
          <p:nvPr/>
        </p:nvSpPr>
        <p:spPr>
          <a:xfrm>
            <a:off x="6593115" y="6143162"/>
            <a:ext cx="1320000" cy="14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u="sng">
                <a:solidFill>
                  <a:srgbClr val="00B0F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LINK</a:t>
            </a:r>
            <a:endParaRPr b="1">
              <a:solidFill>
                <a:srgbClr val="00B0F0"/>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a:spLocks noGrp="1"/>
          </p:cNvSpPr>
          <p:nvPr>
            <p:ph type="title"/>
          </p:nvPr>
        </p:nvSpPr>
        <p:spPr>
          <a:xfrm>
            <a:off x="302400" y="324000"/>
            <a:ext cx="8337600" cy="617400"/>
          </a:xfrm>
          <a:prstGeom prst="rect">
            <a:avLst/>
          </a:prstGeom>
        </p:spPr>
        <p:txBody>
          <a:bodyPr spcFirstLastPara="1" wrap="square" lIns="0" tIns="0" rIns="0" bIns="0" anchor="b" anchorCtr="0">
            <a:noAutofit/>
          </a:bodyPr>
          <a:lstStyle/>
          <a:p>
            <a:r>
              <a:rPr lang="en-US"/>
              <a:t>Brainstorming Activity</a:t>
            </a:r>
          </a:p>
        </p:txBody>
      </p:sp>
      <p:sp>
        <p:nvSpPr>
          <p:cNvPr id="131" name="Google Shape;131;p18"/>
          <p:cNvSpPr txBox="1">
            <a:spLocks noGrp="1"/>
          </p:cNvSpPr>
          <p:nvPr>
            <p:ph type="body" idx="1"/>
          </p:nvPr>
        </p:nvSpPr>
        <p:spPr>
          <a:xfrm>
            <a:off x="302400" y="1344437"/>
            <a:ext cx="8572500" cy="1499900"/>
          </a:xfrm>
          <a:prstGeom prst="rect">
            <a:avLst/>
          </a:prstGeom>
        </p:spPr>
        <p:txBody>
          <a:bodyPr spcFirstLastPara="1" wrap="square" lIns="0" tIns="0" rIns="0" bIns="0" anchor="t" anchorCtr="0">
            <a:noAutofit/>
          </a:bodyPr>
          <a:lstStyle/>
          <a:p>
            <a:pPr indent="-457200">
              <a:buSzPct val="100000"/>
            </a:pPr>
            <a:r>
              <a:rPr lang="en-US" sz="2200"/>
              <a:t>What progress did you make towards your learning goal?</a:t>
            </a:r>
          </a:p>
          <a:p>
            <a:pPr marL="450000" indent="-450000">
              <a:buSzPct val="100000"/>
            </a:pPr>
            <a:r>
              <a:rPr lang="en-US" sz="2200"/>
              <a:t>How have you grown or changed as a result of the project?</a:t>
            </a:r>
          </a:p>
          <a:p>
            <a:pPr indent="-457200">
              <a:buSzPct val="100000"/>
            </a:pPr>
            <a:r>
              <a:rPr lang="en-US" sz="2200"/>
              <a:t>How has your project changed you as a learner?</a:t>
            </a:r>
            <a:endParaRPr sz="2200"/>
          </a:p>
        </p:txBody>
      </p:sp>
      <p:sp>
        <p:nvSpPr>
          <p:cNvPr id="132" name="Google Shape;132;p18"/>
          <p:cNvSpPr txBox="1">
            <a:spLocks noGrp="1"/>
          </p:cNvSpPr>
          <p:nvPr>
            <p:ph type="sldNum" idx="12"/>
          </p:nvPr>
        </p:nvSpPr>
        <p:spPr>
          <a:xfrm>
            <a:off x="8388000" y="6516000"/>
            <a:ext cx="252000" cy="144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9</a:t>
            </a:fld>
            <a:endParaRPr/>
          </a:p>
        </p:txBody>
      </p:sp>
      <p:pic>
        <p:nvPicPr>
          <p:cNvPr id="133" name="Google Shape;133;p18"/>
          <p:cNvPicPr preferRelativeResize="0"/>
          <p:nvPr/>
        </p:nvPicPr>
        <p:blipFill>
          <a:blip r:embed="rId3">
            <a:alphaModFix/>
          </a:blip>
          <a:stretch>
            <a:fillRect/>
          </a:stretch>
        </p:blipFill>
        <p:spPr>
          <a:xfrm>
            <a:off x="2025462" y="2844337"/>
            <a:ext cx="5093076" cy="302029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IB_Colors_2015">
      <a:dk1>
        <a:srgbClr val="000000"/>
      </a:dk1>
      <a:lt1>
        <a:srgbClr val="FFFFFF"/>
      </a:lt1>
      <a:dk2>
        <a:srgbClr val="004B8D"/>
      </a:dk2>
      <a:lt2>
        <a:srgbClr val="E7E6E6"/>
      </a:lt2>
      <a:accent1>
        <a:srgbClr val="004B8D"/>
      </a:accent1>
      <a:accent2>
        <a:srgbClr val="1AB7EA"/>
      </a:accent2>
      <a:accent3>
        <a:srgbClr val="FFCC00"/>
      </a:accent3>
      <a:accent4>
        <a:srgbClr val="F05033"/>
      </a:accent4>
      <a:accent5>
        <a:srgbClr val="00B5CB"/>
      </a:accent5>
      <a:accent6>
        <a:srgbClr val="652D8A"/>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791D438076484691624FC5DA46011A" ma:contentTypeVersion="8" ma:contentTypeDescription="Create a new document." ma:contentTypeScope="" ma:versionID="b1c89d5516e25cea290daa61949699aa">
  <xsd:schema xmlns:xsd="http://www.w3.org/2001/XMLSchema" xmlns:xs="http://www.w3.org/2001/XMLSchema" xmlns:p="http://schemas.microsoft.com/office/2006/metadata/properties" xmlns:ns2="5d17bdd0-a954-4291-b046-7de446ccbc3f" xmlns:ns3="70b25d7c-73d9-44ef-ab57-c7a4562d3153" targetNamespace="http://schemas.microsoft.com/office/2006/metadata/properties" ma:root="true" ma:fieldsID="7c6f8a37a234b8ff375338ac23183fb5" ns2:_="" ns3:_="">
    <xsd:import namespace="5d17bdd0-a954-4291-b046-7de446ccbc3f"/>
    <xsd:import namespace="70b25d7c-73d9-44ef-ab57-c7a4562d31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17bdd0-a954-4291-b046-7de446ccbc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b25d7c-73d9-44ef-ab57-c7a4562d315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C47C23-FD78-4B46-9131-D2BFCC2BAF63}">
  <ds:schemaRefs>
    <ds:schemaRef ds:uri="http://schemas.microsoft.com/sharepoint/v3/contenttype/forms"/>
  </ds:schemaRefs>
</ds:datastoreItem>
</file>

<file path=customXml/itemProps2.xml><?xml version="1.0" encoding="utf-8"?>
<ds:datastoreItem xmlns:ds="http://schemas.openxmlformats.org/officeDocument/2006/customXml" ds:itemID="{C165794D-9032-4AE1-A957-2E6C03C714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17bdd0-a954-4291-b046-7de446ccbc3f"/>
    <ds:schemaRef ds:uri="70b25d7c-73d9-44ef-ab57-c7a4562d31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804E1C-43DB-4D31-A377-9EA71222A3C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12</Slides>
  <Notes>12</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Personal Project</vt:lpstr>
      <vt:lpstr>Reflecting: Why did you do the personal project?</vt:lpstr>
      <vt:lpstr>“We do not learn from experience ...  we learn from reflecting on experience.”   John Dewey</vt:lpstr>
      <vt:lpstr>Think–pair–share</vt:lpstr>
      <vt:lpstr>Evaluating your product – Oral presentation</vt:lpstr>
      <vt:lpstr>Reflection prompts</vt:lpstr>
      <vt:lpstr>Reflecting on the impact of the project</vt:lpstr>
      <vt:lpstr>IB learner profile</vt:lpstr>
      <vt:lpstr>Brainstorming Activity</vt:lpstr>
      <vt:lpstr>In the oral reflection (Recorded)</vt:lpstr>
      <vt:lpstr>SHOWCASE!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Phillips</dc:creator>
  <cp:revision>4</cp:revision>
  <dcterms:modified xsi:type="dcterms:W3CDTF">2022-06-15T17:36:07Z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0x01010008791D438076484691624FC5DA46011A</vt:lpwstr>
  </property>
</Properties>
</file>