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928A0A-39EE-41E7-958C-68B40E99558B}" v="1" dt="2024-04-18T23:17:54.1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329DA-8570-8D17-4D35-DA9D1EA71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41FA4C-4F62-B370-F138-1564C98C1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080F9-5997-2652-1EBF-CDB693E6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319C-B27F-4125-A06E-4288DE93A490}" type="datetimeFigureOut">
              <a:rPr lang="fr-CA" smtClean="0"/>
              <a:t>2024-04-18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DFF58-DCC5-884F-E477-CEC910350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32AB6-31C6-604C-4778-E5F30A659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6253-B448-47CC-8E36-7E48E6D5D51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71312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E1A61-0806-83EB-33CA-4AFAEBABF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B3D395-D66E-6BD2-3621-265B8756C6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2A6A7-8178-4E95-E395-8EA51B8EF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319C-B27F-4125-A06E-4288DE93A490}" type="datetimeFigureOut">
              <a:rPr lang="fr-CA" smtClean="0"/>
              <a:t>2024-04-18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FD2667-81E4-8CA2-F80A-3FD8ADF25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44AD0-9289-D38F-E7A7-1E3829C4E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6253-B448-47CC-8E36-7E48E6D5D51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6687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624A82-2EB5-62AB-BB06-3C0BCD8932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0A0557-CFC7-290E-E514-4BA691FD33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2804A-62E4-C1F8-52F1-7C027CD0F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319C-B27F-4125-A06E-4288DE93A490}" type="datetimeFigureOut">
              <a:rPr lang="fr-CA" smtClean="0"/>
              <a:t>2024-04-18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AE82FE-A3E9-5194-5F98-D7D1D4B86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966358-4C20-FD12-F4ED-EA48C3477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6253-B448-47CC-8E36-7E48E6D5D51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4884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0BA5A-FC7D-EA4B-BDAE-2D376C0AB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AEA3-E03F-8D4C-8EC9-F3C421B45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B3CF0A-A3F0-8434-1600-8B9D2DF53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319C-B27F-4125-A06E-4288DE93A490}" type="datetimeFigureOut">
              <a:rPr lang="fr-CA" smtClean="0"/>
              <a:t>2024-04-18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BB9E8-42A4-7C4A-0033-A5FD547C4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DF6A3B-1107-257E-F318-0164ADB4A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6253-B448-47CC-8E36-7E48E6D5D51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62883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44AFBD-D5B8-DBC3-3EB2-93ACE5483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BF72D-3B61-279D-F4E6-FE584ABC7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438F9-D274-0B81-93E8-C26075EE5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319C-B27F-4125-A06E-4288DE93A490}" type="datetimeFigureOut">
              <a:rPr lang="fr-CA" smtClean="0"/>
              <a:t>2024-04-18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8AF6BD-5AFE-5F73-4FB2-F4517CB66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49F22-91CF-CF3C-14DC-C71A1F404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6253-B448-47CC-8E36-7E48E6D5D51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11447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37454-BF8A-A2D3-C55B-707DFADF4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49D25-BF80-0792-39EF-581DC1C6C1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97CAC8-B0E8-DCE8-2E22-D3028F734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B90F46-C379-95D1-097A-529AF4289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319C-B27F-4125-A06E-4288DE93A490}" type="datetimeFigureOut">
              <a:rPr lang="fr-CA" smtClean="0"/>
              <a:t>2024-04-18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4650E-1D37-01A1-F80A-7134E9D26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8A84C6-4428-4D32-06F2-1CB1E6125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6253-B448-47CC-8E36-7E48E6D5D51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341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D01FB-C5AA-5D0D-E65E-1798846D2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43AD0A-74AD-737E-35D2-FB52109DE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FC206B-5222-D810-897D-3850E10BA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24D281-B7CC-EA0E-8C77-1D88C1F3A0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960BE0-E33D-B1EC-AB1E-013469461F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1A3D3C-1EA2-0642-7822-6027887E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319C-B27F-4125-A06E-4288DE93A490}" type="datetimeFigureOut">
              <a:rPr lang="fr-CA" smtClean="0"/>
              <a:t>2024-04-18</a:t>
            </a:fld>
            <a:endParaRPr lang="fr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D955A2-7EB2-4BA6-3428-2179AAF0E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C4CFDB-DEAE-8074-618C-09AC6951A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6253-B448-47CC-8E36-7E48E6D5D51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86578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326DA-9D65-ABE3-B1CA-C65D79F40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74C0047-5483-2A4B-21F7-52E7C229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319C-B27F-4125-A06E-4288DE93A490}" type="datetimeFigureOut">
              <a:rPr lang="fr-CA" smtClean="0"/>
              <a:t>2024-04-18</a:t>
            </a:fld>
            <a:endParaRPr lang="fr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35DD68-6368-9E6D-ED4A-43F502B14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31C6E9-9D86-F4C9-CD63-1054BC428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6253-B448-47CC-8E36-7E48E6D5D51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2334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2A6C1B-53DF-5FB1-C06A-932306EF5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319C-B27F-4125-A06E-4288DE93A490}" type="datetimeFigureOut">
              <a:rPr lang="fr-CA" smtClean="0"/>
              <a:t>2024-04-18</a:t>
            </a:fld>
            <a:endParaRPr lang="fr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8472E1-2E40-B83D-29E9-A697FF5FC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C88374-4C6C-5939-4AB7-FD591437F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6253-B448-47CC-8E36-7E48E6D5D51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6856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E8AED-8913-723F-8B08-7C3684419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223D2-59DA-05A6-29A1-7127E0A2F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3EE779-02DA-4079-BF79-85AFE76FA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10C16-F4F5-6C57-F3A4-91DB4EE2C1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319C-B27F-4125-A06E-4288DE93A490}" type="datetimeFigureOut">
              <a:rPr lang="fr-CA" smtClean="0"/>
              <a:t>2024-04-18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3F4985-2541-B3C2-F2C5-608D0D926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AA9D7D-444D-90B4-4330-009AFD485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6253-B448-47CC-8E36-7E48E6D5D51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700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619FF-CA4D-C8F2-6D05-C1C506C6E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CA4871-66F7-DDD1-49C2-3C301983F1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170255-37F3-FD49-9B45-826A4C3D9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024D6E-BC0E-D8BE-0B7E-91E459AA0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9319C-B27F-4125-A06E-4288DE93A490}" type="datetimeFigureOut">
              <a:rPr lang="fr-CA" smtClean="0"/>
              <a:t>2024-04-18</a:t>
            </a:fld>
            <a:endParaRPr lang="fr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D992A2-D12A-F48B-8B22-B664FCCE8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60C9C3-46CA-BAAA-9D9D-65E6EA86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56253-B448-47CC-8E36-7E48E6D5D51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590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2BFE44-2530-5310-498C-219C4538B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C02E05-BD23-0674-4EE1-2A859DB64E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98261-D830-0393-991C-96F329640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9319C-B27F-4125-A06E-4288DE93A490}" type="datetimeFigureOut">
              <a:rPr lang="fr-CA" smtClean="0"/>
              <a:t>2024-04-18</a:t>
            </a:fld>
            <a:endParaRPr lang="fr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8AED1-C7AE-ED54-6274-7AB9744ABB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EFB8AA-A6A6-ADE4-5DFE-3E521E5502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56253-B448-47CC-8E36-7E48E6D5D514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4066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d36.sharepoint.com/sites/WellbeingDefinitionsandFramework/Shared%20Documents/General/03%20Vision/Vision%20Planning.docx?web=1" TargetMode="External"/><Relationship Id="rId2" Type="http://schemas.openxmlformats.org/officeDocument/2006/relationships/hyperlink" Target="https://sd36.sharepoint.com/sites/WellbeingDefinitionsandFramework/Shared%20Documents/General/New%20Website/Surrey%20SD%20Mental%20Health%20Framework%20Website%20Resources.docx?web=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urreyschools.ca/sandbox/page/162441/staff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ck Arc 5">
            <a:hlinkClick r:id="rId2"/>
            <a:extLst>
              <a:ext uri="{FF2B5EF4-FFF2-40B4-BE49-F238E27FC236}">
                <a16:creationId xmlns:a16="http://schemas.microsoft.com/office/drawing/2014/main" id="{04368B25-AEFF-6AD7-E720-F6C61365CB9E}"/>
              </a:ext>
            </a:extLst>
          </p:cNvPr>
          <p:cNvSpPr/>
          <p:nvPr/>
        </p:nvSpPr>
        <p:spPr>
          <a:xfrm rot="2150981">
            <a:off x="5186646" y="3519349"/>
            <a:ext cx="816990" cy="963891"/>
          </a:xfrm>
          <a:prstGeom prst="blockArc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pic>
        <p:nvPicPr>
          <p:cNvPr id="5" name="Content Placeholder 4">
            <a:hlinkClick r:id="rId3"/>
            <a:extLst>
              <a:ext uri="{FF2B5EF4-FFF2-40B4-BE49-F238E27FC236}">
                <a16:creationId xmlns:a16="http://schemas.microsoft.com/office/drawing/2014/main" id="{30B552C7-C343-3EAC-E77D-90D9593567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199349" y="1825625"/>
            <a:ext cx="5793302" cy="4351338"/>
          </a:xfrm>
        </p:spPr>
      </p:pic>
      <p:sp>
        <p:nvSpPr>
          <p:cNvPr id="9" name="Oval 8">
            <a:hlinkClick r:id="rId2"/>
            <a:extLst>
              <a:ext uri="{FF2B5EF4-FFF2-40B4-BE49-F238E27FC236}">
                <a16:creationId xmlns:a16="http://schemas.microsoft.com/office/drawing/2014/main" id="{CC3B41EF-A448-EBDE-4768-71F52E8B830A}"/>
              </a:ext>
            </a:extLst>
          </p:cNvPr>
          <p:cNvSpPr/>
          <p:nvPr/>
        </p:nvSpPr>
        <p:spPr>
          <a:xfrm>
            <a:off x="5599522" y="3629320"/>
            <a:ext cx="320511" cy="348791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1D1FE4EA-B519-BB63-01A0-030409EE9E13}"/>
              </a:ext>
            </a:extLst>
          </p:cNvPr>
          <p:cNvSpPr/>
          <p:nvPr/>
        </p:nvSpPr>
        <p:spPr>
          <a:xfrm>
            <a:off x="4421171" y="3629320"/>
            <a:ext cx="263951" cy="47134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DD52EA45-6550-3DB2-9B8B-9415FA455768}"/>
              </a:ext>
            </a:extLst>
          </p:cNvPr>
          <p:cNvSpPr/>
          <p:nvPr/>
        </p:nvSpPr>
        <p:spPr>
          <a:xfrm>
            <a:off x="4421171" y="4858327"/>
            <a:ext cx="263951" cy="36021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" name="Oval 2">
            <a:hlinkClick r:id="rId5"/>
            <a:extLst>
              <a:ext uri="{FF2B5EF4-FFF2-40B4-BE49-F238E27FC236}">
                <a16:creationId xmlns:a16="http://schemas.microsoft.com/office/drawing/2014/main" id="{4CF36458-5679-E5E6-45B5-E08E3A7E9315}"/>
              </a:ext>
            </a:extLst>
          </p:cNvPr>
          <p:cNvSpPr/>
          <p:nvPr/>
        </p:nvSpPr>
        <p:spPr>
          <a:xfrm>
            <a:off x="5599522" y="4941455"/>
            <a:ext cx="320511" cy="36021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23780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F3EB9E07721D742B3A7D03C165EDB8A" ma:contentTypeVersion="39" ma:contentTypeDescription="Create a new document." ma:contentTypeScope="" ma:versionID="fab1fce388370d4f9863d0655bb34508">
  <xsd:schema xmlns:xsd="http://www.w3.org/2001/XMLSchema" xmlns:xs="http://www.w3.org/2001/XMLSchema" xmlns:p="http://schemas.microsoft.com/office/2006/metadata/properties" xmlns:ns3="4a615ca1-6203-46a7-bb55-96e0a0602a49" xmlns:ns4="e3d0a4ed-c16a-4743-8ab0-a03d32c993e5" targetNamespace="http://schemas.microsoft.com/office/2006/metadata/properties" ma:root="true" ma:fieldsID="933384771ee1c6de892af5f537cc133d" ns3:_="" ns4:_="">
    <xsd:import namespace="4a615ca1-6203-46a7-bb55-96e0a0602a49"/>
    <xsd:import namespace="e3d0a4ed-c16a-4743-8ab0-a03d32c993e5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ath_Settings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Distribution_Groups" minOccurs="0"/>
                <xsd:element ref="ns4:LMS_Mappings" minOccurs="0"/>
                <xsd:element ref="ns4:Teams_Channel_Section_Location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LengthInSecond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615ca1-6203-46a7-bb55-96e0a0602a4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d0a4ed-c16a-4743-8ab0-a03d32c993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NotebookType" ma:index="16" nillable="true" ma:displayName="Notebook Type" ma:internalName="NotebookType">
      <xsd:simpleType>
        <xsd:restriction base="dms:Text"/>
      </xsd:simpleType>
    </xsd:element>
    <xsd:element name="FolderType" ma:index="17" nillable="true" ma:displayName="Folder Type" ma:internalName="FolderType">
      <xsd:simpleType>
        <xsd:restriction base="dms:Text"/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msChannelId" ma:index="20" nillable="true" ma:displayName="Teams Channel Id" ma:internalName="TeamsChannelId">
      <xsd:simpleType>
        <xsd:restriction base="dms:Text"/>
      </xsd:simpleType>
    </xsd:element>
    <xsd:element name="Owner" ma:index="2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2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3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IsNotebookLocked" ma:index="32" nillable="true" ma:displayName="Is Notebook Locked" ma:internalName="IsNotebookLocked">
      <xsd:simpleType>
        <xsd:restriction base="dms:Boolean"/>
      </xsd:simpleType>
    </xsd:element>
    <xsd:element name="Math_Settings" ma:index="33" nillable="true" ma:displayName="Math Settings" ma:internalName="Math_Settings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36" nillable="true" ma:displayName="Location" ma:internalName="MediaServiceLocation" ma:readOnly="true">
      <xsd:simpleType>
        <xsd:restriction base="dms:Text"/>
      </xsd:simpleType>
    </xsd:element>
    <xsd:element name="MediaServiceAutoKeyPoints" ma:index="3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istribution_Groups" ma:index="39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0" nillable="true" ma:displayName="LMS Mappings" ma:internalName="LMS_Mappings">
      <xsd:simpleType>
        <xsd:restriction base="dms:Note">
          <xsd:maxLength value="255"/>
        </xsd:restriction>
      </xsd:simpleType>
    </xsd:element>
    <xsd:element name="Teams_Channel_Section_Location" ma:index="41" nillable="true" ma:displayName="Teams Channel Section Location" ma:internalName="Teams_Channel_Section_Location">
      <xsd:simpleType>
        <xsd:restriction base="dms:Text"/>
      </xsd:simpleType>
    </xsd:element>
    <xsd:element name="_activity" ma:index="42" nillable="true" ma:displayName="_activity" ma:hidden="true" ma:internalName="_activity">
      <xsd:simpleType>
        <xsd:restriction base="dms:Note"/>
      </xsd:simpleType>
    </xsd:element>
    <xsd:element name="MediaServiceObjectDetectorVersions" ma:index="4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44" nillable="true" ma:displayName="MediaServiceSystemTags" ma:hidden="true" ma:internalName="MediaServiceSystemTags" ma:readOnly="true">
      <xsd:simpleType>
        <xsd:restriction base="dms:Note"/>
      </xsd:simpleType>
    </xsd:element>
    <xsd:element name="MediaLengthInSeconds" ma:index="4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4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ms_Channel_Section_Location xmlns="e3d0a4ed-c16a-4743-8ab0-a03d32c993e5" xsi:nil="true"/>
    <LMS_Mappings xmlns="e3d0a4ed-c16a-4743-8ab0-a03d32c993e5" xsi:nil="true"/>
    <NotebookType xmlns="e3d0a4ed-c16a-4743-8ab0-a03d32c993e5" xsi:nil="true"/>
    <Has_Teacher_Only_SectionGroup xmlns="e3d0a4ed-c16a-4743-8ab0-a03d32c993e5" xsi:nil="true"/>
    <Invited_Students xmlns="e3d0a4ed-c16a-4743-8ab0-a03d32c993e5" xsi:nil="true"/>
    <FolderType xmlns="e3d0a4ed-c16a-4743-8ab0-a03d32c993e5" xsi:nil="true"/>
    <CultureName xmlns="e3d0a4ed-c16a-4743-8ab0-a03d32c993e5" xsi:nil="true"/>
    <Owner xmlns="e3d0a4ed-c16a-4743-8ab0-a03d32c993e5">
      <UserInfo>
        <DisplayName/>
        <AccountId xsi:nil="true"/>
        <AccountType/>
      </UserInfo>
    </Owner>
    <AppVersion xmlns="e3d0a4ed-c16a-4743-8ab0-a03d32c993e5" xsi:nil="true"/>
    <Templates xmlns="e3d0a4ed-c16a-4743-8ab0-a03d32c993e5" xsi:nil="true"/>
    <Math_Settings xmlns="e3d0a4ed-c16a-4743-8ab0-a03d32c993e5" xsi:nil="true"/>
    <_activity xmlns="e3d0a4ed-c16a-4743-8ab0-a03d32c993e5" xsi:nil="true"/>
    <TeamsChannelId xmlns="e3d0a4ed-c16a-4743-8ab0-a03d32c993e5" xsi:nil="true"/>
    <Invited_Teachers xmlns="e3d0a4ed-c16a-4743-8ab0-a03d32c993e5" xsi:nil="true"/>
    <IsNotebookLocked xmlns="e3d0a4ed-c16a-4743-8ab0-a03d32c993e5" xsi:nil="true"/>
    <Distribution_Groups xmlns="e3d0a4ed-c16a-4743-8ab0-a03d32c993e5" xsi:nil="true"/>
    <Self_Registration_Enabled xmlns="e3d0a4ed-c16a-4743-8ab0-a03d32c993e5" xsi:nil="true"/>
    <DefaultSectionNames xmlns="e3d0a4ed-c16a-4743-8ab0-a03d32c993e5" xsi:nil="true"/>
    <Is_Collaboration_Space_Locked xmlns="e3d0a4ed-c16a-4743-8ab0-a03d32c993e5" xsi:nil="true"/>
    <Teachers xmlns="e3d0a4ed-c16a-4743-8ab0-a03d32c993e5">
      <UserInfo>
        <DisplayName/>
        <AccountId xsi:nil="true"/>
        <AccountType/>
      </UserInfo>
    </Teachers>
    <Students xmlns="e3d0a4ed-c16a-4743-8ab0-a03d32c993e5">
      <UserInfo>
        <DisplayName/>
        <AccountId xsi:nil="true"/>
        <AccountType/>
      </UserInfo>
    </Students>
    <Student_Groups xmlns="e3d0a4ed-c16a-4743-8ab0-a03d32c993e5">
      <UserInfo>
        <DisplayName/>
        <AccountId xsi:nil="true"/>
        <AccountType/>
      </UserInfo>
    </Student_Group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DDBB796-EBE7-4719-9D38-E26709944F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615ca1-6203-46a7-bb55-96e0a0602a49"/>
    <ds:schemaRef ds:uri="e3d0a4ed-c16a-4743-8ab0-a03d32c993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9F7F160-2535-44B1-BCAF-8E21F45AD26F}">
  <ds:schemaRefs>
    <ds:schemaRef ds:uri="http://purl.org/dc/terms/"/>
    <ds:schemaRef ds:uri="4a615ca1-6203-46a7-bb55-96e0a0602a4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e3d0a4ed-c16a-4743-8ab0-a03d32c993e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1E2F735-62B5-42D4-88C2-11C740F47D9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Surrey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Nicolette Olson</dc:creator>
  <cp:lastModifiedBy>Nicolette Olson</cp:lastModifiedBy>
  <cp:revision>2</cp:revision>
  <dcterms:created xsi:type="dcterms:W3CDTF">2024-04-18T22:03:40Z</dcterms:created>
  <dcterms:modified xsi:type="dcterms:W3CDTF">2024-04-18T23:24:03Z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0x0101002F3EB9E07721D742B3A7D03C165EDB8A</vt:lpwstr>
  </property>
</Properties>
</file>