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6" r:id="rId11"/>
    <p:sldId id="267" r:id="rId12"/>
    <p:sldId id="275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4FD01-4BCF-4BB2-9F54-A2840358834C}" v="17" dt="2025-01-21T19:51:0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6EFEC840-D87C-491E-87E3-5E6088B8CF77}"/>
    <pc:docChg chg="undo custSel addSld delSld modSld sldOrd">
      <pc:chgData name="Sarah Kurrein" userId="251a6589-aebc-4a22-b892-33a329a69962" providerId="ADAL" clId="{6EFEC840-D87C-491E-87E3-5E6088B8CF77}" dt="2024-02-12T16:04:46.079" v="415" actId="20577"/>
      <pc:docMkLst>
        <pc:docMk/>
      </pc:docMkLst>
      <pc:sldChg chg="modSp mod">
        <pc:chgData name="Sarah Kurrein" userId="251a6589-aebc-4a22-b892-33a329a69962" providerId="ADAL" clId="{6EFEC840-D87C-491E-87E3-5E6088B8CF77}" dt="2024-02-06T18:07:17.929" v="413" actId="20577"/>
        <pc:sldMkLst>
          <pc:docMk/>
          <pc:sldMk cId="1080001214" sldId="256"/>
        </pc:sldMkLst>
      </pc:sldChg>
      <pc:sldChg chg="modSp mod">
        <pc:chgData name="Sarah Kurrein" userId="251a6589-aebc-4a22-b892-33a329a69962" providerId="ADAL" clId="{6EFEC840-D87C-491E-87E3-5E6088B8CF77}" dt="2024-01-27T21:01:46.357" v="329" actId="20577"/>
        <pc:sldMkLst>
          <pc:docMk/>
          <pc:sldMk cId="3713674473" sldId="257"/>
        </pc:sldMkLst>
      </pc:sldChg>
      <pc:sldChg chg="modSp mod">
        <pc:chgData name="Sarah Kurrein" userId="251a6589-aebc-4a22-b892-33a329a69962" providerId="ADAL" clId="{6EFEC840-D87C-491E-87E3-5E6088B8CF77}" dt="2024-02-12T16:04:46.079" v="415" actId="20577"/>
        <pc:sldMkLst>
          <pc:docMk/>
          <pc:sldMk cId="3782733939" sldId="258"/>
        </pc:sldMkLst>
      </pc:sldChg>
      <pc:sldChg chg="modSp mod">
        <pc:chgData name="Sarah Kurrein" userId="251a6589-aebc-4a22-b892-33a329a69962" providerId="ADAL" clId="{6EFEC840-D87C-491E-87E3-5E6088B8CF77}" dt="2024-01-25T22:38:26.910" v="216" actId="20577"/>
        <pc:sldMkLst>
          <pc:docMk/>
          <pc:sldMk cId="3482195887" sldId="259"/>
        </pc:sldMkLst>
      </pc:sldChg>
      <pc:sldChg chg="del">
        <pc:chgData name="Sarah Kurrein" userId="251a6589-aebc-4a22-b892-33a329a69962" providerId="ADAL" clId="{6EFEC840-D87C-491E-87E3-5E6088B8CF77}" dt="2024-01-27T21:07:08.107" v="392" actId="47"/>
        <pc:sldMkLst>
          <pc:docMk/>
          <pc:sldMk cId="3518342213" sldId="260"/>
        </pc:sldMkLst>
      </pc:sldChg>
      <pc:sldChg chg="addSp delSp modSp mod">
        <pc:chgData name="Sarah Kurrein" userId="251a6589-aebc-4a22-b892-33a329a69962" providerId="ADAL" clId="{6EFEC840-D87C-491E-87E3-5E6088B8CF77}" dt="2024-01-25T22:29:25.127" v="174" actId="1076"/>
        <pc:sldMkLst>
          <pc:docMk/>
          <pc:sldMk cId="2197727760" sldId="263"/>
        </pc:sldMkLst>
      </pc:sldChg>
      <pc:sldChg chg="ord">
        <pc:chgData name="Sarah Kurrein" userId="251a6589-aebc-4a22-b892-33a329a69962" providerId="ADAL" clId="{6EFEC840-D87C-491E-87E3-5E6088B8CF77}" dt="2024-01-27T21:15:22.273" v="396"/>
        <pc:sldMkLst>
          <pc:docMk/>
          <pc:sldMk cId="2019392423" sldId="266"/>
        </pc:sldMkLst>
      </pc:sldChg>
      <pc:sldChg chg="ord">
        <pc:chgData name="Sarah Kurrein" userId="251a6589-aebc-4a22-b892-33a329a69962" providerId="ADAL" clId="{6EFEC840-D87C-491E-87E3-5E6088B8CF77}" dt="2024-01-27T21:15:25.765" v="398"/>
        <pc:sldMkLst>
          <pc:docMk/>
          <pc:sldMk cId="3942710246" sldId="267"/>
        </pc:sldMkLst>
      </pc:sldChg>
      <pc:sldChg chg="delSp add setBg delDesignElem">
        <pc:chgData name="Sarah Kurrein" userId="251a6589-aebc-4a22-b892-33a329a69962" providerId="ADAL" clId="{6EFEC840-D87C-491E-87E3-5E6088B8CF77}" dt="2024-01-27T21:06:57.247" v="391"/>
        <pc:sldMkLst>
          <pc:docMk/>
          <pc:sldMk cId="559649137" sldId="269"/>
        </pc:sldMkLst>
      </pc:sldChg>
      <pc:sldChg chg="add del">
        <pc:chgData name="Sarah Kurrein" userId="251a6589-aebc-4a22-b892-33a329a69962" providerId="ADAL" clId="{6EFEC840-D87C-491E-87E3-5E6088B8CF77}" dt="2024-01-27T21:15:11.737" v="394" actId="47"/>
        <pc:sldMkLst>
          <pc:docMk/>
          <pc:sldMk cId="3972846272" sldId="270"/>
        </pc:sldMkLst>
      </pc:sldChg>
      <pc:sldChg chg="delSp add setBg delDesignElem">
        <pc:chgData name="Sarah Kurrein" userId="251a6589-aebc-4a22-b892-33a329a69962" providerId="ADAL" clId="{6EFEC840-D87C-491E-87E3-5E6088B8CF77}" dt="2024-01-27T21:17:05.348" v="400"/>
        <pc:sldMkLst>
          <pc:docMk/>
          <pc:sldMk cId="1481031602" sldId="275"/>
        </pc:sldMkLst>
      </pc:sldChg>
      <pc:sldChg chg="add del">
        <pc:chgData name="Sarah Kurrein" userId="251a6589-aebc-4a22-b892-33a329a69962" providerId="ADAL" clId="{6EFEC840-D87C-491E-87E3-5E6088B8CF77}" dt="2024-02-01T19:03:16.323" v="406" actId="47"/>
        <pc:sldMkLst>
          <pc:docMk/>
          <pc:sldMk cId="2775093812" sldId="276"/>
        </pc:sldMkLst>
      </pc:sldChg>
      <pc:sldChg chg="add del">
        <pc:chgData name="Sarah Kurrein" userId="251a6589-aebc-4a22-b892-33a329a69962" providerId="ADAL" clId="{6EFEC840-D87C-491E-87E3-5E6088B8CF77}" dt="2024-02-01T19:02:29.650" v="404" actId="47"/>
        <pc:sldMkLst>
          <pc:docMk/>
          <pc:sldMk cId="3641554435" sldId="276"/>
        </pc:sldMkLst>
      </pc:sldChg>
      <pc:sldChg chg="add del">
        <pc:chgData name="Sarah Kurrein" userId="251a6589-aebc-4a22-b892-33a329a69962" providerId="ADAL" clId="{6EFEC840-D87C-491E-87E3-5E6088B8CF77}" dt="2024-02-01T19:00:27.391" v="402" actId="2890"/>
        <pc:sldMkLst>
          <pc:docMk/>
          <pc:sldMk cId="3720959611" sldId="276"/>
        </pc:sldMkLst>
      </pc:sldChg>
    </pc:docChg>
  </pc:docChgLst>
  <pc:docChgLst>
    <pc:chgData name="Sarah Kurrein" userId="251a6589-aebc-4a22-b892-33a329a69962" providerId="ADAL" clId="{FEF4FD01-4BCF-4BB2-9F54-A2840358834C}"/>
    <pc:docChg chg="modSld">
      <pc:chgData name="Sarah Kurrein" userId="251a6589-aebc-4a22-b892-33a329a69962" providerId="ADAL" clId="{FEF4FD01-4BCF-4BB2-9F54-A2840358834C}" dt="2025-01-21T19:51:18.542" v="112" actId="14100"/>
      <pc:docMkLst>
        <pc:docMk/>
      </pc:docMkLst>
      <pc:sldChg chg="modSp mod">
        <pc:chgData name="Sarah Kurrein" userId="251a6589-aebc-4a22-b892-33a329a69962" providerId="ADAL" clId="{FEF4FD01-4BCF-4BB2-9F54-A2840358834C}" dt="2025-01-21T19:24:40.846" v="27" actId="20577"/>
        <pc:sldMkLst>
          <pc:docMk/>
          <pc:sldMk cId="3713674473" sldId="257"/>
        </pc:sldMkLst>
        <pc:spChg chg="mod">
          <ac:chgData name="Sarah Kurrein" userId="251a6589-aebc-4a22-b892-33a329a69962" providerId="ADAL" clId="{FEF4FD01-4BCF-4BB2-9F54-A2840358834C}" dt="2025-01-21T19:24:40.846" v="27" actId="20577"/>
          <ac:spMkLst>
            <pc:docMk/>
            <pc:sldMk cId="3713674473" sldId="257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FEF4FD01-4BCF-4BB2-9F54-A2840358834C}" dt="2025-01-21T19:26:28.521" v="69" actId="255"/>
        <pc:sldMkLst>
          <pc:docMk/>
          <pc:sldMk cId="3782733939" sldId="258"/>
        </pc:sldMkLst>
        <pc:spChg chg="mod">
          <ac:chgData name="Sarah Kurrein" userId="251a6589-aebc-4a22-b892-33a329a69962" providerId="ADAL" clId="{FEF4FD01-4BCF-4BB2-9F54-A2840358834C}" dt="2025-01-21T19:26:28.521" v="69" actId="255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FEF4FD01-4BCF-4BB2-9F54-A2840358834C}" dt="2025-01-13T17:01:43.003" v="26" actId="20577"/>
        <pc:sldMkLst>
          <pc:docMk/>
          <pc:sldMk cId="302992403" sldId="261"/>
        </pc:sldMkLst>
        <pc:spChg chg="mod">
          <ac:chgData name="Sarah Kurrein" userId="251a6589-aebc-4a22-b892-33a329a69962" providerId="ADAL" clId="{FEF4FD01-4BCF-4BB2-9F54-A2840358834C}" dt="2025-01-13T17:01:43.003" v="26" actId="20577"/>
          <ac:spMkLst>
            <pc:docMk/>
            <pc:sldMk cId="302992403" sldId="261"/>
            <ac:spMk id="3" creationId="{6AEF83A2-7ECF-52EB-AE83-EBDD0AFF74E8}"/>
          </ac:spMkLst>
        </pc:spChg>
      </pc:sldChg>
      <pc:sldChg chg="addSp modSp mod">
        <pc:chgData name="Sarah Kurrein" userId="251a6589-aebc-4a22-b892-33a329a69962" providerId="ADAL" clId="{FEF4FD01-4BCF-4BB2-9F54-A2840358834C}" dt="2025-01-21T19:51:18.542" v="112" actId="14100"/>
        <pc:sldMkLst>
          <pc:docMk/>
          <pc:sldMk cId="2197727760" sldId="263"/>
        </pc:sldMkLst>
        <pc:spChg chg="mod">
          <ac:chgData name="Sarah Kurrein" userId="251a6589-aebc-4a22-b892-33a329a69962" providerId="ADAL" clId="{FEF4FD01-4BCF-4BB2-9F54-A2840358834C}" dt="2025-01-21T19:50:59.731" v="106" actId="20577"/>
          <ac:spMkLst>
            <pc:docMk/>
            <pc:sldMk cId="2197727760" sldId="263"/>
            <ac:spMk id="3" creationId="{A6BDBB61-F771-A6E2-13F9-C81D6FCB67F2}"/>
          </ac:spMkLst>
        </pc:spChg>
        <pc:spChg chg="add mod">
          <ac:chgData name="Sarah Kurrein" userId="251a6589-aebc-4a22-b892-33a329a69962" providerId="ADAL" clId="{FEF4FD01-4BCF-4BB2-9F54-A2840358834C}" dt="2025-01-21T19:51:18.542" v="112" actId="14100"/>
          <ac:spMkLst>
            <pc:docMk/>
            <pc:sldMk cId="2197727760" sldId="263"/>
            <ac:spMk id="6" creationId="{DE4FEEDC-D570-6016-8B7C-C6D7480340F8}"/>
          </ac:spMkLst>
        </pc:spChg>
      </pc:sldChg>
      <pc:sldChg chg="modSp mod">
        <pc:chgData name="Sarah Kurrein" userId="251a6589-aebc-4a22-b892-33a329a69962" providerId="ADAL" clId="{FEF4FD01-4BCF-4BB2-9F54-A2840358834C}" dt="2025-01-21T19:46:58.159" v="88" actId="113"/>
        <pc:sldMkLst>
          <pc:docMk/>
          <pc:sldMk cId="2019392423" sldId="266"/>
        </pc:sldMkLst>
        <pc:spChg chg="mod">
          <ac:chgData name="Sarah Kurrein" userId="251a6589-aebc-4a22-b892-33a329a69962" providerId="ADAL" clId="{FEF4FD01-4BCF-4BB2-9F54-A2840358834C}" dt="2025-01-21T19:46:58.159" v="88" actId="113"/>
          <ac:spMkLst>
            <pc:docMk/>
            <pc:sldMk cId="2019392423" sldId="266"/>
            <ac:spMk id="3" creationId="{A4C6CA06-F97E-5885-4840-0F1DECCDAF01}"/>
          </ac:spMkLst>
        </pc:spChg>
      </pc:sldChg>
      <pc:sldChg chg="modSp">
        <pc:chgData name="Sarah Kurrein" userId="251a6589-aebc-4a22-b892-33a329a69962" providerId="ADAL" clId="{FEF4FD01-4BCF-4BB2-9F54-A2840358834C}" dt="2025-01-21T19:46:29.860" v="85" actId="20577"/>
        <pc:sldMkLst>
          <pc:docMk/>
          <pc:sldMk cId="559649137" sldId="269"/>
        </pc:sldMkLst>
        <pc:graphicFrameChg chg="mod">
          <ac:chgData name="Sarah Kurrein" userId="251a6589-aebc-4a22-b892-33a329a69962" providerId="ADAL" clId="{FEF4FD01-4BCF-4BB2-9F54-A2840358834C}" dt="2025-01-21T19:46:29.860" v="85" actId="20577"/>
          <ac:graphicFrameMkLst>
            <pc:docMk/>
            <pc:sldMk cId="559649137" sldId="269"/>
            <ac:graphicFrameMk id="5" creationId="{4A0E9238-EDDF-BC6A-9E3B-FA6DB8AA623B}"/>
          </ac:graphicFrameMkLst>
        </pc:graphicFrameChg>
      </pc:sldChg>
    </pc:docChg>
  </pc:docChgLst>
  <pc:docChgLst>
    <pc:chgData name="Sarah Kurrein" userId="251a6589-aebc-4a22-b892-33a329a69962" providerId="ADAL" clId="{8EF1448F-FFDD-4A6A-B674-89EE571E4286}"/>
    <pc:docChg chg="modSld">
      <pc:chgData name="Sarah Kurrein" userId="251a6589-aebc-4a22-b892-33a329a69962" providerId="ADAL" clId="{8EF1448F-FFDD-4A6A-B674-89EE571E4286}" dt="2024-11-22T21:33:33.677" v="127" actId="207"/>
      <pc:docMkLst>
        <pc:docMk/>
      </pc:docMkLst>
      <pc:sldChg chg="modSp mod">
        <pc:chgData name="Sarah Kurrein" userId="251a6589-aebc-4a22-b892-33a329a69962" providerId="ADAL" clId="{8EF1448F-FFDD-4A6A-B674-89EE571E4286}" dt="2024-11-22T21:21:42.771" v="3" actId="20577"/>
        <pc:sldMkLst>
          <pc:docMk/>
          <pc:sldMk cId="3782733939" sldId="258"/>
        </pc:sldMkLst>
        <pc:spChg chg="mod">
          <ac:chgData name="Sarah Kurrein" userId="251a6589-aebc-4a22-b892-33a329a69962" providerId="ADAL" clId="{8EF1448F-FFDD-4A6A-B674-89EE571E4286}" dt="2024-11-22T21:21:42.771" v="3" actId="20577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8EF1448F-FFDD-4A6A-B674-89EE571E4286}" dt="2024-11-22T21:25:01.324" v="7" actId="207"/>
        <pc:sldMkLst>
          <pc:docMk/>
          <pc:sldMk cId="1174870424" sldId="262"/>
        </pc:sldMkLst>
        <pc:spChg chg="mod">
          <ac:chgData name="Sarah Kurrein" userId="251a6589-aebc-4a22-b892-33a329a69962" providerId="ADAL" clId="{8EF1448F-FFDD-4A6A-B674-89EE571E4286}" dt="2024-11-22T21:25:01.324" v="7" actId="207"/>
          <ac:spMkLst>
            <pc:docMk/>
            <pc:sldMk cId="1174870424" sldId="262"/>
            <ac:spMk id="3" creationId="{71767F4B-FFAE-FE2F-8C73-22D00B7E207A}"/>
          </ac:spMkLst>
        </pc:spChg>
      </pc:sldChg>
      <pc:sldChg chg="modSp mod">
        <pc:chgData name="Sarah Kurrein" userId="251a6589-aebc-4a22-b892-33a329a69962" providerId="ADAL" clId="{8EF1448F-FFDD-4A6A-B674-89EE571E4286}" dt="2024-11-22T21:25:31.978" v="9" actId="20577"/>
        <pc:sldMkLst>
          <pc:docMk/>
          <pc:sldMk cId="2197727760" sldId="263"/>
        </pc:sldMkLst>
        <pc:spChg chg="mod">
          <ac:chgData name="Sarah Kurrein" userId="251a6589-aebc-4a22-b892-33a329a69962" providerId="ADAL" clId="{8EF1448F-FFDD-4A6A-B674-89EE571E4286}" dt="2024-11-22T21:25:31.978" v="9" actId="20577"/>
          <ac:spMkLst>
            <pc:docMk/>
            <pc:sldMk cId="2197727760" sldId="263"/>
            <ac:spMk id="3" creationId="{A6BDBB61-F771-A6E2-13F9-C81D6FCB67F2}"/>
          </ac:spMkLst>
        </pc:spChg>
      </pc:sldChg>
      <pc:sldChg chg="modSp mod">
        <pc:chgData name="Sarah Kurrein" userId="251a6589-aebc-4a22-b892-33a329a69962" providerId="ADAL" clId="{8EF1448F-FFDD-4A6A-B674-89EE571E4286}" dt="2024-11-22T21:26:33.211" v="17" actId="207"/>
        <pc:sldMkLst>
          <pc:docMk/>
          <pc:sldMk cId="2902595147" sldId="264"/>
        </pc:sldMkLst>
        <pc:spChg chg="mod">
          <ac:chgData name="Sarah Kurrein" userId="251a6589-aebc-4a22-b892-33a329a69962" providerId="ADAL" clId="{8EF1448F-FFDD-4A6A-B674-89EE571E4286}" dt="2024-11-22T21:26:33.211" v="17" actId="207"/>
          <ac:spMkLst>
            <pc:docMk/>
            <pc:sldMk cId="2902595147" sldId="264"/>
            <ac:spMk id="3" creationId="{E893453F-4C90-0523-B6FC-7C1984FC4BC5}"/>
          </ac:spMkLst>
        </pc:spChg>
      </pc:sldChg>
      <pc:sldChg chg="modSp mod">
        <pc:chgData name="Sarah Kurrein" userId="251a6589-aebc-4a22-b892-33a329a69962" providerId="ADAL" clId="{8EF1448F-FFDD-4A6A-B674-89EE571E4286}" dt="2024-11-22T21:31:00.061" v="47" actId="207"/>
        <pc:sldMkLst>
          <pc:docMk/>
          <pc:sldMk cId="1807170302" sldId="265"/>
        </pc:sldMkLst>
        <pc:spChg chg="mod">
          <ac:chgData name="Sarah Kurrein" userId="251a6589-aebc-4a22-b892-33a329a69962" providerId="ADAL" clId="{8EF1448F-FFDD-4A6A-B674-89EE571E4286}" dt="2024-11-22T21:31:00.061" v="47" actId="207"/>
          <ac:spMkLst>
            <pc:docMk/>
            <pc:sldMk cId="1807170302" sldId="265"/>
            <ac:spMk id="3" creationId="{8148D14A-C8B0-B83D-2DA3-9D5390A845FF}"/>
          </ac:spMkLst>
        </pc:spChg>
      </pc:sldChg>
      <pc:sldChg chg="modSp mod">
        <pc:chgData name="Sarah Kurrein" userId="251a6589-aebc-4a22-b892-33a329a69962" providerId="ADAL" clId="{8EF1448F-FFDD-4A6A-B674-89EE571E4286}" dt="2024-11-22T21:28:39.845" v="31" actId="207"/>
        <pc:sldMkLst>
          <pc:docMk/>
          <pc:sldMk cId="2019392423" sldId="266"/>
        </pc:sldMkLst>
        <pc:spChg chg="mod">
          <ac:chgData name="Sarah Kurrein" userId="251a6589-aebc-4a22-b892-33a329a69962" providerId="ADAL" clId="{8EF1448F-FFDD-4A6A-B674-89EE571E4286}" dt="2024-11-22T21:28:39.845" v="31" actId="207"/>
          <ac:spMkLst>
            <pc:docMk/>
            <pc:sldMk cId="2019392423" sldId="266"/>
            <ac:spMk id="3" creationId="{A4C6CA06-F97E-5885-4840-0F1DECCDAF01}"/>
          </ac:spMkLst>
        </pc:spChg>
      </pc:sldChg>
      <pc:sldChg chg="modSp mod">
        <pc:chgData name="Sarah Kurrein" userId="251a6589-aebc-4a22-b892-33a329a69962" providerId="ADAL" clId="{8EF1448F-FFDD-4A6A-B674-89EE571E4286}" dt="2024-11-22T21:29:06.636" v="33" actId="207"/>
        <pc:sldMkLst>
          <pc:docMk/>
          <pc:sldMk cId="3942710246" sldId="267"/>
        </pc:sldMkLst>
        <pc:spChg chg="mod">
          <ac:chgData name="Sarah Kurrein" userId="251a6589-aebc-4a22-b892-33a329a69962" providerId="ADAL" clId="{8EF1448F-FFDD-4A6A-B674-89EE571E4286}" dt="2024-11-22T21:29:06.636" v="33" actId="207"/>
          <ac:spMkLst>
            <pc:docMk/>
            <pc:sldMk cId="3942710246" sldId="267"/>
            <ac:spMk id="3" creationId="{C013A67A-2051-7F06-E7DF-CEFE70CAAE0C}"/>
          </ac:spMkLst>
        </pc:spChg>
      </pc:sldChg>
      <pc:sldChg chg="modSp mod">
        <pc:chgData name="Sarah Kurrein" userId="251a6589-aebc-4a22-b892-33a329a69962" providerId="ADAL" clId="{8EF1448F-FFDD-4A6A-B674-89EE571E4286}" dt="2024-11-22T21:33:33.677" v="127" actId="207"/>
        <pc:sldMkLst>
          <pc:docMk/>
          <pc:sldMk cId="602100088" sldId="268"/>
        </pc:sldMkLst>
        <pc:spChg chg="mod">
          <ac:chgData name="Sarah Kurrein" userId="251a6589-aebc-4a22-b892-33a329a69962" providerId="ADAL" clId="{8EF1448F-FFDD-4A6A-B674-89EE571E4286}" dt="2024-11-22T21:33:33.677" v="127" actId="207"/>
          <ac:spMkLst>
            <pc:docMk/>
            <pc:sldMk cId="602100088" sldId="268"/>
            <ac:spMk id="3" creationId="{C013A67A-2051-7F06-E7DF-CEFE70CAAE0C}"/>
          </ac:spMkLst>
        </pc:spChg>
      </pc:sldChg>
      <pc:sldChg chg="modSp mod">
        <pc:chgData name="Sarah Kurrein" userId="251a6589-aebc-4a22-b892-33a329a69962" providerId="ADAL" clId="{8EF1448F-FFDD-4A6A-B674-89EE571E4286}" dt="2024-11-22T21:30:06.003" v="41" actId="207"/>
        <pc:sldMkLst>
          <pc:docMk/>
          <pc:sldMk cId="1481031602" sldId="275"/>
        </pc:sldMkLst>
        <pc:spChg chg="mod">
          <ac:chgData name="Sarah Kurrein" userId="251a6589-aebc-4a22-b892-33a329a69962" providerId="ADAL" clId="{8EF1448F-FFDD-4A6A-B674-89EE571E4286}" dt="2024-11-22T21:30:06.003" v="41" actId="207"/>
          <ac:spMkLst>
            <pc:docMk/>
            <pc:sldMk cId="1481031602" sldId="275"/>
            <ac:spMk id="3" creationId="{C013A67A-2051-7F06-E7DF-CEFE70CAAE0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/>
            <a:t>Histoire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11, CLE 11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12, CLC 12, 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/>
            <a:t>Histoire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11, CLE 11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12, CLC 12, 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sp:txBody>
      <dsp:txXfrm>
        <a:off x="58900" y="5412151"/>
        <a:ext cx="6550992" cy="10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GRADE 10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dirty="0"/>
              <a:t> begins in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r>
              <a:rPr lang="en-CA" b="1" dirty="0">
                <a:solidFill>
                  <a:srgbClr val="7030A0"/>
                </a:solidFill>
              </a:rPr>
              <a:t> </a:t>
            </a:r>
            <a:r>
              <a:rPr lang="en-CA" dirty="0"/>
              <a:t>at Surrey Summer Learning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</a:t>
            </a:r>
            <a:r>
              <a:rPr lang="en-CA" dirty="0"/>
              <a:t> </a:t>
            </a:r>
            <a:r>
              <a:rPr lang="en-CA" b="1" dirty="0">
                <a:solidFill>
                  <a:srgbClr val="0070C0">
                    <a:alpha val="60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www.surreysummer.ca</a:t>
            </a:r>
            <a:endParaRPr lang="en-CA" b="1" dirty="0">
              <a:solidFill>
                <a:srgbClr val="0070C0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course selection is accurate for the Fall</a:t>
            </a:r>
            <a:r>
              <a:rPr lang="en-CA" dirty="0"/>
              <a:t>. There will be an opportunity to fill out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 Course Change Request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Degree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dirty="0"/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Language 11, Physics and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Applied Science / Engineering: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Physics 11, 			</a:t>
            </a:r>
          </a:p>
          <a:p>
            <a:pPr marL="0" indent="0">
              <a:buNone/>
            </a:pPr>
            <a:r>
              <a:rPr lang="en-CA" sz="2900" dirty="0"/>
              <a:t>				Chemistry 11, English 12, Pre-Calculus 12, Physics 12, 							Chemistry 12, Calculus 12 (required by some and recommended for others)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Requirements vary – please check individual institutions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40" y="423382"/>
            <a:ext cx="5711686" cy="858720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CA" sz="4000" dirty="0"/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83" y="1464719"/>
            <a:ext cx="5961641" cy="464881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APPOINTMENT.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Mr. Holland		A – </a:t>
            </a:r>
            <a:r>
              <a:rPr lang="en-CA" b="1" i="0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, A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Ms. Wisniewski		</a:t>
            </a:r>
            <a:r>
              <a:rPr lang="en-CA" b="1" i="0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, B</a:t>
            </a: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 – Khal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Mr. Price			Kham –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Sai</a:t>
            </a:r>
            <a:endParaRPr lang="en-CA" b="1" i="0" dirty="0">
              <a:solidFill>
                <a:srgbClr val="7030A0">
                  <a:alpha val="60000"/>
                </a:srgbClr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Ms. Kurrein		</a:t>
            </a:r>
            <a:r>
              <a:rPr lang="en-CA" b="1" dirty="0" err="1">
                <a:solidFill>
                  <a:schemeClr val="accent2">
                    <a:lumMod val="75000"/>
                  </a:schemeClr>
                </a:solidFill>
              </a:rPr>
              <a:t>Saj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 - Z</a:t>
            </a:r>
            <a:endParaRPr lang="en-CA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91534E14-9216-3B22-FEF8-4C61C9CF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5731" y="852742"/>
            <a:ext cx="3956538" cy="263769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5A3D5BF-2D7C-8794-25E6-A537E5B4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72869" y="3903086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36572" y="949447"/>
            <a:ext cx="783771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English 10</a:t>
            </a:r>
            <a:r>
              <a:rPr lang="en-CA" b="1" dirty="0"/>
              <a:t>  </a:t>
            </a:r>
            <a:r>
              <a:rPr lang="en-CA" dirty="0"/>
              <a:t>(4 options all with composition + a specific focus)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Math 10  </a:t>
            </a:r>
            <a:r>
              <a:rPr lang="en-CA" dirty="0"/>
              <a:t>(3 options)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Social Studies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Science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Physical Health and Education10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Applied Skill or Fine Art </a:t>
            </a:r>
            <a:r>
              <a:rPr lang="en-CA" b="1" dirty="0"/>
              <a:t> </a:t>
            </a:r>
            <a:r>
              <a:rPr lang="en-CA" dirty="0"/>
              <a:t>(in grade 10, 11 or 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Language 11</a:t>
            </a:r>
            <a:r>
              <a:rPr lang="en-CA" sz="2800" dirty="0"/>
              <a:t> </a:t>
            </a:r>
            <a:r>
              <a:rPr lang="en-CA" dirty="0"/>
              <a:t>(If planning to attend University)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OR 1 other Elective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Numeracy 10 assessment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10 Assessment </a:t>
            </a:r>
          </a:p>
          <a:p>
            <a:r>
              <a:rPr lang="en-CA" sz="2400" dirty="0"/>
              <a:t>   				</a:t>
            </a:r>
          </a:p>
          <a:p>
            <a:pPr algn="ctr"/>
            <a:r>
              <a:rPr lang="en-CA" sz="28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10</a:t>
            </a:r>
          </a:p>
        </p:txBody>
      </p:sp>
    </p:spTree>
    <p:extLst>
      <p:ext uri="{BB962C8B-B14F-4D97-AF65-F5344CB8AC3E}">
        <p14:creationId xmlns:p14="http://schemas.microsoft.com/office/powerpoint/2010/main" val="37136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English 11 </a:t>
            </a:r>
            <a:r>
              <a:rPr lang="en-CA" dirty="0"/>
              <a:t>(4 options – including </a:t>
            </a:r>
            <a:r>
              <a:rPr lang="en-CA" b="1" dirty="0"/>
              <a:t>First People’s English 11</a:t>
            </a:r>
            <a:r>
              <a:rPr lang="en-CA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Socials 12 </a:t>
            </a:r>
            <a:r>
              <a:rPr lang="en-CA" sz="2000" dirty="0"/>
              <a:t>(Taken in grade 11 or grade 12)</a:t>
            </a:r>
            <a:r>
              <a:rPr lang="en-CA" sz="2400" b="1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Math </a:t>
            </a:r>
            <a:r>
              <a:rPr lang="en-CA" sz="2000" dirty="0"/>
              <a:t>(3 options)</a:t>
            </a:r>
            <a:r>
              <a:rPr lang="en-CA" sz="240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Science </a:t>
            </a:r>
            <a:r>
              <a:rPr lang="en-CA" sz="2000" dirty="0"/>
              <a:t>(5 Options)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Education 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Language 11</a:t>
            </a:r>
            <a:r>
              <a:rPr lang="en-CA" sz="2800" dirty="0"/>
              <a:t> </a:t>
            </a:r>
            <a:r>
              <a:rPr lang="en-CA" sz="2000" dirty="0"/>
              <a:t>(4 Options - If planning for University)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3-4 Electives </a:t>
            </a:r>
            <a:r>
              <a:rPr lang="en-CA" sz="2000" dirty="0"/>
              <a:t>(more sciences,  socials, fine arts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No study blocks</a:t>
            </a:r>
          </a:p>
          <a:p>
            <a:endParaRPr lang="en-CA" sz="2400" b="1" dirty="0"/>
          </a:p>
          <a:p>
            <a:pPr algn="ctr"/>
            <a:r>
              <a:rPr lang="en-CA" sz="2400" b="1" dirty="0"/>
              <a:t>Options: see Course Selection Sheet</a:t>
            </a:r>
            <a:br>
              <a:rPr lang="en-CA" sz="2400" dirty="0"/>
            </a:br>
            <a:r>
              <a:rPr lang="en-CA" sz="24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English 12 </a:t>
            </a:r>
            <a:r>
              <a:rPr lang="en-CA" sz="2800" dirty="0"/>
              <a:t>OR </a:t>
            </a:r>
            <a:r>
              <a:rPr lang="en-CA" sz="2800" b="1" dirty="0"/>
              <a:t>English First Peoples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Contemporary Indigenous Studies 12 </a:t>
            </a:r>
            <a:r>
              <a:rPr lang="en-CA" sz="2000" dirty="0"/>
              <a:t>(If you are not taking English First Peoples 12 and did not take English </a:t>
            </a:r>
            <a:r>
              <a:rPr lang="en-CA" sz="2000"/>
              <a:t>First Peoples 11)</a:t>
            </a:r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Connections 12 </a:t>
            </a:r>
            <a:r>
              <a:rPr lang="en-CA" sz="2000" dirty="0"/>
              <a:t>(which includes the Capstone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A minimum of </a:t>
            </a:r>
            <a:r>
              <a:rPr lang="en-CA" sz="2400" b="1" dirty="0"/>
              <a:t>2 additional grade 12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Electives to complete required number of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12 Assessment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 algn="ctr">
              <a:buNone/>
            </a:pPr>
            <a:r>
              <a:rPr lang="en-CA" sz="2400" b="1" dirty="0"/>
              <a:t>Minimum required credits for grades 10-12 is 80</a:t>
            </a:r>
          </a:p>
          <a:p>
            <a:pPr marL="0" indent="0" algn="ctr">
              <a:buNone/>
            </a:pPr>
            <a:r>
              <a:rPr lang="en-CA" sz="2400" b="1" dirty="0"/>
              <a:t>Each course completed counts as 4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34821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30387"/>
              </p:ext>
            </p:extLst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Please note:  this is </a:t>
            </a:r>
            <a:r>
              <a:rPr lang="en-CA" sz="8000" b="1" u="sng" dirty="0"/>
              <a:t>NOT</a:t>
            </a:r>
            <a:r>
              <a:rPr lang="en-CA" sz="8000" b="1" dirty="0"/>
              <a:t> a graduation requirement </a:t>
            </a:r>
          </a:p>
          <a:p>
            <a:r>
              <a:rPr lang="en-CA" sz="8000" b="1" dirty="0"/>
              <a:t>A language 11 is a requirement for DIRECT university entrance 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</a:t>
            </a:r>
            <a:r>
              <a:rPr lang="en-CA" sz="8000" b="1"/>
              <a:t>10               Spanish </a:t>
            </a:r>
            <a:r>
              <a:rPr lang="en-CA" sz="8000" b="1" dirty="0"/>
              <a:t>9 and Spanish 10	French 10</a:t>
            </a:r>
            <a:r>
              <a:rPr lang="en-CA" sz="8000" b="1"/>
              <a:t>	</a:t>
            </a:r>
            <a:r>
              <a:rPr lang="en-CA" sz="8000" b="1" dirty="0"/>
              <a:t>			</a:t>
            </a:r>
            <a:r>
              <a:rPr lang="en-CA" sz="8000" b="1"/>
              <a:t>  		OR </a:t>
            </a:r>
            <a:r>
              <a:rPr lang="en-CA" sz="8000" b="1" dirty="0"/>
              <a:t>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75" y="3722913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done in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January</a:t>
            </a:r>
            <a:r>
              <a:rPr lang="en-CA" sz="5000" dirty="0"/>
              <a:t> at the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Delta School District </a:t>
            </a:r>
            <a:r>
              <a:rPr lang="en-CA" sz="5000" dirty="0"/>
              <a:t>(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sz="5000" dirty="0"/>
              <a:t> is at end of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October/early November</a:t>
            </a:r>
            <a:r>
              <a:rPr lang="en-CA" sz="5000" dirty="0"/>
              <a:t>)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 (NOT for UBC)</a:t>
            </a:r>
          </a:p>
          <a:p>
            <a:r>
              <a:rPr lang="en-CA" sz="5000" dirty="0"/>
              <a:t>Satisfies the language requirement for all universities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>
                    <a:lumMod val="75000"/>
                  </a:schemeClr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Linear Math 9 / Math 9 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12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E4FEEDC-D570-6016-8B7C-C6D7480340F8}"/>
              </a:ext>
            </a:extLst>
          </p:cNvPr>
          <p:cNvSpPr/>
          <p:nvPr/>
        </p:nvSpPr>
        <p:spPr>
          <a:xfrm rot="18489280">
            <a:off x="4644346" y="1496568"/>
            <a:ext cx="484632" cy="134061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72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2251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Leadership Courses </a:t>
            </a:r>
            <a:r>
              <a:rPr lang="en-CA" sz="8000" dirty="0"/>
              <a:t>(grades 11-12) – applications in Counselling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Coop Programs </a:t>
            </a:r>
            <a:r>
              <a:rPr lang="en-CA" sz="8000" dirty="0"/>
              <a:t>(grade 11) – Ms. Dudley or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Career Prep Programs </a:t>
            </a:r>
            <a:r>
              <a:rPr lang="en-CA" sz="8000" dirty="0"/>
              <a:t>(grades 11 &amp;12) – Ms. Martin and Ms. Ramsay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Yearbook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Dance Choreography </a:t>
            </a:r>
            <a:r>
              <a:rPr lang="en-CA" sz="8000" dirty="0"/>
              <a:t>(10-12) – Ms. Bryson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1260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Goudy Old Style</vt:lpstr>
      <vt:lpstr>Wingdings</vt:lpstr>
      <vt:lpstr>FrostyVTI</vt:lpstr>
      <vt:lpstr> Ecole Panorama Ridge Course Selection </vt:lpstr>
      <vt:lpstr>Graduation Requirements</vt:lpstr>
      <vt:lpstr>Graduation Requirements</vt:lpstr>
      <vt:lpstr>Graduation Requirements</vt:lpstr>
      <vt:lpstr>French Immersion Students</vt:lpstr>
      <vt:lpstr>Languages</vt:lpstr>
      <vt:lpstr>Language Challenge Exam</vt:lpstr>
      <vt:lpstr>Math Pathways</vt:lpstr>
      <vt:lpstr>Courses that Require Applications</vt:lpstr>
      <vt:lpstr>Summer School</vt:lpstr>
      <vt:lpstr>Alternate Learning</vt:lpstr>
      <vt:lpstr>Applying to University</vt:lpstr>
      <vt:lpstr>University Degree General Guide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Sarah Kurrein</cp:lastModifiedBy>
  <cp:revision>2</cp:revision>
  <dcterms:created xsi:type="dcterms:W3CDTF">2023-04-14T15:47:23Z</dcterms:created>
  <dcterms:modified xsi:type="dcterms:W3CDTF">2025-01-21T19:51:23Z</dcterms:modified>
</cp:coreProperties>
</file>