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8" r:id="rId3"/>
    <p:sldId id="259" r:id="rId4"/>
    <p:sldId id="273" r:id="rId5"/>
    <p:sldId id="261" r:id="rId6"/>
    <p:sldId id="262" r:id="rId7"/>
    <p:sldId id="274" r:id="rId8"/>
    <p:sldId id="264" r:id="rId9"/>
    <p:sldId id="277" r:id="rId10"/>
    <p:sldId id="278" r:id="rId11"/>
    <p:sldId id="276" r:id="rId12"/>
    <p:sldId id="269" r:id="rId13"/>
    <p:sldId id="266" r:id="rId14"/>
    <p:sldId id="267" r:id="rId15"/>
    <p:sldId id="270" r:id="rId16"/>
    <p:sldId id="275" r:id="rId17"/>
    <p:sldId id="265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A56B3-E616-4BD0-9483-9863F5B6FA06}" v="1" dt="2026-02-10T19:41:04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urrein" userId="251a6589-aebc-4a22-b892-33a329a69962" providerId="ADAL" clId="{47833554-AEA1-447C-8D71-D0420563F4D2}"/>
    <pc:docChg chg="undo custSel addSld delSld modSld sldOrd">
      <pc:chgData name="Sarah Kurrein" userId="251a6589-aebc-4a22-b892-33a329a69962" providerId="ADAL" clId="{47833554-AEA1-447C-8D71-D0420563F4D2}" dt="2026-02-10T19:43:05.370" v="2510" actId="20577"/>
      <pc:docMkLst>
        <pc:docMk/>
      </pc:docMkLst>
      <pc:sldChg chg="modSp mod">
        <pc:chgData name="Sarah Kurrein" userId="251a6589-aebc-4a22-b892-33a329a69962" providerId="ADAL" clId="{47833554-AEA1-447C-8D71-D0420563F4D2}" dt="2026-01-21T17:54:46.546" v="2492" actId="20577"/>
        <pc:sldMkLst>
          <pc:docMk/>
          <pc:sldMk cId="3782733939" sldId="258"/>
        </pc:sldMkLst>
        <pc:spChg chg="mod">
          <ac:chgData name="Sarah Kurrein" userId="251a6589-aebc-4a22-b892-33a329a69962" providerId="ADAL" clId="{47833554-AEA1-447C-8D71-D0420563F4D2}" dt="2026-01-21T17:54:46.546" v="2492" actId="20577"/>
          <ac:spMkLst>
            <pc:docMk/>
            <pc:sldMk cId="3782733939" sldId="258"/>
            <ac:spMk id="5" creationId="{308258C4-F71C-7110-41E1-D978DF2AAF7B}"/>
          </ac:spMkLst>
        </pc:spChg>
      </pc:sldChg>
      <pc:sldChg chg="modSp mod">
        <pc:chgData name="Sarah Kurrein" userId="251a6589-aebc-4a22-b892-33a329a69962" providerId="ADAL" clId="{47833554-AEA1-447C-8D71-D0420563F4D2}" dt="2026-01-21T17:54:54.128" v="2495" actId="20577"/>
        <pc:sldMkLst>
          <pc:docMk/>
          <pc:sldMk cId="3482195887" sldId="259"/>
        </pc:sldMkLst>
        <pc:spChg chg="mod">
          <ac:chgData name="Sarah Kurrein" userId="251a6589-aebc-4a22-b892-33a329a69962" providerId="ADAL" clId="{47833554-AEA1-447C-8D71-D0420563F4D2}" dt="2026-01-21T17:54:54.128" v="2495" actId="20577"/>
          <ac:spMkLst>
            <pc:docMk/>
            <pc:sldMk cId="3482195887" sldId="259"/>
            <ac:spMk id="5" creationId="{308258C4-F71C-7110-41E1-D978DF2AAF7B}"/>
          </ac:spMkLst>
        </pc:spChg>
      </pc:sldChg>
      <pc:sldChg chg="modSp mod">
        <pc:chgData name="Sarah Kurrein" userId="251a6589-aebc-4a22-b892-33a329a69962" providerId="ADAL" clId="{47833554-AEA1-447C-8D71-D0420563F4D2}" dt="2026-01-21T17:55:02.126" v="2500" actId="20577"/>
        <pc:sldMkLst>
          <pc:docMk/>
          <pc:sldMk cId="808836064" sldId="273"/>
        </pc:sldMkLst>
        <pc:graphicFrameChg chg="modGraphic">
          <ac:chgData name="Sarah Kurrein" userId="251a6589-aebc-4a22-b892-33a329a69962" providerId="ADAL" clId="{47833554-AEA1-447C-8D71-D0420563F4D2}" dt="2026-01-21T17:55:02.126" v="2500" actId="20577"/>
          <ac:graphicFrameMkLst>
            <pc:docMk/>
            <pc:sldMk cId="808836064" sldId="273"/>
            <ac:graphicFrameMk id="5" creationId="{4A0E9238-EDDF-BC6A-9E3B-FA6DB8AA623B}"/>
          </ac:graphicFrameMkLst>
        </pc:graphicFrameChg>
      </pc:sldChg>
      <pc:sldChg chg="modSp mod">
        <pc:chgData name="Sarah Kurrein" userId="251a6589-aebc-4a22-b892-33a329a69962" providerId="ADAL" clId="{47833554-AEA1-447C-8D71-D0420563F4D2}" dt="2026-02-10T19:43:05.370" v="2510" actId="20577"/>
        <pc:sldMkLst>
          <pc:docMk/>
          <pc:sldMk cId="590022834" sldId="276"/>
        </pc:sldMkLst>
        <pc:spChg chg="mod">
          <ac:chgData name="Sarah Kurrein" userId="251a6589-aebc-4a22-b892-33a329a69962" providerId="ADAL" clId="{47833554-AEA1-447C-8D71-D0420563F4D2}" dt="2026-02-10T19:43:05.370" v="2510" actId="20577"/>
          <ac:spMkLst>
            <pc:docMk/>
            <pc:sldMk cId="590022834" sldId="276"/>
            <ac:spMk id="3" creationId="{B6443D55-66CE-E2B2-2D4C-2EF701B84F66}"/>
          </ac:spMkLst>
        </pc:spChg>
      </pc:sldChg>
      <pc:sldChg chg="addSp delSp modSp add mod ord">
        <pc:chgData name="Sarah Kurrein" userId="251a6589-aebc-4a22-b892-33a329a69962" providerId="ADAL" clId="{47833554-AEA1-447C-8D71-D0420563F4D2}" dt="2026-02-10T19:41:04.021" v="2508" actId="13926"/>
        <pc:sldMkLst>
          <pc:docMk/>
          <pc:sldMk cId="2128589038" sldId="278"/>
        </pc:sldMkLst>
        <pc:spChg chg="mod">
          <ac:chgData name="Sarah Kurrein" userId="251a6589-aebc-4a22-b892-33a329a69962" providerId="ADAL" clId="{47833554-AEA1-447C-8D71-D0420563F4D2}" dt="2026-01-20T19:23:53.535" v="2050" actId="255"/>
          <ac:spMkLst>
            <pc:docMk/>
            <pc:sldMk cId="2128589038" sldId="278"/>
            <ac:spMk id="2" creationId="{BF3C6EBD-C764-DAB7-EDA7-F0D3DFA28908}"/>
          </ac:spMkLst>
        </pc:spChg>
        <pc:spChg chg="add">
          <ac:chgData name="Sarah Kurrein" userId="251a6589-aebc-4a22-b892-33a329a69962" providerId="ADAL" clId="{47833554-AEA1-447C-8D71-D0420563F4D2}" dt="2026-01-20T19:21:56.147" v="2023" actId="26606"/>
          <ac:spMkLst>
            <pc:docMk/>
            <pc:sldMk cId="2128589038" sldId="278"/>
            <ac:spMk id="15" creationId="{DB66C9CD-6BF4-44CA-8078-0BB819080761}"/>
          </ac:spMkLst>
        </pc:spChg>
        <pc:graphicFrameChg chg="add mod modGraphic">
          <ac:chgData name="Sarah Kurrein" userId="251a6589-aebc-4a22-b892-33a329a69962" providerId="ADAL" clId="{47833554-AEA1-447C-8D71-D0420563F4D2}" dt="2026-02-10T19:41:04.021" v="2508" actId="13926"/>
          <ac:graphicFrameMkLst>
            <pc:docMk/>
            <pc:sldMk cId="2128589038" sldId="278"/>
            <ac:graphicFrameMk id="17" creationId="{8B746173-2810-1383-A998-05809CF758CD}"/>
          </ac:graphicFrameMkLst>
        </pc:graphicFrameChg>
        <pc:picChg chg="add mod">
          <ac:chgData name="Sarah Kurrein" userId="251a6589-aebc-4a22-b892-33a329a69962" providerId="ADAL" clId="{47833554-AEA1-447C-8D71-D0420563F4D2}" dt="2026-01-20T19:54:21.629" v="2488" actId="1076"/>
          <ac:picMkLst>
            <pc:docMk/>
            <pc:sldMk cId="2128589038" sldId="278"/>
            <ac:picMk id="6" creationId="{2ED94A74-A79B-4E63-0768-65AE7CDCAAE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640A8-C1C9-4ECF-A51E-F4BC2DEF864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5F2E83-0E07-4EC8-8C9A-04B6D5FE9F5F}">
      <dgm:prSet custT="1"/>
      <dgm:spPr/>
      <dgm:t>
        <a:bodyPr/>
        <a:lstStyle/>
        <a:p>
          <a:r>
            <a:rPr lang="en-CA" sz="3200" b="1" dirty="0"/>
            <a:t>Required Courses:</a:t>
          </a:r>
          <a:endParaRPr lang="en-US" sz="3200" dirty="0"/>
        </a:p>
      </dgm:t>
    </dgm:pt>
    <dgm:pt modelId="{F7256067-C42A-4DD7-9DEB-C887585A1A15}" type="parTrans" cxnId="{26902542-DFBA-4E76-A341-BEB8C0E9D566}">
      <dgm:prSet/>
      <dgm:spPr/>
      <dgm:t>
        <a:bodyPr/>
        <a:lstStyle/>
        <a:p>
          <a:endParaRPr lang="en-US"/>
        </a:p>
      </dgm:t>
    </dgm:pt>
    <dgm:pt modelId="{8BED300D-22F6-46A9-AC20-2AF671E589E3}" type="sibTrans" cxnId="{26902542-DFBA-4E76-A341-BEB8C0E9D566}">
      <dgm:prSet/>
      <dgm:spPr/>
      <dgm:t>
        <a:bodyPr/>
        <a:lstStyle/>
        <a:p>
          <a:endParaRPr lang="en-US"/>
        </a:p>
      </dgm:t>
    </dgm:pt>
    <dgm:pt modelId="{EE5B6D9B-4B25-4BF8-8C81-0E3383FA1684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10:</a:t>
          </a:r>
          <a:r>
            <a:rPr lang="en-CA" dirty="0">
              <a:solidFill>
                <a:schemeClr val="tx1"/>
              </a:solidFill>
            </a:rPr>
            <a:t>  </a:t>
          </a:r>
          <a:r>
            <a:rPr lang="en-CA" b="1" dirty="0"/>
            <a:t>Sciences 10, Sciences </a:t>
          </a:r>
          <a:r>
            <a:rPr lang="en-CA" b="1" dirty="0" err="1"/>
            <a:t>Humaines</a:t>
          </a:r>
          <a:r>
            <a:rPr lang="en-CA" b="1" dirty="0"/>
            <a:t> 10, </a:t>
          </a:r>
          <a:r>
            <a:rPr lang="en-CA" b="1" dirty="0" err="1"/>
            <a:t>Francais</a:t>
          </a:r>
          <a:r>
            <a:rPr lang="en-CA" b="1" dirty="0"/>
            <a:t> Langue 10, Education Physique 10, a Math 10, an English 10, </a:t>
          </a:r>
          <a:endParaRPr lang="en-US" dirty="0"/>
        </a:p>
      </dgm:t>
    </dgm:pt>
    <dgm:pt modelId="{4E8EE7E3-791E-4625-A06B-3F8D45805B69}" type="parTrans" cxnId="{5F717D69-F0A4-4D74-A581-A8D0B1C21876}">
      <dgm:prSet/>
      <dgm:spPr/>
      <dgm:t>
        <a:bodyPr/>
        <a:lstStyle/>
        <a:p>
          <a:endParaRPr lang="en-US"/>
        </a:p>
      </dgm:t>
    </dgm:pt>
    <dgm:pt modelId="{657E2668-2B87-4B74-84A0-8BD2A980A036}" type="sibTrans" cxnId="{5F717D69-F0A4-4D74-A581-A8D0B1C21876}">
      <dgm:prSet/>
      <dgm:spPr/>
      <dgm:t>
        <a:bodyPr/>
        <a:lstStyle/>
        <a:p>
          <a:endParaRPr lang="en-US"/>
        </a:p>
      </dgm:t>
    </dgm:pt>
    <dgm:pt modelId="{1A7FEF1F-389B-458C-805F-3C8E7305AD52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11:  </a:t>
          </a:r>
          <a:r>
            <a:rPr lang="en-CA" b="1" dirty="0"/>
            <a:t>Histoire du Monde 12, Communication </a:t>
          </a:r>
          <a:r>
            <a:rPr lang="en-CA" b="1" dirty="0" err="1"/>
            <a:t>Orale</a:t>
          </a:r>
          <a:r>
            <a:rPr lang="en-CA" b="1" dirty="0"/>
            <a:t> 11, a Math 11, an English 11, a Science 11, CLE </a:t>
          </a:r>
          <a:endParaRPr lang="en-US" dirty="0"/>
        </a:p>
      </dgm:t>
    </dgm:pt>
    <dgm:pt modelId="{09D31325-0E4C-415E-8AB8-99659B9416CB}" type="parTrans" cxnId="{84C10080-6FA7-4C53-B4E8-256E78AC170E}">
      <dgm:prSet/>
      <dgm:spPr/>
      <dgm:t>
        <a:bodyPr/>
        <a:lstStyle/>
        <a:p>
          <a:endParaRPr lang="en-US"/>
        </a:p>
      </dgm:t>
    </dgm:pt>
    <dgm:pt modelId="{F9D2C0AD-BE96-41C6-B42A-A91B6ADDF061}" type="sibTrans" cxnId="{84C10080-6FA7-4C53-B4E8-256E78AC170E}">
      <dgm:prSet/>
      <dgm:spPr/>
      <dgm:t>
        <a:bodyPr/>
        <a:lstStyle/>
        <a:p>
          <a:endParaRPr lang="en-US"/>
        </a:p>
      </dgm:t>
    </dgm:pt>
    <dgm:pt modelId="{8AA6EE0A-6603-40E9-B79F-D2C446B7BCC1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12:  </a:t>
          </a:r>
          <a:r>
            <a:rPr lang="en-CA" b="1" dirty="0" err="1"/>
            <a:t>Francais</a:t>
          </a:r>
          <a:r>
            <a:rPr lang="en-CA" b="1" dirty="0"/>
            <a:t> Langue 12, English Studies 12, CLC, Literacy 12 Assessment, </a:t>
          </a:r>
          <a:r>
            <a:rPr lang="fr-FR" b="1" i="0" baseline="0" dirty="0"/>
            <a:t>Évaluation de Littératie – Immersion 12</a:t>
          </a:r>
          <a:endParaRPr lang="en-US" dirty="0"/>
        </a:p>
      </dgm:t>
    </dgm:pt>
    <dgm:pt modelId="{5057BB60-1DCD-46A3-9636-BF8C2994A63F}" type="parTrans" cxnId="{B9339096-2C3F-42C5-A642-B75134A2946C}">
      <dgm:prSet/>
      <dgm:spPr/>
      <dgm:t>
        <a:bodyPr/>
        <a:lstStyle/>
        <a:p>
          <a:endParaRPr lang="en-US"/>
        </a:p>
      </dgm:t>
    </dgm:pt>
    <dgm:pt modelId="{FD55B805-2032-4F3E-A872-898B2EC90EF0}" type="sibTrans" cxnId="{B9339096-2C3F-42C5-A642-B75134A2946C}">
      <dgm:prSet/>
      <dgm:spPr/>
      <dgm:t>
        <a:bodyPr/>
        <a:lstStyle/>
        <a:p>
          <a:endParaRPr lang="en-US"/>
        </a:p>
      </dgm:t>
    </dgm:pt>
    <dgm:pt modelId="{5A556AAC-4501-4280-A575-A952B21E6333}">
      <dgm:prSet/>
      <dgm:spPr/>
      <dgm:t>
        <a:bodyPr/>
        <a:lstStyle/>
        <a:p>
          <a:pPr algn="ctr"/>
          <a:r>
            <a:rPr lang="en-CA" b="1" dirty="0">
              <a:solidFill>
                <a:schemeClr val="bg1"/>
              </a:solidFill>
            </a:rPr>
            <a:t>* You will also need to take an Indigenous English OR Social Studies course in grade 11 or 12. *</a:t>
          </a:r>
        </a:p>
      </dgm:t>
    </dgm:pt>
    <dgm:pt modelId="{5DC2154A-D2C1-4835-9094-122A9E1E81BC}" type="parTrans" cxnId="{8A00BE94-100B-4D09-A088-93DB1FF94ACF}">
      <dgm:prSet/>
      <dgm:spPr/>
      <dgm:t>
        <a:bodyPr/>
        <a:lstStyle/>
        <a:p>
          <a:endParaRPr lang="en-CA"/>
        </a:p>
      </dgm:t>
    </dgm:pt>
    <dgm:pt modelId="{AF5456A3-DB07-4B9E-979C-F57858364FB9}" type="sibTrans" cxnId="{8A00BE94-100B-4D09-A088-93DB1FF94ACF}">
      <dgm:prSet/>
      <dgm:spPr/>
      <dgm:t>
        <a:bodyPr/>
        <a:lstStyle/>
        <a:p>
          <a:endParaRPr lang="en-CA"/>
        </a:p>
      </dgm:t>
    </dgm:pt>
    <dgm:pt modelId="{9036EF9F-004A-4D7F-B257-E0A63ACEB2BF}" type="pres">
      <dgm:prSet presAssocID="{EC7640A8-C1C9-4ECF-A51E-F4BC2DEF8646}" presName="linear" presStyleCnt="0">
        <dgm:presLayoutVars>
          <dgm:animLvl val="lvl"/>
          <dgm:resizeHandles val="exact"/>
        </dgm:presLayoutVars>
      </dgm:prSet>
      <dgm:spPr/>
    </dgm:pt>
    <dgm:pt modelId="{1ED1276D-EB8F-49DD-BC72-6C216F1F39D6}" type="pres">
      <dgm:prSet presAssocID="{E05F2E83-0E07-4EC8-8C9A-04B6D5FE9F5F}" presName="parentText" presStyleLbl="node1" presStyleIdx="0" presStyleCnt="5" custLinFactY="-34089" custLinFactNeighborX="-67" custLinFactNeighborY="-100000">
        <dgm:presLayoutVars>
          <dgm:chMax val="0"/>
          <dgm:bulletEnabled val="1"/>
        </dgm:presLayoutVars>
      </dgm:prSet>
      <dgm:spPr/>
    </dgm:pt>
    <dgm:pt modelId="{28DDBE5A-A2F5-48AC-8F25-79C2849677E5}" type="pres">
      <dgm:prSet presAssocID="{8BED300D-22F6-46A9-AC20-2AF671E589E3}" presName="spacer" presStyleCnt="0"/>
      <dgm:spPr/>
    </dgm:pt>
    <dgm:pt modelId="{0FFD1245-6213-4DBA-8AA2-4B6B9B5D6D00}" type="pres">
      <dgm:prSet presAssocID="{EE5B6D9B-4B25-4BF8-8C81-0E3383FA1684}" presName="parentText" presStyleLbl="node1" presStyleIdx="1" presStyleCnt="5" custLinFactNeighborX="-67" custLinFactNeighborY="-75914">
        <dgm:presLayoutVars>
          <dgm:chMax val="0"/>
          <dgm:bulletEnabled val="1"/>
        </dgm:presLayoutVars>
      </dgm:prSet>
      <dgm:spPr/>
    </dgm:pt>
    <dgm:pt modelId="{9C7D99CC-8019-4FE9-AC60-427EDF4C9C52}" type="pres">
      <dgm:prSet presAssocID="{657E2668-2B87-4B74-84A0-8BD2A980A036}" presName="spacer" presStyleCnt="0"/>
      <dgm:spPr/>
    </dgm:pt>
    <dgm:pt modelId="{0F0EAB67-3769-4542-9416-1FAE0DBD08AA}" type="pres">
      <dgm:prSet presAssocID="{1A7FEF1F-389B-458C-805F-3C8E7305AD52}" presName="parentText" presStyleLbl="node1" presStyleIdx="2" presStyleCnt="5" custLinFactNeighborX="-67" custLinFactNeighborY="55090">
        <dgm:presLayoutVars>
          <dgm:chMax val="0"/>
          <dgm:bulletEnabled val="1"/>
        </dgm:presLayoutVars>
      </dgm:prSet>
      <dgm:spPr/>
    </dgm:pt>
    <dgm:pt modelId="{06970079-B22A-4967-BB7A-71F8D5979BDC}" type="pres">
      <dgm:prSet presAssocID="{F9D2C0AD-BE96-41C6-B42A-A91B6ADDF061}" presName="spacer" presStyleCnt="0"/>
      <dgm:spPr/>
    </dgm:pt>
    <dgm:pt modelId="{489CAB01-DFB1-4AA4-935F-43D892F51981}" type="pres">
      <dgm:prSet presAssocID="{8AA6EE0A-6603-40E9-B79F-D2C446B7BCC1}" presName="parentText" presStyleLbl="node1" presStyleIdx="3" presStyleCnt="5" custLinFactNeighborX="-849" custLinFactNeighborY="98888">
        <dgm:presLayoutVars>
          <dgm:chMax val="0"/>
          <dgm:bulletEnabled val="1"/>
        </dgm:presLayoutVars>
      </dgm:prSet>
      <dgm:spPr/>
    </dgm:pt>
    <dgm:pt modelId="{DC2C451B-0358-401B-BE5F-9FFC81605A56}" type="pres">
      <dgm:prSet presAssocID="{FD55B805-2032-4F3E-A872-898B2EC90EF0}" presName="spacer" presStyleCnt="0"/>
      <dgm:spPr/>
    </dgm:pt>
    <dgm:pt modelId="{CB3891A2-69EB-4CD1-BEF3-E6AA61D333CB}" type="pres">
      <dgm:prSet presAssocID="{5A556AAC-4501-4280-A575-A952B21E6333}" presName="parentText" presStyleLbl="node1" presStyleIdx="4" presStyleCnt="5" custLinFactY="5457" custLinFactNeighborX="-67" custLinFactNeighborY="100000">
        <dgm:presLayoutVars>
          <dgm:chMax val="0"/>
          <dgm:bulletEnabled val="1"/>
        </dgm:presLayoutVars>
      </dgm:prSet>
      <dgm:spPr/>
    </dgm:pt>
  </dgm:ptLst>
  <dgm:cxnLst>
    <dgm:cxn modelId="{0DD65F0A-C195-4496-9DF5-457B43C8FDB4}" type="presOf" srcId="{8AA6EE0A-6603-40E9-B79F-D2C446B7BCC1}" destId="{489CAB01-DFB1-4AA4-935F-43D892F51981}" srcOrd="0" destOrd="0" presId="urn:microsoft.com/office/officeart/2005/8/layout/vList2"/>
    <dgm:cxn modelId="{2DC0FC1D-999E-4AC2-9191-89272EE94CC2}" type="presOf" srcId="{5A556AAC-4501-4280-A575-A952B21E6333}" destId="{CB3891A2-69EB-4CD1-BEF3-E6AA61D333CB}" srcOrd="0" destOrd="0" presId="urn:microsoft.com/office/officeart/2005/8/layout/vList2"/>
    <dgm:cxn modelId="{26902542-DFBA-4E76-A341-BEB8C0E9D566}" srcId="{EC7640A8-C1C9-4ECF-A51E-F4BC2DEF8646}" destId="{E05F2E83-0E07-4EC8-8C9A-04B6D5FE9F5F}" srcOrd="0" destOrd="0" parTransId="{F7256067-C42A-4DD7-9DEB-C887585A1A15}" sibTransId="{8BED300D-22F6-46A9-AC20-2AF671E589E3}"/>
    <dgm:cxn modelId="{5F717D69-F0A4-4D74-A581-A8D0B1C21876}" srcId="{EC7640A8-C1C9-4ECF-A51E-F4BC2DEF8646}" destId="{EE5B6D9B-4B25-4BF8-8C81-0E3383FA1684}" srcOrd="1" destOrd="0" parTransId="{4E8EE7E3-791E-4625-A06B-3F8D45805B69}" sibTransId="{657E2668-2B87-4B74-84A0-8BD2A980A036}"/>
    <dgm:cxn modelId="{84C10080-6FA7-4C53-B4E8-256E78AC170E}" srcId="{EC7640A8-C1C9-4ECF-A51E-F4BC2DEF8646}" destId="{1A7FEF1F-389B-458C-805F-3C8E7305AD52}" srcOrd="2" destOrd="0" parTransId="{09D31325-0E4C-415E-8AB8-99659B9416CB}" sibTransId="{F9D2C0AD-BE96-41C6-B42A-A91B6ADDF061}"/>
    <dgm:cxn modelId="{1B744489-7B69-40D5-9B61-23FFE6822FE6}" type="presOf" srcId="{EC7640A8-C1C9-4ECF-A51E-F4BC2DEF8646}" destId="{9036EF9F-004A-4D7F-B257-E0A63ACEB2BF}" srcOrd="0" destOrd="0" presId="urn:microsoft.com/office/officeart/2005/8/layout/vList2"/>
    <dgm:cxn modelId="{8A00BE94-100B-4D09-A088-93DB1FF94ACF}" srcId="{EC7640A8-C1C9-4ECF-A51E-F4BC2DEF8646}" destId="{5A556AAC-4501-4280-A575-A952B21E6333}" srcOrd="4" destOrd="0" parTransId="{5DC2154A-D2C1-4835-9094-122A9E1E81BC}" sibTransId="{AF5456A3-DB07-4B9E-979C-F57858364FB9}"/>
    <dgm:cxn modelId="{B9339096-2C3F-42C5-A642-B75134A2946C}" srcId="{EC7640A8-C1C9-4ECF-A51E-F4BC2DEF8646}" destId="{8AA6EE0A-6603-40E9-B79F-D2C446B7BCC1}" srcOrd="3" destOrd="0" parTransId="{5057BB60-1DCD-46A3-9636-BF8C2994A63F}" sibTransId="{FD55B805-2032-4F3E-A872-898B2EC90EF0}"/>
    <dgm:cxn modelId="{0178669B-7CD0-431A-9366-586742F1D3EB}" type="presOf" srcId="{1A7FEF1F-389B-458C-805F-3C8E7305AD52}" destId="{0F0EAB67-3769-4542-9416-1FAE0DBD08AA}" srcOrd="0" destOrd="0" presId="urn:microsoft.com/office/officeart/2005/8/layout/vList2"/>
    <dgm:cxn modelId="{D89F8EE6-FE06-4F8D-927E-8750D11F2A14}" type="presOf" srcId="{EE5B6D9B-4B25-4BF8-8C81-0E3383FA1684}" destId="{0FFD1245-6213-4DBA-8AA2-4B6B9B5D6D00}" srcOrd="0" destOrd="0" presId="urn:microsoft.com/office/officeart/2005/8/layout/vList2"/>
    <dgm:cxn modelId="{7B5D3AED-0CA9-442F-AFA9-42885024F0DD}" type="presOf" srcId="{E05F2E83-0E07-4EC8-8C9A-04B6D5FE9F5F}" destId="{1ED1276D-EB8F-49DD-BC72-6C216F1F39D6}" srcOrd="0" destOrd="0" presId="urn:microsoft.com/office/officeart/2005/8/layout/vList2"/>
    <dgm:cxn modelId="{107D543C-6BF3-4A08-8010-5A0FE34F840E}" type="presParOf" srcId="{9036EF9F-004A-4D7F-B257-E0A63ACEB2BF}" destId="{1ED1276D-EB8F-49DD-BC72-6C216F1F39D6}" srcOrd="0" destOrd="0" presId="urn:microsoft.com/office/officeart/2005/8/layout/vList2"/>
    <dgm:cxn modelId="{EB480CDF-85D6-4500-B8B6-48A4EEC09ABD}" type="presParOf" srcId="{9036EF9F-004A-4D7F-B257-E0A63ACEB2BF}" destId="{28DDBE5A-A2F5-48AC-8F25-79C2849677E5}" srcOrd="1" destOrd="0" presId="urn:microsoft.com/office/officeart/2005/8/layout/vList2"/>
    <dgm:cxn modelId="{B6E568C7-07A7-42EE-9466-4004FAE45C28}" type="presParOf" srcId="{9036EF9F-004A-4D7F-B257-E0A63ACEB2BF}" destId="{0FFD1245-6213-4DBA-8AA2-4B6B9B5D6D00}" srcOrd="2" destOrd="0" presId="urn:microsoft.com/office/officeart/2005/8/layout/vList2"/>
    <dgm:cxn modelId="{4EE8E9CC-2C5A-410A-B9C1-EE4441E84F65}" type="presParOf" srcId="{9036EF9F-004A-4D7F-B257-E0A63ACEB2BF}" destId="{9C7D99CC-8019-4FE9-AC60-427EDF4C9C52}" srcOrd="3" destOrd="0" presId="urn:microsoft.com/office/officeart/2005/8/layout/vList2"/>
    <dgm:cxn modelId="{F344D17F-5D5F-44DD-8AAF-1BA7C90FA040}" type="presParOf" srcId="{9036EF9F-004A-4D7F-B257-E0A63ACEB2BF}" destId="{0F0EAB67-3769-4542-9416-1FAE0DBD08AA}" srcOrd="4" destOrd="0" presId="urn:microsoft.com/office/officeart/2005/8/layout/vList2"/>
    <dgm:cxn modelId="{C6BE7B8D-7E49-4DD8-B644-0B2E82084EA6}" type="presParOf" srcId="{9036EF9F-004A-4D7F-B257-E0A63ACEB2BF}" destId="{06970079-B22A-4967-BB7A-71F8D5979BDC}" srcOrd="5" destOrd="0" presId="urn:microsoft.com/office/officeart/2005/8/layout/vList2"/>
    <dgm:cxn modelId="{873E1CDD-A279-4C31-9AA0-1BFBB6445E57}" type="presParOf" srcId="{9036EF9F-004A-4D7F-B257-E0A63ACEB2BF}" destId="{489CAB01-DFB1-4AA4-935F-43D892F51981}" srcOrd="6" destOrd="0" presId="urn:microsoft.com/office/officeart/2005/8/layout/vList2"/>
    <dgm:cxn modelId="{50562645-964A-4B50-9B47-ACC4F32D833F}" type="presParOf" srcId="{9036EF9F-004A-4D7F-B257-E0A63ACEB2BF}" destId="{DC2C451B-0358-401B-BE5F-9FFC81605A56}" srcOrd="7" destOrd="0" presId="urn:microsoft.com/office/officeart/2005/8/layout/vList2"/>
    <dgm:cxn modelId="{BC02E029-0F30-43E6-BC8D-2283315CB85D}" type="presParOf" srcId="{9036EF9F-004A-4D7F-B257-E0A63ACEB2BF}" destId="{CB3891A2-69EB-4CD1-BEF3-E6AA61D333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47494-A5F7-42D9-9821-4E991276086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C66BBD-618C-4E2F-8200-B1521A453242}">
      <dgm:prSet/>
      <dgm:spPr/>
      <dgm:t>
        <a:bodyPr/>
        <a:lstStyle/>
        <a:p>
          <a:r>
            <a:rPr lang="en-CA" b="1" dirty="0">
              <a:solidFill>
                <a:srgbClr val="7030A0"/>
              </a:solidFill>
            </a:rPr>
            <a:t>Psychology 12 (Ms. Pooni)</a:t>
          </a:r>
          <a:endParaRPr lang="en-US" dirty="0">
            <a:solidFill>
              <a:srgbClr val="7030A0"/>
            </a:solidFill>
          </a:endParaRPr>
        </a:p>
      </dgm:t>
    </dgm:pt>
    <dgm:pt modelId="{2E757CB7-CAD6-45DE-B4C0-520FECC8B0B7}" type="parTrans" cxnId="{8B6EBD20-3AAC-4E7B-B648-8A6FC43AAC35}">
      <dgm:prSet/>
      <dgm:spPr/>
      <dgm:t>
        <a:bodyPr/>
        <a:lstStyle/>
        <a:p>
          <a:endParaRPr lang="en-US"/>
        </a:p>
      </dgm:t>
    </dgm:pt>
    <dgm:pt modelId="{1477128B-8034-4E1E-A557-B0434312F8CF}" type="sibTrans" cxnId="{8B6EBD20-3AAC-4E7B-B648-8A6FC43AAC35}">
      <dgm:prSet/>
      <dgm:spPr/>
      <dgm:t>
        <a:bodyPr/>
        <a:lstStyle/>
        <a:p>
          <a:endParaRPr lang="en-US"/>
        </a:p>
      </dgm:t>
    </dgm:pt>
    <dgm:pt modelId="{D7CD23D3-A00C-4FFF-A53C-935511698C36}">
      <dgm:prSet/>
      <dgm:spPr/>
      <dgm:t>
        <a:bodyPr/>
        <a:lstStyle/>
        <a:p>
          <a:r>
            <a:rPr lang="en-CA"/>
            <a:t>Prerequisite = Psychology 11</a:t>
          </a:r>
          <a:endParaRPr lang="en-US"/>
        </a:p>
      </dgm:t>
    </dgm:pt>
    <dgm:pt modelId="{24C6FBFC-FD4F-4B65-9A05-B1C24130340D}" type="parTrans" cxnId="{5C734D04-298C-475B-BA04-F3A1E7D14B3F}">
      <dgm:prSet/>
      <dgm:spPr/>
      <dgm:t>
        <a:bodyPr/>
        <a:lstStyle/>
        <a:p>
          <a:endParaRPr lang="en-US"/>
        </a:p>
      </dgm:t>
    </dgm:pt>
    <dgm:pt modelId="{DE23B3A0-E951-4A59-A59E-29A9C7D15933}" type="sibTrans" cxnId="{5C734D04-298C-475B-BA04-F3A1E7D14B3F}">
      <dgm:prSet/>
      <dgm:spPr/>
      <dgm:t>
        <a:bodyPr/>
        <a:lstStyle/>
        <a:p>
          <a:endParaRPr lang="en-US"/>
        </a:p>
      </dgm:t>
    </dgm:pt>
    <dgm:pt modelId="{8C1AF437-A3BA-4D8F-9B09-47FA2575F63A}">
      <dgm:prSet/>
      <dgm:spPr/>
      <dgm:t>
        <a:bodyPr/>
        <a:lstStyle/>
        <a:p>
          <a:r>
            <a:rPr lang="en-CA"/>
            <a:t>For university / college bound students</a:t>
          </a:r>
          <a:endParaRPr lang="en-US"/>
        </a:p>
      </dgm:t>
    </dgm:pt>
    <dgm:pt modelId="{270CAF60-DD92-41A3-BF8B-C220299ED80B}" type="parTrans" cxnId="{29D61BE4-58A5-4D01-89D9-5C436B7945ED}">
      <dgm:prSet/>
      <dgm:spPr/>
      <dgm:t>
        <a:bodyPr/>
        <a:lstStyle/>
        <a:p>
          <a:endParaRPr lang="en-US"/>
        </a:p>
      </dgm:t>
    </dgm:pt>
    <dgm:pt modelId="{E0A24A3A-7907-48BC-8F41-CF29C821D66B}" type="sibTrans" cxnId="{29D61BE4-58A5-4D01-89D9-5C436B7945ED}">
      <dgm:prSet/>
      <dgm:spPr/>
      <dgm:t>
        <a:bodyPr/>
        <a:lstStyle/>
        <a:p>
          <a:endParaRPr lang="en-US"/>
        </a:p>
      </dgm:t>
    </dgm:pt>
    <dgm:pt modelId="{E2B97FBF-AA3D-4C7F-A48B-F665D29BFD1B}">
      <dgm:prSet/>
      <dgm:spPr/>
      <dgm:t>
        <a:bodyPr/>
        <a:lstStyle/>
        <a:p>
          <a:r>
            <a:rPr lang="en-CA"/>
            <a:t>In-person and online via Teams (monthly calendar outlines when you MUST be in class each week)</a:t>
          </a:r>
          <a:r>
            <a:rPr lang="en-CA" b="1"/>
            <a:t>	</a:t>
          </a:r>
          <a:endParaRPr lang="en-US"/>
        </a:p>
      </dgm:t>
    </dgm:pt>
    <dgm:pt modelId="{2EE06981-C4E1-4CA2-802D-020593C27CA9}" type="parTrans" cxnId="{C7BD61D6-B2DE-4518-8A7D-4B62CDEE9468}">
      <dgm:prSet/>
      <dgm:spPr/>
      <dgm:t>
        <a:bodyPr/>
        <a:lstStyle/>
        <a:p>
          <a:endParaRPr lang="en-US"/>
        </a:p>
      </dgm:t>
    </dgm:pt>
    <dgm:pt modelId="{BEE72DCE-75B1-4E02-857B-81B7A5531299}" type="sibTrans" cxnId="{C7BD61D6-B2DE-4518-8A7D-4B62CDEE9468}">
      <dgm:prSet/>
      <dgm:spPr/>
      <dgm:t>
        <a:bodyPr/>
        <a:lstStyle/>
        <a:p>
          <a:endParaRPr lang="en-US"/>
        </a:p>
      </dgm:t>
    </dgm:pt>
    <dgm:pt modelId="{AF07470E-F157-4DDB-A63F-60B62D71FF0F}">
      <dgm:prSet/>
      <dgm:spPr/>
      <dgm:t>
        <a:bodyPr/>
        <a:lstStyle/>
        <a:p>
          <a:r>
            <a:rPr lang="en-CA" b="1" dirty="0">
              <a:solidFill>
                <a:srgbClr val="7030A0"/>
              </a:solidFill>
            </a:rPr>
            <a:t>Computer Programming 11/12 (Mr. Nordland)</a:t>
          </a:r>
          <a:endParaRPr lang="en-US" dirty="0">
            <a:solidFill>
              <a:srgbClr val="7030A0"/>
            </a:solidFill>
          </a:endParaRPr>
        </a:p>
      </dgm:t>
    </dgm:pt>
    <dgm:pt modelId="{7C698C81-33E7-4F92-B0DD-5A511B23EF46}" type="parTrans" cxnId="{8A55FB73-7B87-4E10-A989-93B5D3B7A356}">
      <dgm:prSet/>
      <dgm:spPr/>
      <dgm:t>
        <a:bodyPr/>
        <a:lstStyle/>
        <a:p>
          <a:endParaRPr lang="en-US"/>
        </a:p>
      </dgm:t>
    </dgm:pt>
    <dgm:pt modelId="{F4550413-E027-4BBC-9BE4-833BDCC21D21}" type="sibTrans" cxnId="{8A55FB73-7B87-4E10-A989-93B5D3B7A356}">
      <dgm:prSet/>
      <dgm:spPr/>
      <dgm:t>
        <a:bodyPr/>
        <a:lstStyle/>
        <a:p>
          <a:endParaRPr lang="en-US"/>
        </a:p>
      </dgm:t>
    </dgm:pt>
    <dgm:pt modelId="{E0F3AA30-5F16-43E1-8FC2-70A0565612CC}">
      <dgm:prSet/>
      <dgm:spPr/>
      <dgm:t>
        <a:bodyPr/>
        <a:lstStyle/>
        <a:p>
          <a:r>
            <a:rPr lang="en-CA" dirty="0"/>
            <a:t>Students spend 50% of their time in class and 50% working remotely on a personal laptop</a:t>
          </a:r>
          <a:endParaRPr lang="en-US" dirty="0"/>
        </a:p>
      </dgm:t>
    </dgm:pt>
    <dgm:pt modelId="{D8394BB5-6199-4380-9021-D39DE05166B3}" type="parTrans" cxnId="{E034A0A1-C275-48B0-8B86-D2CC59345FE4}">
      <dgm:prSet/>
      <dgm:spPr/>
      <dgm:t>
        <a:bodyPr/>
        <a:lstStyle/>
        <a:p>
          <a:endParaRPr lang="en-US"/>
        </a:p>
      </dgm:t>
    </dgm:pt>
    <dgm:pt modelId="{57AF2474-6DD4-4BE3-BF6E-E1908439E1EF}" type="sibTrans" cxnId="{E034A0A1-C275-48B0-8B86-D2CC59345FE4}">
      <dgm:prSet/>
      <dgm:spPr/>
      <dgm:t>
        <a:bodyPr/>
        <a:lstStyle/>
        <a:p>
          <a:endParaRPr lang="en-US"/>
        </a:p>
      </dgm:t>
    </dgm:pt>
    <dgm:pt modelId="{1327631A-D56F-4ED8-96C2-7F03B9D1A27A}">
      <dgm:prSet/>
      <dgm:spPr/>
      <dgm:t>
        <a:bodyPr/>
        <a:lstStyle/>
        <a:p>
          <a:r>
            <a:rPr lang="en-CA" b="1" dirty="0">
              <a:solidFill>
                <a:srgbClr val="7030A0"/>
              </a:solidFill>
            </a:rPr>
            <a:t>CLC 12 (Mr. Crosby)</a:t>
          </a:r>
          <a:endParaRPr lang="en-US" dirty="0">
            <a:solidFill>
              <a:srgbClr val="7030A0"/>
            </a:solidFill>
          </a:endParaRPr>
        </a:p>
      </dgm:t>
    </dgm:pt>
    <dgm:pt modelId="{4B446431-796A-4968-A198-F69CF69BF432}" type="parTrans" cxnId="{B70F9BAF-90B7-4078-87C7-017EEA70FD24}">
      <dgm:prSet/>
      <dgm:spPr/>
      <dgm:t>
        <a:bodyPr/>
        <a:lstStyle/>
        <a:p>
          <a:endParaRPr lang="en-US"/>
        </a:p>
      </dgm:t>
    </dgm:pt>
    <dgm:pt modelId="{E02E7627-D676-402C-A549-2EB08832BE46}" type="sibTrans" cxnId="{B70F9BAF-90B7-4078-87C7-017EEA70FD24}">
      <dgm:prSet/>
      <dgm:spPr/>
      <dgm:t>
        <a:bodyPr/>
        <a:lstStyle/>
        <a:p>
          <a:endParaRPr lang="en-US"/>
        </a:p>
      </dgm:t>
    </dgm:pt>
    <dgm:pt modelId="{52229003-2241-4FCF-9BE2-A81E57E1ED6F}">
      <dgm:prSet/>
      <dgm:spPr/>
      <dgm:t>
        <a:bodyPr/>
        <a:lstStyle/>
        <a:p>
          <a:r>
            <a:rPr lang="en-CA"/>
            <a:t>A combination of online and in-class learning based on a weekly schedule provided by the teacher. </a:t>
          </a:r>
          <a:endParaRPr lang="en-US"/>
        </a:p>
      </dgm:t>
    </dgm:pt>
    <dgm:pt modelId="{B0B7EFB2-0FC2-42BD-A69C-F741126EF1CE}" type="parTrans" cxnId="{37EF91E2-3E7F-4F6C-A47A-7F934F674023}">
      <dgm:prSet/>
      <dgm:spPr/>
      <dgm:t>
        <a:bodyPr/>
        <a:lstStyle/>
        <a:p>
          <a:endParaRPr lang="en-US"/>
        </a:p>
      </dgm:t>
    </dgm:pt>
    <dgm:pt modelId="{81C68A91-34AB-4152-A9CC-E1BE2209194B}" type="sibTrans" cxnId="{37EF91E2-3E7F-4F6C-A47A-7F934F674023}">
      <dgm:prSet/>
      <dgm:spPr/>
      <dgm:t>
        <a:bodyPr/>
        <a:lstStyle/>
        <a:p>
          <a:endParaRPr lang="en-US"/>
        </a:p>
      </dgm:t>
    </dgm:pt>
    <dgm:pt modelId="{BDEAA90C-2147-4287-8729-513B2221C67D}" type="pres">
      <dgm:prSet presAssocID="{CDA47494-A5F7-42D9-9821-4E991276086B}" presName="vert0" presStyleCnt="0">
        <dgm:presLayoutVars>
          <dgm:dir/>
          <dgm:animOne val="branch"/>
          <dgm:animLvl val="lvl"/>
        </dgm:presLayoutVars>
      </dgm:prSet>
      <dgm:spPr/>
    </dgm:pt>
    <dgm:pt modelId="{B1749F64-EBD1-4F17-9474-B7AB834D27C0}" type="pres">
      <dgm:prSet presAssocID="{0CC66BBD-618C-4E2F-8200-B1521A453242}" presName="thickLine" presStyleLbl="alignNode1" presStyleIdx="0" presStyleCnt="8"/>
      <dgm:spPr/>
    </dgm:pt>
    <dgm:pt modelId="{0AC708FC-4C09-41F0-8873-401B44DAA6A7}" type="pres">
      <dgm:prSet presAssocID="{0CC66BBD-618C-4E2F-8200-B1521A453242}" presName="horz1" presStyleCnt="0"/>
      <dgm:spPr/>
    </dgm:pt>
    <dgm:pt modelId="{C934966B-85D5-4D18-B42D-E40DA1D4282A}" type="pres">
      <dgm:prSet presAssocID="{0CC66BBD-618C-4E2F-8200-B1521A453242}" presName="tx1" presStyleLbl="revTx" presStyleIdx="0" presStyleCnt="8"/>
      <dgm:spPr/>
    </dgm:pt>
    <dgm:pt modelId="{25B2527E-E675-4BDA-B4FC-4E4953CA499A}" type="pres">
      <dgm:prSet presAssocID="{0CC66BBD-618C-4E2F-8200-B1521A453242}" presName="vert1" presStyleCnt="0"/>
      <dgm:spPr/>
    </dgm:pt>
    <dgm:pt modelId="{4214460F-532F-4859-AE90-4C5CE4B48683}" type="pres">
      <dgm:prSet presAssocID="{D7CD23D3-A00C-4FFF-A53C-935511698C36}" presName="thickLine" presStyleLbl="alignNode1" presStyleIdx="1" presStyleCnt="8"/>
      <dgm:spPr/>
    </dgm:pt>
    <dgm:pt modelId="{ACD04922-E126-4D20-B6B6-2DD240787331}" type="pres">
      <dgm:prSet presAssocID="{D7CD23D3-A00C-4FFF-A53C-935511698C36}" presName="horz1" presStyleCnt="0"/>
      <dgm:spPr/>
    </dgm:pt>
    <dgm:pt modelId="{AD307449-67B1-4243-8E77-ECEF5FB339C6}" type="pres">
      <dgm:prSet presAssocID="{D7CD23D3-A00C-4FFF-A53C-935511698C36}" presName="tx1" presStyleLbl="revTx" presStyleIdx="1" presStyleCnt="8"/>
      <dgm:spPr/>
    </dgm:pt>
    <dgm:pt modelId="{F0344B16-2F28-4AE4-99DE-410BCFD5ABF3}" type="pres">
      <dgm:prSet presAssocID="{D7CD23D3-A00C-4FFF-A53C-935511698C36}" presName="vert1" presStyleCnt="0"/>
      <dgm:spPr/>
    </dgm:pt>
    <dgm:pt modelId="{52B549BD-F805-4FDC-93E8-4699F524A782}" type="pres">
      <dgm:prSet presAssocID="{8C1AF437-A3BA-4D8F-9B09-47FA2575F63A}" presName="thickLine" presStyleLbl="alignNode1" presStyleIdx="2" presStyleCnt="8"/>
      <dgm:spPr/>
    </dgm:pt>
    <dgm:pt modelId="{FC0B9DA6-581B-4D40-8073-0FB5F1911C36}" type="pres">
      <dgm:prSet presAssocID="{8C1AF437-A3BA-4D8F-9B09-47FA2575F63A}" presName="horz1" presStyleCnt="0"/>
      <dgm:spPr/>
    </dgm:pt>
    <dgm:pt modelId="{CB7FEAD6-E5F9-4548-AC9D-D4233EBDF577}" type="pres">
      <dgm:prSet presAssocID="{8C1AF437-A3BA-4D8F-9B09-47FA2575F63A}" presName="tx1" presStyleLbl="revTx" presStyleIdx="2" presStyleCnt="8"/>
      <dgm:spPr/>
    </dgm:pt>
    <dgm:pt modelId="{0A1FC5B1-7560-42E3-94FE-80E8E9B0E27B}" type="pres">
      <dgm:prSet presAssocID="{8C1AF437-A3BA-4D8F-9B09-47FA2575F63A}" presName="vert1" presStyleCnt="0"/>
      <dgm:spPr/>
    </dgm:pt>
    <dgm:pt modelId="{EE2CF39D-C894-471B-99EF-3CCB94573D59}" type="pres">
      <dgm:prSet presAssocID="{E2B97FBF-AA3D-4C7F-A48B-F665D29BFD1B}" presName="thickLine" presStyleLbl="alignNode1" presStyleIdx="3" presStyleCnt="8"/>
      <dgm:spPr/>
    </dgm:pt>
    <dgm:pt modelId="{B821C29B-91E3-4BC3-AF72-47594C6813BC}" type="pres">
      <dgm:prSet presAssocID="{E2B97FBF-AA3D-4C7F-A48B-F665D29BFD1B}" presName="horz1" presStyleCnt="0"/>
      <dgm:spPr/>
    </dgm:pt>
    <dgm:pt modelId="{409C262E-622E-40E0-B868-FBF7084B5ACA}" type="pres">
      <dgm:prSet presAssocID="{E2B97FBF-AA3D-4C7F-A48B-F665D29BFD1B}" presName="tx1" presStyleLbl="revTx" presStyleIdx="3" presStyleCnt="8"/>
      <dgm:spPr/>
    </dgm:pt>
    <dgm:pt modelId="{7EACD007-BB61-4AC6-83D3-38AD78208EDF}" type="pres">
      <dgm:prSet presAssocID="{E2B97FBF-AA3D-4C7F-A48B-F665D29BFD1B}" presName="vert1" presStyleCnt="0"/>
      <dgm:spPr/>
    </dgm:pt>
    <dgm:pt modelId="{AAFDD55E-8E7C-4AEE-B479-8A5A0B1595BD}" type="pres">
      <dgm:prSet presAssocID="{AF07470E-F157-4DDB-A63F-60B62D71FF0F}" presName="thickLine" presStyleLbl="alignNode1" presStyleIdx="4" presStyleCnt="8"/>
      <dgm:spPr/>
    </dgm:pt>
    <dgm:pt modelId="{224926BA-E05E-45A3-89F6-F7F85179283E}" type="pres">
      <dgm:prSet presAssocID="{AF07470E-F157-4DDB-A63F-60B62D71FF0F}" presName="horz1" presStyleCnt="0"/>
      <dgm:spPr/>
    </dgm:pt>
    <dgm:pt modelId="{D6E2FFDC-A62E-4F9D-9F4B-B28E7B9DD2DC}" type="pres">
      <dgm:prSet presAssocID="{AF07470E-F157-4DDB-A63F-60B62D71FF0F}" presName="tx1" presStyleLbl="revTx" presStyleIdx="4" presStyleCnt="8"/>
      <dgm:spPr/>
    </dgm:pt>
    <dgm:pt modelId="{87C4359F-B94E-4846-9210-55C9A6537233}" type="pres">
      <dgm:prSet presAssocID="{AF07470E-F157-4DDB-A63F-60B62D71FF0F}" presName="vert1" presStyleCnt="0"/>
      <dgm:spPr/>
    </dgm:pt>
    <dgm:pt modelId="{1D6F062D-78BB-445D-9B97-3FE284EB8851}" type="pres">
      <dgm:prSet presAssocID="{E0F3AA30-5F16-43E1-8FC2-70A0565612CC}" presName="thickLine" presStyleLbl="alignNode1" presStyleIdx="5" presStyleCnt="8"/>
      <dgm:spPr/>
    </dgm:pt>
    <dgm:pt modelId="{7CB49B1F-C0EE-4856-B2E7-36994AACD844}" type="pres">
      <dgm:prSet presAssocID="{E0F3AA30-5F16-43E1-8FC2-70A0565612CC}" presName="horz1" presStyleCnt="0"/>
      <dgm:spPr/>
    </dgm:pt>
    <dgm:pt modelId="{B1EE0AF4-B4D5-49F8-BE65-3C81E10D8F73}" type="pres">
      <dgm:prSet presAssocID="{E0F3AA30-5F16-43E1-8FC2-70A0565612CC}" presName="tx1" presStyleLbl="revTx" presStyleIdx="5" presStyleCnt="8"/>
      <dgm:spPr/>
    </dgm:pt>
    <dgm:pt modelId="{5A1F842D-4BEF-40E0-AFB4-24173B2C690B}" type="pres">
      <dgm:prSet presAssocID="{E0F3AA30-5F16-43E1-8FC2-70A0565612CC}" presName="vert1" presStyleCnt="0"/>
      <dgm:spPr/>
    </dgm:pt>
    <dgm:pt modelId="{B21F8A9C-7DA8-4041-8FB7-CFFDF7EE952A}" type="pres">
      <dgm:prSet presAssocID="{1327631A-D56F-4ED8-96C2-7F03B9D1A27A}" presName="thickLine" presStyleLbl="alignNode1" presStyleIdx="6" presStyleCnt="8"/>
      <dgm:spPr/>
    </dgm:pt>
    <dgm:pt modelId="{9263432D-B294-4834-9023-727EE124FFC2}" type="pres">
      <dgm:prSet presAssocID="{1327631A-D56F-4ED8-96C2-7F03B9D1A27A}" presName="horz1" presStyleCnt="0"/>
      <dgm:spPr/>
    </dgm:pt>
    <dgm:pt modelId="{A5F84DEA-4A06-47F3-B3AF-524FD496BA77}" type="pres">
      <dgm:prSet presAssocID="{1327631A-D56F-4ED8-96C2-7F03B9D1A27A}" presName="tx1" presStyleLbl="revTx" presStyleIdx="6" presStyleCnt="8"/>
      <dgm:spPr/>
    </dgm:pt>
    <dgm:pt modelId="{B27D7977-D490-4DE2-B96F-65981481A36A}" type="pres">
      <dgm:prSet presAssocID="{1327631A-D56F-4ED8-96C2-7F03B9D1A27A}" presName="vert1" presStyleCnt="0"/>
      <dgm:spPr/>
    </dgm:pt>
    <dgm:pt modelId="{66684AC6-2ECF-40B4-B8EE-C547C22694B1}" type="pres">
      <dgm:prSet presAssocID="{52229003-2241-4FCF-9BE2-A81E57E1ED6F}" presName="thickLine" presStyleLbl="alignNode1" presStyleIdx="7" presStyleCnt="8"/>
      <dgm:spPr/>
    </dgm:pt>
    <dgm:pt modelId="{FB6BBAAE-C5D8-4913-9BEF-40343A52E4CE}" type="pres">
      <dgm:prSet presAssocID="{52229003-2241-4FCF-9BE2-A81E57E1ED6F}" presName="horz1" presStyleCnt="0"/>
      <dgm:spPr/>
    </dgm:pt>
    <dgm:pt modelId="{DFC4B2B6-689B-494D-B9E0-3EFDD3A06AA9}" type="pres">
      <dgm:prSet presAssocID="{52229003-2241-4FCF-9BE2-A81E57E1ED6F}" presName="tx1" presStyleLbl="revTx" presStyleIdx="7" presStyleCnt="8"/>
      <dgm:spPr/>
    </dgm:pt>
    <dgm:pt modelId="{3FE83ECF-B452-41DC-98DF-056F6DD4C752}" type="pres">
      <dgm:prSet presAssocID="{52229003-2241-4FCF-9BE2-A81E57E1ED6F}" presName="vert1" presStyleCnt="0"/>
      <dgm:spPr/>
    </dgm:pt>
  </dgm:ptLst>
  <dgm:cxnLst>
    <dgm:cxn modelId="{5C734D04-298C-475B-BA04-F3A1E7D14B3F}" srcId="{CDA47494-A5F7-42D9-9821-4E991276086B}" destId="{D7CD23D3-A00C-4FFF-A53C-935511698C36}" srcOrd="1" destOrd="0" parTransId="{24C6FBFC-FD4F-4B65-9A05-B1C24130340D}" sibTransId="{DE23B3A0-E951-4A59-A59E-29A9C7D15933}"/>
    <dgm:cxn modelId="{CE4D741C-45E8-49DF-BCFB-ABBF25434593}" type="presOf" srcId="{CDA47494-A5F7-42D9-9821-4E991276086B}" destId="{BDEAA90C-2147-4287-8729-513B2221C67D}" srcOrd="0" destOrd="0" presId="urn:microsoft.com/office/officeart/2008/layout/LinedList"/>
    <dgm:cxn modelId="{8B6EBD20-3AAC-4E7B-B648-8A6FC43AAC35}" srcId="{CDA47494-A5F7-42D9-9821-4E991276086B}" destId="{0CC66BBD-618C-4E2F-8200-B1521A453242}" srcOrd="0" destOrd="0" parTransId="{2E757CB7-CAD6-45DE-B4C0-520FECC8B0B7}" sibTransId="{1477128B-8034-4E1E-A557-B0434312F8CF}"/>
    <dgm:cxn modelId="{1F1C6A5E-246D-4F5C-B9A3-E8CC08A97356}" type="presOf" srcId="{E2B97FBF-AA3D-4C7F-A48B-F665D29BFD1B}" destId="{409C262E-622E-40E0-B868-FBF7084B5ACA}" srcOrd="0" destOrd="0" presId="urn:microsoft.com/office/officeart/2008/layout/LinedList"/>
    <dgm:cxn modelId="{CB2C2F47-32DC-4201-9847-EAB4615D8405}" type="presOf" srcId="{D7CD23D3-A00C-4FFF-A53C-935511698C36}" destId="{AD307449-67B1-4243-8E77-ECEF5FB339C6}" srcOrd="0" destOrd="0" presId="urn:microsoft.com/office/officeart/2008/layout/LinedList"/>
    <dgm:cxn modelId="{A116836A-340C-4204-A9A1-742F7A055930}" type="presOf" srcId="{1327631A-D56F-4ED8-96C2-7F03B9D1A27A}" destId="{A5F84DEA-4A06-47F3-B3AF-524FD496BA77}" srcOrd="0" destOrd="0" presId="urn:microsoft.com/office/officeart/2008/layout/LinedList"/>
    <dgm:cxn modelId="{813ABF4E-0353-462D-9AE3-5CBB1171B40D}" type="presOf" srcId="{E0F3AA30-5F16-43E1-8FC2-70A0565612CC}" destId="{B1EE0AF4-B4D5-49F8-BE65-3C81E10D8F73}" srcOrd="0" destOrd="0" presId="urn:microsoft.com/office/officeart/2008/layout/LinedList"/>
    <dgm:cxn modelId="{8A55FB73-7B87-4E10-A989-93B5D3B7A356}" srcId="{CDA47494-A5F7-42D9-9821-4E991276086B}" destId="{AF07470E-F157-4DDB-A63F-60B62D71FF0F}" srcOrd="4" destOrd="0" parTransId="{7C698C81-33E7-4F92-B0DD-5A511B23EF46}" sibTransId="{F4550413-E027-4BBC-9BE4-833BDCC21D21}"/>
    <dgm:cxn modelId="{8DF00C91-216D-407F-BAD7-0C64480B7FE3}" type="presOf" srcId="{0CC66BBD-618C-4E2F-8200-B1521A453242}" destId="{C934966B-85D5-4D18-B42D-E40DA1D4282A}" srcOrd="0" destOrd="0" presId="urn:microsoft.com/office/officeart/2008/layout/LinedList"/>
    <dgm:cxn modelId="{E034A0A1-C275-48B0-8B86-D2CC59345FE4}" srcId="{CDA47494-A5F7-42D9-9821-4E991276086B}" destId="{E0F3AA30-5F16-43E1-8FC2-70A0565612CC}" srcOrd="5" destOrd="0" parTransId="{D8394BB5-6199-4380-9021-D39DE05166B3}" sibTransId="{57AF2474-6DD4-4BE3-BF6E-E1908439E1EF}"/>
    <dgm:cxn modelId="{B70F9BAF-90B7-4078-87C7-017EEA70FD24}" srcId="{CDA47494-A5F7-42D9-9821-4E991276086B}" destId="{1327631A-D56F-4ED8-96C2-7F03B9D1A27A}" srcOrd="6" destOrd="0" parTransId="{4B446431-796A-4968-A198-F69CF69BF432}" sibTransId="{E02E7627-D676-402C-A549-2EB08832BE46}"/>
    <dgm:cxn modelId="{26BBB9D1-1C15-47AF-9CAE-6CD793991345}" type="presOf" srcId="{52229003-2241-4FCF-9BE2-A81E57E1ED6F}" destId="{DFC4B2B6-689B-494D-B9E0-3EFDD3A06AA9}" srcOrd="0" destOrd="0" presId="urn:microsoft.com/office/officeart/2008/layout/LinedList"/>
    <dgm:cxn modelId="{C7BD61D6-B2DE-4518-8A7D-4B62CDEE9468}" srcId="{CDA47494-A5F7-42D9-9821-4E991276086B}" destId="{E2B97FBF-AA3D-4C7F-A48B-F665D29BFD1B}" srcOrd="3" destOrd="0" parTransId="{2EE06981-C4E1-4CA2-802D-020593C27CA9}" sibTransId="{BEE72DCE-75B1-4E02-857B-81B7A5531299}"/>
    <dgm:cxn modelId="{9F266DE1-0A51-4958-9A97-9665E93014DF}" type="presOf" srcId="{AF07470E-F157-4DDB-A63F-60B62D71FF0F}" destId="{D6E2FFDC-A62E-4F9D-9F4B-B28E7B9DD2DC}" srcOrd="0" destOrd="0" presId="urn:microsoft.com/office/officeart/2008/layout/LinedList"/>
    <dgm:cxn modelId="{37EF91E2-3E7F-4F6C-A47A-7F934F674023}" srcId="{CDA47494-A5F7-42D9-9821-4E991276086B}" destId="{52229003-2241-4FCF-9BE2-A81E57E1ED6F}" srcOrd="7" destOrd="0" parTransId="{B0B7EFB2-0FC2-42BD-A69C-F741126EF1CE}" sibTransId="{81C68A91-34AB-4152-A9CC-E1BE2209194B}"/>
    <dgm:cxn modelId="{29D61BE4-58A5-4D01-89D9-5C436B7945ED}" srcId="{CDA47494-A5F7-42D9-9821-4E991276086B}" destId="{8C1AF437-A3BA-4D8F-9B09-47FA2575F63A}" srcOrd="2" destOrd="0" parTransId="{270CAF60-DD92-41A3-BF8B-C220299ED80B}" sibTransId="{E0A24A3A-7907-48BC-8F41-CF29C821D66B}"/>
    <dgm:cxn modelId="{A55323FB-F3E3-4001-BA18-66E512D6DDDD}" type="presOf" srcId="{8C1AF437-A3BA-4D8F-9B09-47FA2575F63A}" destId="{CB7FEAD6-E5F9-4548-AC9D-D4233EBDF577}" srcOrd="0" destOrd="0" presId="urn:microsoft.com/office/officeart/2008/layout/LinedList"/>
    <dgm:cxn modelId="{8E0F4A8B-4050-4831-9AFF-D90E253FB0F6}" type="presParOf" srcId="{BDEAA90C-2147-4287-8729-513B2221C67D}" destId="{B1749F64-EBD1-4F17-9474-B7AB834D27C0}" srcOrd="0" destOrd="0" presId="urn:microsoft.com/office/officeart/2008/layout/LinedList"/>
    <dgm:cxn modelId="{04FD86F1-B0E1-4238-A57C-0F3691B68B18}" type="presParOf" srcId="{BDEAA90C-2147-4287-8729-513B2221C67D}" destId="{0AC708FC-4C09-41F0-8873-401B44DAA6A7}" srcOrd="1" destOrd="0" presId="urn:microsoft.com/office/officeart/2008/layout/LinedList"/>
    <dgm:cxn modelId="{166441FC-7DCA-4A52-9073-AB4E71879D00}" type="presParOf" srcId="{0AC708FC-4C09-41F0-8873-401B44DAA6A7}" destId="{C934966B-85D5-4D18-B42D-E40DA1D4282A}" srcOrd="0" destOrd="0" presId="urn:microsoft.com/office/officeart/2008/layout/LinedList"/>
    <dgm:cxn modelId="{AAD30BDE-063B-43B9-9938-8069E0B60F9B}" type="presParOf" srcId="{0AC708FC-4C09-41F0-8873-401B44DAA6A7}" destId="{25B2527E-E675-4BDA-B4FC-4E4953CA499A}" srcOrd="1" destOrd="0" presId="urn:microsoft.com/office/officeart/2008/layout/LinedList"/>
    <dgm:cxn modelId="{BD343921-F840-4CC0-BC46-7A4DC8A2A405}" type="presParOf" srcId="{BDEAA90C-2147-4287-8729-513B2221C67D}" destId="{4214460F-532F-4859-AE90-4C5CE4B48683}" srcOrd="2" destOrd="0" presId="urn:microsoft.com/office/officeart/2008/layout/LinedList"/>
    <dgm:cxn modelId="{19122CBC-D099-4793-A452-3CA00A996897}" type="presParOf" srcId="{BDEAA90C-2147-4287-8729-513B2221C67D}" destId="{ACD04922-E126-4D20-B6B6-2DD240787331}" srcOrd="3" destOrd="0" presId="urn:microsoft.com/office/officeart/2008/layout/LinedList"/>
    <dgm:cxn modelId="{DA33F06B-ED65-44DB-AD6F-3890AC1599AF}" type="presParOf" srcId="{ACD04922-E126-4D20-B6B6-2DD240787331}" destId="{AD307449-67B1-4243-8E77-ECEF5FB339C6}" srcOrd="0" destOrd="0" presId="urn:microsoft.com/office/officeart/2008/layout/LinedList"/>
    <dgm:cxn modelId="{4529C3B8-BE4F-4AC4-83EF-10A1CED93F58}" type="presParOf" srcId="{ACD04922-E126-4D20-B6B6-2DD240787331}" destId="{F0344B16-2F28-4AE4-99DE-410BCFD5ABF3}" srcOrd="1" destOrd="0" presId="urn:microsoft.com/office/officeart/2008/layout/LinedList"/>
    <dgm:cxn modelId="{AF6F5732-9FAF-4051-9F4D-AF0BE199E984}" type="presParOf" srcId="{BDEAA90C-2147-4287-8729-513B2221C67D}" destId="{52B549BD-F805-4FDC-93E8-4699F524A782}" srcOrd="4" destOrd="0" presId="urn:microsoft.com/office/officeart/2008/layout/LinedList"/>
    <dgm:cxn modelId="{EDE8F65A-B016-43AE-8645-0F97FCC94124}" type="presParOf" srcId="{BDEAA90C-2147-4287-8729-513B2221C67D}" destId="{FC0B9DA6-581B-4D40-8073-0FB5F1911C36}" srcOrd="5" destOrd="0" presId="urn:microsoft.com/office/officeart/2008/layout/LinedList"/>
    <dgm:cxn modelId="{072BF492-094C-4155-A196-3050C41ED552}" type="presParOf" srcId="{FC0B9DA6-581B-4D40-8073-0FB5F1911C36}" destId="{CB7FEAD6-E5F9-4548-AC9D-D4233EBDF577}" srcOrd="0" destOrd="0" presId="urn:microsoft.com/office/officeart/2008/layout/LinedList"/>
    <dgm:cxn modelId="{3DDB0EF1-3E48-4DCD-BBCD-26C118E3583E}" type="presParOf" srcId="{FC0B9DA6-581B-4D40-8073-0FB5F1911C36}" destId="{0A1FC5B1-7560-42E3-94FE-80E8E9B0E27B}" srcOrd="1" destOrd="0" presId="urn:microsoft.com/office/officeart/2008/layout/LinedList"/>
    <dgm:cxn modelId="{ABDE37B1-2C2A-458E-B66D-02E09011D4C7}" type="presParOf" srcId="{BDEAA90C-2147-4287-8729-513B2221C67D}" destId="{EE2CF39D-C894-471B-99EF-3CCB94573D59}" srcOrd="6" destOrd="0" presId="urn:microsoft.com/office/officeart/2008/layout/LinedList"/>
    <dgm:cxn modelId="{2683C72E-811B-4176-8081-5B2405BF7E3B}" type="presParOf" srcId="{BDEAA90C-2147-4287-8729-513B2221C67D}" destId="{B821C29B-91E3-4BC3-AF72-47594C6813BC}" srcOrd="7" destOrd="0" presId="urn:microsoft.com/office/officeart/2008/layout/LinedList"/>
    <dgm:cxn modelId="{A5E18C54-90EC-47C1-A134-C4DA5A8B429B}" type="presParOf" srcId="{B821C29B-91E3-4BC3-AF72-47594C6813BC}" destId="{409C262E-622E-40E0-B868-FBF7084B5ACA}" srcOrd="0" destOrd="0" presId="urn:microsoft.com/office/officeart/2008/layout/LinedList"/>
    <dgm:cxn modelId="{F0EE7553-1C05-4D87-90BC-FEB64A2BE5C2}" type="presParOf" srcId="{B821C29B-91E3-4BC3-AF72-47594C6813BC}" destId="{7EACD007-BB61-4AC6-83D3-38AD78208EDF}" srcOrd="1" destOrd="0" presId="urn:microsoft.com/office/officeart/2008/layout/LinedList"/>
    <dgm:cxn modelId="{67AA59ED-889D-4FF6-AA4F-694D05227BFC}" type="presParOf" srcId="{BDEAA90C-2147-4287-8729-513B2221C67D}" destId="{AAFDD55E-8E7C-4AEE-B479-8A5A0B1595BD}" srcOrd="8" destOrd="0" presId="urn:microsoft.com/office/officeart/2008/layout/LinedList"/>
    <dgm:cxn modelId="{B1B2AA7E-921B-4CAD-A16E-2997C3240592}" type="presParOf" srcId="{BDEAA90C-2147-4287-8729-513B2221C67D}" destId="{224926BA-E05E-45A3-89F6-F7F85179283E}" srcOrd="9" destOrd="0" presId="urn:microsoft.com/office/officeart/2008/layout/LinedList"/>
    <dgm:cxn modelId="{DCC70A40-99D1-4CFF-AC39-25D8B39C4A04}" type="presParOf" srcId="{224926BA-E05E-45A3-89F6-F7F85179283E}" destId="{D6E2FFDC-A62E-4F9D-9F4B-B28E7B9DD2DC}" srcOrd="0" destOrd="0" presId="urn:microsoft.com/office/officeart/2008/layout/LinedList"/>
    <dgm:cxn modelId="{8F0AD13D-7308-42B7-ABBB-28AE7742AB10}" type="presParOf" srcId="{224926BA-E05E-45A3-89F6-F7F85179283E}" destId="{87C4359F-B94E-4846-9210-55C9A6537233}" srcOrd="1" destOrd="0" presId="urn:microsoft.com/office/officeart/2008/layout/LinedList"/>
    <dgm:cxn modelId="{FBF3F884-D071-4651-97BB-75C8665A1251}" type="presParOf" srcId="{BDEAA90C-2147-4287-8729-513B2221C67D}" destId="{1D6F062D-78BB-445D-9B97-3FE284EB8851}" srcOrd="10" destOrd="0" presId="urn:microsoft.com/office/officeart/2008/layout/LinedList"/>
    <dgm:cxn modelId="{5B46D73C-DD8A-4BB4-90C1-68FD1D50266A}" type="presParOf" srcId="{BDEAA90C-2147-4287-8729-513B2221C67D}" destId="{7CB49B1F-C0EE-4856-B2E7-36994AACD844}" srcOrd="11" destOrd="0" presId="urn:microsoft.com/office/officeart/2008/layout/LinedList"/>
    <dgm:cxn modelId="{D722F6E7-3F0A-4CB1-A532-51E7F018AEC7}" type="presParOf" srcId="{7CB49B1F-C0EE-4856-B2E7-36994AACD844}" destId="{B1EE0AF4-B4D5-49F8-BE65-3C81E10D8F73}" srcOrd="0" destOrd="0" presId="urn:microsoft.com/office/officeart/2008/layout/LinedList"/>
    <dgm:cxn modelId="{83548BF1-7D8D-4B5F-8CCB-4785ACD81441}" type="presParOf" srcId="{7CB49B1F-C0EE-4856-B2E7-36994AACD844}" destId="{5A1F842D-4BEF-40E0-AFB4-24173B2C690B}" srcOrd="1" destOrd="0" presId="urn:microsoft.com/office/officeart/2008/layout/LinedList"/>
    <dgm:cxn modelId="{7E1EBB46-21B7-431F-B0FE-EDAEAEFD5687}" type="presParOf" srcId="{BDEAA90C-2147-4287-8729-513B2221C67D}" destId="{B21F8A9C-7DA8-4041-8FB7-CFFDF7EE952A}" srcOrd="12" destOrd="0" presId="urn:microsoft.com/office/officeart/2008/layout/LinedList"/>
    <dgm:cxn modelId="{3BDDB4D8-4913-4AA0-BEB5-5079ADAB89DC}" type="presParOf" srcId="{BDEAA90C-2147-4287-8729-513B2221C67D}" destId="{9263432D-B294-4834-9023-727EE124FFC2}" srcOrd="13" destOrd="0" presId="urn:microsoft.com/office/officeart/2008/layout/LinedList"/>
    <dgm:cxn modelId="{854DD1F0-50A4-4739-86EC-7810755D8122}" type="presParOf" srcId="{9263432D-B294-4834-9023-727EE124FFC2}" destId="{A5F84DEA-4A06-47F3-B3AF-524FD496BA77}" srcOrd="0" destOrd="0" presId="urn:microsoft.com/office/officeart/2008/layout/LinedList"/>
    <dgm:cxn modelId="{54B7205F-E2BC-423C-AF7E-B29EFC865349}" type="presParOf" srcId="{9263432D-B294-4834-9023-727EE124FFC2}" destId="{B27D7977-D490-4DE2-B96F-65981481A36A}" srcOrd="1" destOrd="0" presId="urn:microsoft.com/office/officeart/2008/layout/LinedList"/>
    <dgm:cxn modelId="{9B2597AB-3B29-4C4A-ADE1-DA465554932D}" type="presParOf" srcId="{BDEAA90C-2147-4287-8729-513B2221C67D}" destId="{66684AC6-2ECF-40B4-B8EE-C547C22694B1}" srcOrd="14" destOrd="0" presId="urn:microsoft.com/office/officeart/2008/layout/LinedList"/>
    <dgm:cxn modelId="{0E038E2C-AE66-4F79-A82B-6D1DE784F246}" type="presParOf" srcId="{BDEAA90C-2147-4287-8729-513B2221C67D}" destId="{FB6BBAAE-C5D8-4913-9BEF-40343A52E4CE}" srcOrd="15" destOrd="0" presId="urn:microsoft.com/office/officeart/2008/layout/LinedList"/>
    <dgm:cxn modelId="{FCF276F8-9983-4D90-9888-EA42BC97BB22}" type="presParOf" srcId="{FB6BBAAE-C5D8-4913-9BEF-40343A52E4CE}" destId="{DFC4B2B6-689B-494D-B9E0-3EFDD3A06AA9}" srcOrd="0" destOrd="0" presId="urn:microsoft.com/office/officeart/2008/layout/LinedList"/>
    <dgm:cxn modelId="{84A48B58-17A0-4C9F-BC35-48CE543ECEE5}" type="presParOf" srcId="{FB6BBAAE-C5D8-4913-9BEF-40343A52E4CE}" destId="{3FE83ECF-B452-41DC-98DF-056F6DD4C7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1276D-EB8F-49DD-BC72-6C216F1F39D6}">
      <dsp:nvSpPr>
        <dsp:cNvPr id="0" name=""/>
        <dsp:cNvSpPr/>
      </dsp:nvSpPr>
      <dsp:spPr>
        <a:xfrm>
          <a:off x="0" y="0"/>
          <a:ext cx="6668792" cy="1206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kern="1200" dirty="0"/>
            <a:t>Required Courses:</a:t>
          </a:r>
          <a:endParaRPr lang="en-US" sz="3200" kern="1200" dirty="0"/>
        </a:p>
      </dsp:txBody>
      <dsp:txXfrm>
        <a:off x="58900" y="58900"/>
        <a:ext cx="6550992" cy="1088762"/>
      </dsp:txXfrm>
    </dsp:sp>
    <dsp:sp modelId="{0FFD1245-6213-4DBA-8AA2-4B6B9B5D6D00}">
      <dsp:nvSpPr>
        <dsp:cNvPr id="0" name=""/>
        <dsp:cNvSpPr/>
      </dsp:nvSpPr>
      <dsp:spPr>
        <a:xfrm>
          <a:off x="0" y="1366182"/>
          <a:ext cx="6668792" cy="1206562"/>
        </a:xfrm>
        <a:prstGeom prst="roundRect">
          <a:avLst/>
        </a:prstGeom>
        <a:solidFill>
          <a:schemeClr val="accent2">
            <a:hueOff val="-1520001"/>
            <a:satOff val="-4286"/>
            <a:lumOff val="-18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10:</a:t>
          </a:r>
          <a:r>
            <a:rPr lang="en-CA" sz="2200" kern="1200" dirty="0">
              <a:solidFill>
                <a:schemeClr val="tx1"/>
              </a:solidFill>
            </a:rPr>
            <a:t>  </a:t>
          </a:r>
          <a:r>
            <a:rPr lang="en-CA" sz="2200" b="1" kern="1200" dirty="0"/>
            <a:t>Sciences 10, Sciences </a:t>
          </a:r>
          <a:r>
            <a:rPr lang="en-CA" sz="2200" b="1" kern="1200" dirty="0" err="1"/>
            <a:t>Humaines</a:t>
          </a:r>
          <a:r>
            <a:rPr lang="en-CA" sz="2200" b="1" kern="1200" dirty="0"/>
            <a:t> 10, </a:t>
          </a:r>
          <a:r>
            <a:rPr lang="en-CA" sz="2200" b="1" kern="1200" dirty="0" err="1"/>
            <a:t>Francais</a:t>
          </a:r>
          <a:r>
            <a:rPr lang="en-CA" sz="2200" b="1" kern="1200" dirty="0"/>
            <a:t> Langue 10, Education Physique 10, a Math 10, an English 10, </a:t>
          </a:r>
          <a:endParaRPr lang="en-US" sz="2200" kern="1200" dirty="0"/>
        </a:p>
      </dsp:txBody>
      <dsp:txXfrm>
        <a:off x="58900" y="1425082"/>
        <a:ext cx="6550992" cy="1088762"/>
      </dsp:txXfrm>
    </dsp:sp>
    <dsp:sp modelId="{0F0EAB67-3769-4542-9416-1FAE0DBD08AA}">
      <dsp:nvSpPr>
        <dsp:cNvPr id="0" name=""/>
        <dsp:cNvSpPr/>
      </dsp:nvSpPr>
      <dsp:spPr>
        <a:xfrm>
          <a:off x="0" y="2719109"/>
          <a:ext cx="6668792" cy="1206562"/>
        </a:xfrm>
        <a:prstGeom prst="roundRect">
          <a:avLst/>
        </a:prstGeom>
        <a:solidFill>
          <a:schemeClr val="accent2">
            <a:hueOff val="-3040001"/>
            <a:satOff val="-8572"/>
            <a:lumOff val="-3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11:  </a:t>
          </a:r>
          <a:r>
            <a:rPr lang="en-CA" sz="2200" b="1" kern="1200" dirty="0"/>
            <a:t>Histoire du Monde 12, Communication </a:t>
          </a:r>
          <a:r>
            <a:rPr lang="en-CA" sz="2200" b="1" kern="1200" dirty="0" err="1"/>
            <a:t>Orale</a:t>
          </a:r>
          <a:r>
            <a:rPr lang="en-CA" sz="2200" b="1" kern="1200" dirty="0"/>
            <a:t> 11, a Math 11, an English 11, a Science 11, CLE </a:t>
          </a:r>
          <a:endParaRPr lang="en-US" sz="2200" kern="1200" dirty="0"/>
        </a:p>
      </dsp:txBody>
      <dsp:txXfrm>
        <a:off x="58900" y="2778009"/>
        <a:ext cx="6550992" cy="1088762"/>
      </dsp:txXfrm>
    </dsp:sp>
    <dsp:sp modelId="{489CAB01-DFB1-4AA4-935F-43D892F51981}">
      <dsp:nvSpPr>
        <dsp:cNvPr id="0" name=""/>
        <dsp:cNvSpPr/>
      </dsp:nvSpPr>
      <dsp:spPr>
        <a:xfrm>
          <a:off x="0" y="4016782"/>
          <a:ext cx="6668792" cy="1206562"/>
        </a:xfrm>
        <a:prstGeom prst="roundRect">
          <a:avLst/>
        </a:prstGeom>
        <a:solidFill>
          <a:schemeClr val="accent2">
            <a:hueOff val="-4560002"/>
            <a:satOff val="-12858"/>
            <a:lumOff val="-5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12:  </a:t>
          </a:r>
          <a:r>
            <a:rPr lang="en-CA" sz="2200" b="1" kern="1200" dirty="0" err="1"/>
            <a:t>Francais</a:t>
          </a:r>
          <a:r>
            <a:rPr lang="en-CA" sz="2200" b="1" kern="1200" dirty="0"/>
            <a:t> Langue 12, English Studies 12, CLC, Literacy 12 Assessment, </a:t>
          </a:r>
          <a:r>
            <a:rPr lang="fr-FR" sz="2200" b="1" i="0" kern="1200" baseline="0" dirty="0"/>
            <a:t>Évaluation de Littératie – Immersion 12</a:t>
          </a:r>
          <a:endParaRPr lang="en-US" sz="2200" kern="1200" dirty="0"/>
        </a:p>
      </dsp:txBody>
      <dsp:txXfrm>
        <a:off x="58900" y="4075682"/>
        <a:ext cx="6550992" cy="1088762"/>
      </dsp:txXfrm>
    </dsp:sp>
    <dsp:sp modelId="{CB3891A2-69EB-4CD1-BEF3-E6AA61D333CB}">
      <dsp:nvSpPr>
        <dsp:cNvPr id="0" name=""/>
        <dsp:cNvSpPr/>
      </dsp:nvSpPr>
      <dsp:spPr>
        <a:xfrm>
          <a:off x="0" y="5353251"/>
          <a:ext cx="6668792" cy="1206562"/>
        </a:xfrm>
        <a:prstGeom prst="round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bg1"/>
              </a:solidFill>
            </a:rPr>
            <a:t>* You will also need to take an Indigenous English OR Social Studies course in grade 11 or 12. *</a:t>
          </a:r>
        </a:p>
      </dsp:txBody>
      <dsp:txXfrm>
        <a:off x="58900" y="5412151"/>
        <a:ext cx="6550992" cy="1088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49F64-EBD1-4F17-9474-B7AB834D27C0}">
      <dsp:nvSpPr>
        <dsp:cNvPr id="0" name=""/>
        <dsp:cNvSpPr/>
      </dsp:nvSpPr>
      <dsp:spPr>
        <a:xfrm>
          <a:off x="0" y="0"/>
          <a:ext cx="68238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4966B-85D5-4D18-B42D-E40DA1D4282A}">
      <dsp:nvSpPr>
        <dsp:cNvPr id="0" name=""/>
        <dsp:cNvSpPr/>
      </dsp:nvSpPr>
      <dsp:spPr>
        <a:xfrm>
          <a:off x="0" y="0"/>
          <a:ext cx="6823892" cy="662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solidFill>
                <a:srgbClr val="7030A0"/>
              </a:solidFill>
            </a:rPr>
            <a:t>Psychology 12 (Ms. Pooni)</a:t>
          </a:r>
          <a:endParaRPr lang="en-US" sz="1800" kern="1200" dirty="0">
            <a:solidFill>
              <a:srgbClr val="7030A0"/>
            </a:solidFill>
          </a:endParaRPr>
        </a:p>
      </dsp:txBody>
      <dsp:txXfrm>
        <a:off x="0" y="0"/>
        <a:ext cx="6823892" cy="662939"/>
      </dsp:txXfrm>
    </dsp:sp>
    <dsp:sp modelId="{4214460F-532F-4859-AE90-4C5CE4B48683}">
      <dsp:nvSpPr>
        <dsp:cNvPr id="0" name=""/>
        <dsp:cNvSpPr/>
      </dsp:nvSpPr>
      <dsp:spPr>
        <a:xfrm>
          <a:off x="0" y="662939"/>
          <a:ext cx="68238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07449-67B1-4243-8E77-ECEF5FB339C6}">
      <dsp:nvSpPr>
        <dsp:cNvPr id="0" name=""/>
        <dsp:cNvSpPr/>
      </dsp:nvSpPr>
      <dsp:spPr>
        <a:xfrm>
          <a:off x="0" y="662939"/>
          <a:ext cx="6823892" cy="662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Prerequisite = Psychology 11</a:t>
          </a:r>
          <a:endParaRPr lang="en-US" sz="1800" kern="1200"/>
        </a:p>
      </dsp:txBody>
      <dsp:txXfrm>
        <a:off x="0" y="662939"/>
        <a:ext cx="6823892" cy="662939"/>
      </dsp:txXfrm>
    </dsp:sp>
    <dsp:sp modelId="{52B549BD-F805-4FDC-93E8-4699F524A782}">
      <dsp:nvSpPr>
        <dsp:cNvPr id="0" name=""/>
        <dsp:cNvSpPr/>
      </dsp:nvSpPr>
      <dsp:spPr>
        <a:xfrm>
          <a:off x="0" y="1325879"/>
          <a:ext cx="68238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FEAD6-E5F9-4548-AC9D-D4233EBDF577}">
      <dsp:nvSpPr>
        <dsp:cNvPr id="0" name=""/>
        <dsp:cNvSpPr/>
      </dsp:nvSpPr>
      <dsp:spPr>
        <a:xfrm>
          <a:off x="0" y="1325879"/>
          <a:ext cx="6823892" cy="662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For university / college bound students</a:t>
          </a:r>
          <a:endParaRPr lang="en-US" sz="1800" kern="1200"/>
        </a:p>
      </dsp:txBody>
      <dsp:txXfrm>
        <a:off x="0" y="1325879"/>
        <a:ext cx="6823892" cy="662939"/>
      </dsp:txXfrm>
    </dsp:sp>
    <dsp:sp modelId="{EE2CF39D-C894-471B-99EF-3CCB94573D59}">
      <dsp:nvSpPr>
        <dsp:cNvPr id="0" name=""/>
        <dsp:cNvSpPr/>
      </dsp:nvSpPr>
      <dsp:spPr>
        <a:xfrm>
          <a:off x="0" y="1988820"/>
          <a:ext cx="68238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C262E-622E-40E0-B868-FBF7084B5ACA}">
      <dsp:nvSpPr>
        <dsp:cNvPr id="0" name=""/>
        <dsp:cNvSpPr/>
      </dsp:nvSpPr>
      <dsp:spPr>
        <a:xfrm>
          <a:off x="0" y="1988819"/>
          <a:ext cx="6823892" cy="662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In-person and online via Teams (monthly calendar outlines when you MUST be in class each week)</a:t>
          </a:r>
          <a:r>
            <a:rPr lang="en-CA" sz="1800" b="1" kern="1200"/>
            <a:t>	</a:t>
          </a:r>
          <a:endParaRPr lang="en-US" sz="1800" kern="1200"/>
        </a:p>
      </dsp:txBody>
      <dsp:txXfrm>
        <a:off x="0" y="1988819"/>
        <a:ext cx="6823892" cy="662939"/>
      </dsp:txXfrm>
    </dsp:sp>
    <dsp:sp modelId="{AAFDD55E-8E7C-4AEE-B479-8A5A0B1595BD}">
      <dsp:nvSpPr>
        <dsp:cNvPr id="0" name=""/>
        <dsp:cNvSpPr/>
      </dsp:nvSpPr>
      <dsp:spPr>
        <a:xfrm>
          <a:off x="0" y="2651759"/>
          <a:ext cx="68238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2FFDC-A62E-4F9D-9F4B-B28E7B9DD2DC}">
      <dsp:nvSpPr>
        <dsp:cNvPr id="0" name=""/>
        <dsp:cNvSpPr/>
      </dsp:nvSpPr>
      <dsp:spPr>
        <a:xfrm>
          <a:off x="0" y="2651759"/>
          <a:ext cx="6823892" cy="662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solidFill>
                <a:srgbClr val="7030A0"/>
              </a:solidFill>
            </a:rPr>
            <a:t>Computer Programming 11/12 (Mr. Nordland)</a:t>
          </a:r>
          <a:endParaRPr lang="en-US" sz="1800" kern="1200" dirty="0">
            <a:solidFill>
              <a:srgbClr val="7030A0"/>
            </a:solidFill>
          </a:endParaRPr>
        </a:p>
      </dsp:txBody>
      <dsp:txXfrm>
        <a:off x="0" y="2651759"/>
        <a:ext cx="6823892" cy="662939"/>
      </dsp:txXfrm>
    </dsp:sp>
    <dsp:sp modelId="{1D6F062D-78BB-445D-9B97-3FE284EB8851}">
      <dsp:nvSpPr>
        <dsp:cNvPr id="0" name=""/>
        <dsp:cNvSpPr/>
      </dsp:nvSpPr>
      <dsp:spPr>
        <a:xfrm>
          <a:off x="0" y="3314699"/>
          <a:ext cx="68238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E0AF4-B4D5-49F8-BE65-3C81E10D8F73}">
      <dsp:nvSpPr>
        <dsp:cNvPr id="0" name=""/>
        <dsp:cNvSpPr/>
      </dsp:nvSpPr>
      <dsp:spPr>
        <a:xfrm>
          <a:off x="0" y="3314699"/>
          <a:ext cx="6823892" cy="662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Students spend 50% of their time in class and 50% working remotely on a personal laptop</a:t>
          </a:r>
          <a:endParaRPr lang="en-US" sz="1800" kern="1200" dirty="0"/>
        </a:p>
      </dsp:txBody>
      <dsp:txXfrm>
        <a:off x="0" y="3314699"/>
        <a:ext cx="6823892" cy="662939"/>
      </dsp:txXfrm>
    </dsp:sp>
    <dsp:sp modelId="{B21F8A9C-7DA8-4041-8FB7-CFFDF7EE952A}">
      <dsp:nvSpPr>
        <dsp:cNvPr id="0" name=""/>
        <dsp:cNvSpPr/>
      </dsp:nvSpPr>
      <dsp:spPr>
        <a:xfrm>
          <a:off x="0" y="3977640"/>
          <a:ext cx="68238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84DEA-4A06-47F3-B3AF-524FD496BA77}">
      <dsp:nvSpPr>
        <dsp:cNvPr id="0" name=""/>
        <dsp:cNvSpPr/>
      </dsp:nvSpPr>
      <dsp:spPr>
        <a:xfrm>
          <a:off x="0" y="3977639"/>
          <a:ext cx="6823892" cy="662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solidFill>
                <a:srgbClr val="7030A0"/>
              </a:solidFill>
            </a:rPr>
            <a:t>CLC 12 (Mr. Crosby)</a:t>
          </a:r>
          <a:endParaRPr lang="en-US" sz="1800" kern="1200" dirty="0">
            <a:solidFill>
              <a:srgbClr val="7030A0"/>
            </a:solidFill>
          </a:endParaRPr>
        </a:p>
      </dsp:txBody>
      <dsp:txXfrm>
        <a:off x="0" y="3977639"/>
        <a:ext cx="6823892" cy="662939"/>
      </dsp:txXfrm>
    </dsp:sp>
    <dsp:sp modelId="{66684AC6-2ECF-40B4-B8EE-C547C22694B1}">
      <dsp:nvSpPr>
        <dsp:cNvPr id="0" name=""/>
        <dsp:cNvSpPr/>
      </dsp:nvSpPr>
      <dsp:spPr>
        <a:xfrm>
          <a:off x="0" y="4640579"/>
          <a:ext cx="68238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4B2B6-689B-494D-B9E0-3EFDD3A06AA9}">
      <dsp:nvSpPr>
        <dsp:cNvPr id="0" name=""/>
        <dsp:cNvSpPr/>
      </dsp:nvSpPr>
      <dsp:spPr>
        <a:xfrm>
          <a:off x="0" y="4640579"/>
          <a:ext cx="6823892" cy="662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A combination of online and in-class learning based on a weekly schedule provided by the teacher. </a:t>
          </a:r>
          <a:endParaRPr lang="en-US" sz="1800" kern="1200"/>
        </a:p>
      </dsp:txBody>
      <dsp:txXfrm>
        <a:off x="0" y="4640579"/>
        <a:ext cx="6823892" cy="662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60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1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7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9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1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3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7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artoondealer.com/image/235366250/hybrid-learning-word-block-white.html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8327827-biology-science-education-concept-poster-in-flat-style-design-biology-school-laboratory-equipment-biology-lesson-at-schoo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udy-school-learn-education-1968077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surreysummer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oyteacherstories.com/2012/06/teaching-summer-school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8/10/8-key-benefits-of-online-learning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reaker.com/show/night-school" TargetMode="Externa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ducationplannerbc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gl.org/your-career-plan-roadmap-to-success/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educationplannerbc.ca/plan/start/planni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www.cos.io/blog/ubc-leads-way-first-canadian-institutional-osf-member" TargetMode="External"/><Relationship Id="rId7" Type="http://schemas.openxmlformats.org/officeDocument/2006/relationships/hyperlink" Target="https://www.richmond-news.com/local-news/kpu-hosting-virtual-open-house-jan-21-3282462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cbc.ca/news/canada/british-columbia/sfu-cyberattack-exposes-info-200-000-1.5916153" TargetMode="External"/><Relationship Id="rId4" Type="http://schemas.openxmlformats.org/officeDocument/2006/relationships/image" Target="../media/image17.jpg"/><Relationship Id="rId9" Type="http://schemas.openxmlformats.org/officeDocument/2006/relationships/hyperlink" Target="https://babelstudies.com/en/destinations/study-english-in-canada/vancouver/douglas-colleg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s-download.com/9975-ubc-logo-download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ccie.bc.ca/sfu-2/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orgen30337.blogspot.com/2021/06/seriously-34-hidden-facts-of-teams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mpson.k12.nc.us/domain/469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Fun-In-French-Immersion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elitetranslations.asia/2017/01/20/spoken-languages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tutoringservices.com/5-must-dos-when-preparing-for-a-language-exa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ths-mathematics-maths-symbols-142689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4247024@N07/1406687978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6AC65-FE5B-3727-C671-389ACE094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975" y="1080000"/>
            <a:ext cx="6307200" cy="2185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CA" dirty="0"/>
            </a:br>
            <a:r>
              <a:rPr lang="en-CA" dirty="0"/>
              <a:t>Ecole Panorama Ridge</a:t>
            </a:r>
            <a:br>
              <a:rPr lang="en-CA" dirty="0"/>
            </a:br>
            <a:r>
              <a:rPr lang="en-CA" dirty="0"/>
              <a:t>Course Selection</a:t>
            </a:r>
            <a:br>
              <a:rPr lang="en-CA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87DC9-164A-3433-FA16-9C4B2AC27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975" y="4068000"/>
            <a:ext cx="6307200" cy="1710500"/>
          </a:xfrm>
        </p:spPr>
        <p:txBody>
          <a:bodyPr>
            <a:normAutofit/>
          </a:bodyPr>
          <a:lstStyle/>
          <a:p>
            <a:r>
              <a:rPr lang="en-CA" sz="4000" b="1" dirty="0"/>
              <a:t>GRADE 11</a:t>
            </a:r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DF32F3DF-B522-496E-4D72-04D53F032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84" r="9006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E6BC2-3B14-B8B1-26D6-FE81098AF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C6EBD-C764-DAB7-EDA7-F0D3DFA2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423383"/>
            <a:ext cx="4078800" cy="582458"/>
          </a:xfrm>
        </p:spPr>
        <p:txBody>
          <a:bodyPr wrap="square" anchor="b">
            <a:noAutofit/>
          </a:bodyPr>
          <a:lstStyle/>
          <a:p>
            <a:pPr algn="ctr"/>
            <a:r>
              <a:rPr lang="en-CA" sz="4000" dirty="0"/>
              <a:t>Hybrid Learning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8B746173-2810-1383-A998-05809CF758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375079"/>
              </p:ext>
            </p:extLst>
          </p:nvPr>
        </p:nvGraphicFramePr>
        <p:xfrm>
          <a:off x="359228" y="1280160"/>
          <a:ext cx="6823892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ED94A74-A79B-4E63-0768-65AE7CDCAA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3174" r="17333" b="2"/>
          <a:stretch>
            <a:fillRect/>
          </a:stretch>
        </p:blipFill>
        <p:spPr>
          <a:xfrm>
            <a:off x="7708629" y="1503681"/>
            <a:ext cx="3957862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8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930F5-6D86-E65A-A17D-77B9D75D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006" y="395297"/>
            <a:ext cx="5186454" cy="1044883"/>
          </a:xfrm>
        </p:spPr>
        <p:txBody>
          <a:bodyPr wrap="square" anchor="b">
            <a:normAutofit/>
          </a:bodyPr>
          <a:lstStyle/>
          <a:p>
            <a:pPr algn="ctr"/>
            <a:r>
              <a:rPr lang="en-CA" sz="4000" dirty="0"/>
              <a:t>Advanced Placement</a:t>
            </a:r>
          </a:p>
        </p:txBody>
      </p:sp>
      <p:pic>
        <p:nvPicPr>
          <p:cNvPr id="5" name="Picture 4" descr="A group of microscopes and test tubes&#10;&#10;Description automatically generated">
            <a:extLst>
              <a:ext uri="{FF2B5EF4-FFF2-40B4-BE49-F238E27FC236}">
                <a16:creationId xmlns:a16="http://schemas.microsoft.com/office/drawing/2014/main" id="{0F96AB46-7215-50E7-091C-78C937CC4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948" r="20302"/>
          <a:stretch/>
        </p:blipFill>
        <p:spPr>
          <a:xfrm>
            <a:off x="674473" y="917739"/>
            <a:ext cx="5022522" cy="5022522"/>
          </a:xfrm>
          <a:custGeom>
            <a:avLst/>
            <a:gdLst/>
            <a:ahLst/>
            <a:cxnLst/>
            <a:rect l="l" t="t" r="r" b="b"/>
            <a:pathLst>
              <a:path w="5778000" h="5778000">
                <a:moveTo>
                  <a:pt x="2889000" y="0"/>
                </a:moveTo>
                <a:cubicBezTo>
                  <a:pt x="4484551" y="0"/>
                  <a:pt x="5778000" y="1293449"/>
                  <a:pt x="5778000" y="2889000"/>
                </a:cubicBezTo>
                <a:cubicBezTo>
                  <a:pt x="5778000" y="4484551"/>
                  <a:pt x="4484551" y="5778000"/>
                  <a:pt x="2889000" y="5778000"/>
                </a:cubicBezTo>
                <a:cubicBezTo>
                  <a:pt x="1293449" y="5778000"/>
                  <a:pt x="0" y="4484551"/>
                  <a:pt x="0" y="2889000"/>
                </a:cubicBezTo>
                <a:cubicBezTo>
                  <a:pt x="0" y="1293449"/>
                  <a:pt x="1293449" y="0"/>
                  <a:pt x="2889000" y="0"/>
                </a:cubicBezTo>
                <a:close/>
              </a:path>
            </a:pathLst>
          </a:cu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50A2DA-FC3C-4E59-9724-29CF2777D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43D55-66CE-E2B2-2D4C-2EF701B84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0181"/>
            <a:ext cx="5585459" cy="50225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4000" dirty="0">
                <a:solidFill>
                  <a:srgbClr val="7030A0">
                    <a:alpha val="60000"/>
                  </a:srgbClr>
                </a:solidFill>
              </a:rPr>
              <a:t>AP BIOLOGY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Year-long and includes Anatomy &amp; Physiology 12 and AP Biology 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opportunity to experience a first-year university course while in high school (&amp; </a:t>
            </a:r>
            <a:r>
              <a:rPr lang="en-US" u="sng" dirty="0"/>
              <a:t>potentially</a:t>
            </a:r>
            <a:r>
              <a:rPr lang="en-US" dirty="0"/>
              <a:t> earn university credits for the course you are taking)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 Exam is written in May (must score 4 or 5 out </a:t>
            </a:r>
            <a:r>
              <a:rPr lang="en-US"/>
              <a:t>of 5 </a:t>
            </a:r>
            <a:r>
              <a:rPr lang="en-US" dirty="0"/>
              <a:t>to earn university credits)</a:t>
            </a:r>
          </a:p>
          <a:p>
            <a:pPr marL="0" indent="0" algn="ctr">
              <a:buNone/>
            </a:pPr>
            <a:endParaRPr lang="en-CA" sz="4000" dirty="0">
              <a:solidFill>
                <a:srgbClr val="7030A0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233B8-8E9A-B5E2-7A57-87172FC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423382"/>
            <a:ext cx="4078800" cy="758304"/>
          </a:xfrm>
        </p:spPr>
        <p:txBody>
          <a:bodyPr wrap="square" anchor="b">
            <a:normAutofit/>
          </a:bodyPr>
          <a:lstStyle/>
          <a:p>
            <a:pPr algn="ctr"/>
            <a:r>
              <a:rPr lang="en-CA" sz="4000" dirty="0"/>
              <a:t>Study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453F-4C90-0523-B6FC-7C1984FC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7" y="1470990"/>
            <a:ext cx="5014027" cy="50623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dirty="0"/>
              <a:t>Grade 12 students may choose </a:t>
            </a:r>
            <a:r>
              <a:rPr lang="en-CA" sz="1900" b="1" dirty="0">
                <a:solidFill>
                  <a:srgbClr val="7030A0">
                    <a:alpha val="60000"/>
                  </a:srgbClr>
                </a:solidFill>
              </a:rPr>
              <a:t>1 Study Block</a:t>
            </a:r>
            <a:r>
              <a:rPr lang="en-CA" sz="1900" b="1" dirty="0"/>
              <a:t> </a:t>
            </a:r>
            <a:r>
              <a:rPr lang="en-CA" sz="1900" dirty="0"/>
              <a:t>during online course selection. 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b="1" dirty="0">
                <a:solidFill>
                  <a:srgbClr val="7030A0">
                    <a:alpha val="60000"/>
                  </a:srgbClr>
                </a:solidFill>
              </a:rPr>
              <a:t>Check your credits. </a:t>
            </a:r>
            <a:r>
              <a:rPr lang="en-CA" sz="1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 </a:t>
            </a:r>
            <a:r>
              <a:rPr lang="en-CA" sz="1900" dirty="0"/>
              <a:t>You need 80 credits to graduate.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dirty="0"/>
              <a:t>You may </a:t>
            </a:r>
            <a:r>
              <a:rPr lang="en-CA" sz="1900" b="1" dirty="0">
                <a:solidFill>
                  <a:srgbClr val="7030A0">
                    <a:alpha val="60000"/>
                  </a:srgbClr>
                </a:solidFill>
              </a:rPr>
              <a:t>APPLY</a:t>
            </a:r>
            <a:r>
              <a:rPr lang="en-CA" sz="1900" dirty="0"/>
              <a:t> for  a </a:t>
            </a:r>
            <a:r>
              <a:rPr lang="en-CA" sz="19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CA" sz="1900" b="1" baseline="30000" dirty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CA" sz="1900" b="1" dirty="0">
                <a:solidFill>
                  <a:schemeClr val="accent2">
                    <a:lumMod val="75000"/>
                  </a:schemeClr>
                </a:solidFill>
              </a:rPr>
              <a:t> STUDY BLOCK  </a:t>
            </a:r>
            <a:r>
              <a:rPr lang="en-CA" sz="1900" dirty="0"/>
              <a:t>by filling out an application (</a:t>
            </a:r>
            <a:r>
              <a:rPr lang="en-CA" sz="1900" b="1" dirty="0">
                <a:solidFill>
                  <a:srgbClr val="7030A0">
                    <a:alpha val="60000"/>
                  </a:srgbClr>
                </a:solidFill>
              </a:rPr>
              <a:t>available in May </a:t>
            </a:r>
            <a:r>
              <a:rPr lang="en-CA" sz="1900" dirty="0"/>
              <a:t>in the Counselling Office)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dirty="0"/>
              <a:t>Be aware that universities look for a rigorous program (some with a minimum of 6 grade 12 acceptable courses)</a:t>
            </a:r>
            <a:br>
              <a:rPr lang="en-CA" sz="1800" dirty="0"/>
            </a:br>
            <a:endParaRPr lang="en-CA" sz="18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100" dirty="0"/>
          </a:p>
        </p:txBody>
      </p:sp>
      <p:pic>
        <p:nvPicPr>
          <p:cNvPr id="5" name="Picture 4" descr="A picture containing gambling house, room&#10;&#10;Description automatically generated">
            <a:extLst>
              <a:ext uri="{FF2B5EF4-FFF2-40B4-BE49-F238E27FC236}">
                <a16:creationId xmlns:a16="http://schemas.microsoft.com/office/drawing/2014/main" id="{8BC3981C-1EAF-A429-29A6-E379858E6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22" r="19773" b="-1"/>
          <a:stretch/>
        </p:blipFill>
        <p:spPr>
          <a:xfrm>
            <a:off x="6096001" y="540033"/>
            <a:ext cx="5555012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2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8979-005A-BB5B-C608-0F3C1E12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Summer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6CA06-F97E-5885-4840-0F1DECCD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131885"/>
            <a:ext cx="10213200" cy="55301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Full credit courses </a:t>
            </a:r>
            <a:r>
              <a:rPr lang="en-CA" dirty="0"/>
              <a:t>available (Grades 10-12)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Registration</a:t>
            </a:r>
            <a:r>
              <a:rPr lang="en-CA" dirty="0"/>
              <a:t> begins in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April 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Information</a:t>
            </a:r>
            <a:r>
              <a:rPr lang="en-CA" dirty="0"/>
              <a:t> at Surrey Summer Learning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online</a:t>
            </a:r>
            <a:r>
              <a:rPr lang="en-CA" dirty="0"/>
              <a:t> </a:t>
            </a:r>
            <a:r>
              <a:rPr lang="en-CA" b="1" dirty="0">
                <a:solidFill>
                  <a:srgbClr val="0070C0">
                    <a:alpha val="60000"/>
                  </a:srgb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www.surreysummer.ca</a:t>
            </a:r>
            <a:endParaRPr lang="en-CA" b="1" dirty="0">
              <a:solidFill>
                <a:srgbClr val="0070C0">
                  <a:alpha val="60000"/>
                </a:srgbClr>
              </a:solidFill>
            </a:endParaRP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If you enroll in a summer school course, please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connect with your counsellor </a:t>
            </a:r>
            <a:r>
              <a:rPr lang="en-CA" dirty="0"/>
              <a:t>to ensure that your 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course selection is accurate for the Fall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CA" dirty="0"/>
              <a:t> There will be an opportunity to fill out an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Online Course Change Request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 </a:t>
            </a:r>
            <a:r>
              <a:rPr lang="en-CA" dirty="0"/>
              <a:t>before the year begins, but it is always best to keep your counsellor informed!</a:t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70141FAA-297A-142F-9DFB-DB491BDB5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44592">
            <a:off x="7890804" y="601409"/>
            <a:ext cx="3810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2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49" y="423382"/>
            <a:ext cx="4600128" cy="858720"/>
          </a:xfrm>
        </p:spPr>
        <p:txBody>
          <a:bodyPr wrap="square" anchor="b">
            <a:noAutofit/>
          </a:bodyPr>
          <a:lstStyle/>
          <a:p>
            <a:pPr algn="ctr"/>
            <a:r>
              <a:rPr lang="en-CA" sz="4000" dirty="0"/>
              <a:t>Alternate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19310"/>
            <a:ext cx="4600132" cy="4648817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400" b="1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Online Courses (SAIL): </a:t>
            </a:r>
            <a:r>
              <a:rPr lang="en-CA" sz="1800" dirty="0"/>
              <a:t>Must be completed by the end of January of grade 12 to be used for university entrance in September of the same year. 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8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Night School:  </a:t>
            </a:r>
            <a:r>
              <a:rPr lang="en-CA" sz="1800" dirty="0"/>
              <a:t>Can be completed in semester 1 or 2 of grade 12 and be used for university entrance.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46D843-800F-0E4F-10D0-8587F656B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5763" y="540000"/>
            <a:ext cx="3934285" cy="2754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CFD8EED-F897-1ACD-E99A-6C0C891D1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85764" y="3564001"/>
            <a:ext cx="3934284" cy="26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49" y="423382"/>
            <a:ext cx="4600128" cy="1095928"/>
          </a:xfrm>
        </p:spPr>
        <p:txBody>
          <a:bodyPr wrap="square" anchor="b">
            <a:noAutofit/>
          </a:bodyPr>
          <a:lstStyle/>
          <a:p>
            <a:pPr algn="ctr"/>
            <a:r>
              <a:rPr lang="en-CA" sz="3600" dirty="0"/>
              <a:t>Planning for Post-Secondary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2398643"/>
            <a:ext cx="4600132" cy="37694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SEARCH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Type in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PROGRAM / CAREER </a:t>
            </a:r>
            <a:r>
              <a:rPr lang="en-CA" dirty="0"/>
              <a:t>(e.g. Nurse, Architect, Heavy Duty Mechanic, Dental Hygienist)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Choose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INSTITUTION</a:t>
            </a:r>
            <a:r>
              <a:rPr lang="en-CA" dirty="0"/>
              <a:t> of Choice (e.g. BCIT, SFU, KPU)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Click on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ADMISSIONS INFO </a:t>
            </a:r>
            <a:r>
              <a:rPr lang="en-CA" dirty="0"/>
              <a:t>(tab on left side)</a:t>
            </a:r>
            <a:endParaRPr lang="en-CA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38A0A4-CBD7-0599-AB76-B80C9B1D789A}"/>
              </a:ext>
            </a:extLst>
          </p:cNvPr>
          <p:cNvSpPr txBox="1"/>
          <p:nvPr/>
        </p:nvSpPr>
        <p:spPr>
          <a:xfrm>
            <a:off x="717449" y="1616765"/>
            <a:ext cx="460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www.educationplannerbc.ca</a:t>
            </a:r>
            <a:endParaRPr lang="en-CA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CA" dirty="0"/>
          </a:p>
        </p:txBody>
      </p:sp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0948CDC2-8B0B-A2A6-5350-4BE301F35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98459" y="901148"/>
            <a:ext cx="4691083" cy="2080591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7EB80E0-3745-F73D-A23F-8DE8AAE9A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98460" y="3258032"/>
            <a:ext cx="4691082" cy="31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Applying to University</a:t>
            </a:r>
          </a:p>
        </p:txBody>
      </p:sp>
      <p:pic>
        <p:nvPicPr>
          <p:cNvPr id="8" name="Picture 7" descr="A picture containing text, road, outdoor, sky&#10;&#10;Description automatically generated">
            <a:extLst>
              <a:ext uri="{FF2B5EF4-FFF2-40B4-BE49-F238E27FC236}">
                <a16:creationId xmlns:a16="http://schemas.microsoft.com/office/drawing/2014/main" id="{2B6C8E63-7CED-4C52-CEDD-2642F8B72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153" b="19640"/>
          <a:stretch/>
        </p:blipFill>
        <p:spPr>
          <a:xfrm>
            <a:off x="8330400" y="540000"/>
            <a:ext cx="3322800" cy="124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64800"/>
            <a:ext cx="6328800" cy="44531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i="0" dirty="0"/>
              <a:t>Apply </a:t>
            </a:r>
            <a:r>
              <a:rPr lang="en-CA" sz="1800" b="1" i="0" dirty="0">
                <a:solidFill>
                  <a:srgbClr val="7030A0">
                    <a:alpha val="60000"/>
                  </a:srgbClr>
                </a:solidFill>
              </a:rPr>
              <a:t>DIRECTLY</a:t>
            </a:r>
            <a:r>
              <a:rPr lang="en-CA" sz="1800" i="0" dirty="0"/>
              <a:t> to </a:t>
            </a:r>
            <a:r>
              <a:rPr lang="en-CA" sz="1800" b="1" i="0" dirty="0">
                <a:solidFill>
                  <a:srgbClr val="7030A0">
                    <a:alpha val="60000"/>
                  </a:srgbClr>
                </a:solidFill>
              </a:rPr>
              <a:t>UNIVERSITY</a:t>
            </a:r>
            <a:r>
              <a:rPr lang="en-CA" sz="1800" i="0" dirty="0"/>
              <a:t> from high school. </a:t>
            </a:r>
            <a:r>
              <a:rPr lang="en-CA" sz="1800" b="1" i="0" dirty="0">
                <a:solidFill>
                  <a:srgbClr val="7030A0">
                    <a:alpha val="60000"/>
                  </a:srgbClr>
                </a:solidFill>
              </a:rPr>
              <a:t>VERY COMPETITIVE </a:t>
            </a:r>
            <a:r>
              <a:rPr lang="en-CA" sz="1800" i="0" dirty="0"/>
              <a:t>(80% - 90% average or higher)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You apply to a </a:t>
            </a: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FACULTY</a:t>
            </a:r>
            <a:r>
              <a:rPr lang="en-CA" sz="1800" dirty="0"/>
              <a:t> (Arts,  Business, Science, Engineering, Computer Programming)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INDIRECT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Apply to </a:t>
            </a: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COLLEGE</a:t>
            </a:r>
            <a:r>
              <a:rPr lang="en-CA" sz="1800" b="1" dirty="0"/>
              <a:t> </a:t>
            </a:r>
            <a:r>
              <a:rPr lang="en-CA" sz="1800" dirty="0"/>
              <a:t>and then </a:t>
            </a: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TRANSFER</a:t>
            </a:r>
            <a:r>
              <a:rPr lang="en-CA" sz="1800" dirty="0"/>
              <a:t> to university after 1-2 years (</a:t>
            </a: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60% in English </a:t>
            </a:r>
            <a:r>
              <a:rPr lang="en-CA" sz="1800" dirty="0"/>
              <a:t>is the only requirement)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700" dirty="0"/>
          </a:p>
        </p:txBody>
      </p:sp>
      <p:pic>
        <p:nvPicPr>
          <p:cNvPr id="6" name="Picture 5" descr="A picture containing text, building, outdoor, sign&#10;&#10;Description automatically generated">
            <a:extLst>
              <a:ext uri="{FF2B5EF4-FFF2-40B4-BE49-F238E27FC236}">
                <a16:creationId xmlns:a16="http://schemas.microsoft.com/office/drawing/2014/main" id="{5548C3EE-3631-2864-2771-65DD792EC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5262" b="8288"/>
          <a:stretch/>
        </p:blipFill>
        <p:spPr>
          <a:xfrm>
            <a:off x="8330400" y="3564000"/>
            <a:ext cx="3322800" cy="1242000"/>
          </a:xfrm>
          <a:prstGeom prst="rect">
            <a:avLst/>
          </a:prstGeom>
        </p:spPr>
      </p:pic>
      <p:pic>
        <p:nvPicPr>
          <p:cNvPr id="15" name="Picture 14" descr="A sign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99C0879E-67DB-3D75-6EF9-7FD8AC6AA6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2931" b="10396"/>
          <a:stretch/>
        </p:blipFill>
        <p:spPr>
          <a:xfrm>
            <a:off x="8330400" y="5076000"/>
            <a:ext cx="3322800" cy="1242000"/>
          </a:xfrm>
          <a:prstGeom prst="rect">
            <a:avLst/>
          </a:prstGeom>
        </p:spPr>
      </p:pic>
      <p:pic>
        <p:nvPicPr>
          <p:cNvPr id="18" name="Picture 17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id="{52846079-B6F3-8D1C-AD64-B0C8E727B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30400" y="1940646"/>
            <a:ext cx="3322800" cy="14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3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18AC-D4E2-5D4D-EAB9-D25C0EF2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University Entrance General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8D14A-C8B0-B83D-2DA3-9D5390A84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7" y="1131885"/>
            <a:ext cx="11321142" cy="550840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CA" sz="3200" b="1" dirty="0">
                <a:solidFill>
                  <a:srgbClr val="7030A0">
                    <a:alpha val="60000"/>
                  </a:srgbClr>
                </a:solidFill>
              </a:rPr>
              <a:t>5 (SFU) or 6 (UBC) grade 12 courses</a:t>
            </a:r>
          </a:p>
          <a:p>
            <a:pPr marL="0" indent="0" algn="ctr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Arts :</a:t>
            </a:r>
            <a:r>
              <a:rPr lang="en-CA" sz="2900" b="1" dirty="0"/>
              <a:t>		</a:t>
            </a:r>
            <a:r>
              <a:rPr lang="en-CA" sz="2900" dirty="0"/>
              <a:t>English 11, Language 11, Science 11, Math 11 (Pre-Calculus or Foundations)</a:t>
            </a:r>
          </a:p>
          <a:p>
            <a:pPr marL="0" indent="0">
              <a:buNone/>
            </a:pPr>
            <a:r>
              <a:rPr lang="en-CA" sz="2900" dirty="0"/>
              <a:t>            		English 12, (Language 12 recommended for UBC), Math or Science 12 (SFU)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Science: </a:t>
            </a:r>
            <a:r>
              <a:rPr lang="en-CA" sz="2900" b="1" dirty="0"/>
              <a:t>	</a:t>
            </a:r>
            <a:r>
              <a:rPr lang="en-CA" sz="2900" dirty="0"/>
              <a:t>English 11, Physics 11, Chemistry 11, Pre-Calculus 11</a:t>
            </a:r>
          </a:p>
          <a:p>
            <a:pPr marL="0" indent="0">
              <a:buNone/>
            </a:pPr>
            <a:r>
              <a:rPr lang="en-CA" sz="2900" dirty="0"/>
              <a:t>             	 	English 12, Pre-Calculus 12,  and two of Biology 12, Chemistry 12, or Physics 12 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Business: </a:t>
            </a:r>
            <a:r>
              <a:rPr lang="en-CA" sz="2900" b="1" dirty="0"/>
              <a:t>	</a:t>
            </a:r>
            <a:r>
              <a:rPr lang="en-CA" sz="2900" dirty="0"/>
              <a:t>English 11, Pre-Calculus 11, Science 11</a:t>
            </a:r>
          </a:p>
          <a:p>
            <a:pPr marL="0" indent="0">
              <a:buNone/>
            </a:pPr>
            <a:r>
              <a:rPr lang="en-CA" sz="2900" dirty="0"/>
              <a:t>	 	English 12, Pre-Calculus 12 plus other academic Grade 12 courses  (Calculus recommended)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Applied Science / Engineering:</a:t>
            </a:r>
            <a:r>
              <a:rPr lang="en-CA" sz="2900" b="1" dirty="0"/>
              <a:t>	</a:t>
            </a:r>
            <a:r>
              <a:rPr lang="en-CA" sz="2900" dirty="0"/>
              <a:t>English 11, Pre-calculus 11, Physics 11, Chemistry 11, English 12, Pre-					Calculus 12, Physics 12, Chemistry 12, Calculus 12 (required by some and 					recommended for others)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Nursing:  </a:t>
            </a:r>
            <a:r>
              <a:rPr lang="en-CA" sz="2900" b="1" dirty="0"/>
              <a:t>	</a:t>
            </a:r>
            <a:r>
              <a:rPr lang="en-CA" sz="2900" dirty="0"/>
              <a:t>English 12, Chemistry 11, Biology 12 (Check institution as there is some variation).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6689959-63E1-C4B7-963D-6D5743D90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56462" y="1000199"/>
            <a:ext cx="1708967" cy="232956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B0956E2-A28D-5F11-224F-A1C017EBD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1181" y="7684"/>
            <a:ext cx="1872176" cy="21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70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Contacting Your Counsellor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64800"/>
            <a:ext cx="6328800" cy="4453199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CA" dirty="0"/>
              <a:t>If you would like to discuss any of this information in further detail, contact your counsellor on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TEAMS</a:t>
            </a:r>
            <a:r>
              <a:rPr lang="en-CA" dirty="0"/>
              <a:t> to make an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APPOINTMENT.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700" dirty="0"/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Mr. Holland		A – </a:t>
            </a:r>
            <a:r>
              <a:rPr lang="en-CA" b="1" dirty="0" err="1">
                <a:solidFill>
                  <a:srgbClr val="7030A0">
                    <a:alpha val="60000"/>
                  </a:srgbClr>
                </a:solidFill>
              </a:rPr>
              <a:t>Dhil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, A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Ms. Wisniewski	</a:t>
            </a:r>
            <a:r>
              <a:rPr lang="en-CA" b="1" dirty="0" err="1">
                <a:solidFill>
                  <a:srgbClr val="7030A0">
                    <a:alpha val="60000"/>
                  </a:srgbClr>
                </a:solidFill>
              </a:rPr>
              <a:t>Dhil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, B – Khal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Mr. Price		Kham – Sai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Ms. Kurrein		</a:t>
            </a:r>
            <a:r>
              <a:rPr lang="en-CA" b="1" dirty="0" err="1">
                <a:solidFill>
                  <a:srgbClr val="7030A0">
                    <a:alpha val="60000"/>
                  </a:srgbClr>
                </a:solidFill>
              </a:rPr>
              <a:t>Saj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 - Z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05ACE65D-E290-6157-2857-225AFBDF7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67453" y="951707"/>
            <a:ext cx="3956538" cy="263769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83486B-00BB-999D-FD49-1A4C5D755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03235" y="3952569"/>
            <a:ext cx="2542261" cy="25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6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1394494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Graduation Requirements Only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110718" y="1401829"/>
            <a:ext cx="783771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1 English 11 </a:t>
            </a:r>
            <a:r>
              <a:rPr lang="en-CA" sz="2400" dirty="0"/>
              <a:t>(4 options)</a:t>
            </a:r>
            <a:endParaRPr lang="en-CA" sz="2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1 Socials 12 </a:t>
            </a:r>
            <a:r>
              <a:rPr lang="en-CA" sz="2400" dirty="0"/>
              <a:t>(taken in grade 11 or grade 12)</a:t>
            </a:r>
            <a:r>
              <a:rPr lang="en-CA" sz="2400" b="1" dirty="0"/>
              <a:t>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1 Math 11</a:t>
            </a:r>
            <a:r>
              <a:rPr lang="en-CA" sz="2800" dirty="0"/>
              <a:t>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1 Science 11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Career Life Education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3 Electives </a:t>
            </a:r>
            <a:r>
              <a:rPr lang="en-CA" sz="2400" dirty="0"/>
              <a:t>(many options)</a:t>
            </a:r>
          </a:p>
          <a:p>
            <a:pPr>
              <a:lnSpc>
                <a:spcPct val="150000"/>
              </a:lnSpc>
            </a:pPr>
            <a:endParaRPr lang="en-CA" sz="2400" dirty="0"/>
          </a:p>
          <a:p>
            <a:pPr algn="ctr">
              <a:lnSpc>
                <a:spcPct val="150000"/>
              </a:lnSpc>
            </a:pPr>
            <a:r>
              <a:rPr lang="en-CA" sz="2800" b="1" dirty="0"/>
              <a:t>Minimum 8 courses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11</a:t>
            </a:r>
          </a:p>
        </p:txBody>
      </p:sp>
    </p:spTree>
    <p:extLst>
      <p:ext uri="{BB962C8B-B14F-4D97-AF65-F5344CB8AC3E}">
        <p14:creationId xmlns:p14="http://schemas.microsoft.com/office/powerpoint/2010/main" val="378273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70518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Graduation Requirements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110718" y="1401829"/>
            <a:ext cx="783771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English 12 </a:t>
            </a:r>
            <a:r>
              <a:rPr lang="en-CA" sz="2800" dirty="0"/>
              <a:t>OR </a:t>
            </a:r>
            <a:r>
              <a:rPr lang="en-CA" sz="2800" b="1" dirty="0"/>
              <a:t>English First Peoples 12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One Indigenous Course </a:t>
            </a:r>
            <a:r>
              <a:rPr lang="en-CA" sz="2000" dirty="0"/>
              <a:t>(English First Peoples or Contemporary Indigenous Studies)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Career Life Connections </a:t>
            </a:r>
            <a:r>
              <a:rPr lang="en-CA" sz="2000" dirty="0"/>
              <a:t>(which includes the Capstone Project)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/>
              <a:t>A minimum of </a:t>
            </a:r>
            <a:r>
              <a:rPr lang="en-CA" sz="2400" b="1" dirty="0"/>
              <a:t>2 additional grade 12 courses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b="1" dirty="0"/>
              <a:t>Electives to complete required number of credits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Literacy 12 Assessment</a:t>
            </a:r>
            <a:endParaRPr lang="en-CA" sz="2800" dirty="0"/>
          </a:p>
          <a:p>
            <a:pPr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0" indent="0" algn="ctr">
              <a:buNone/>
            </a:pPr>
            <a:r>
              <a:rPr lang="en-CA" sz="2400" b="1" dirty="0"/>
              <a:t>Minimum required credits for grades 10-12 is 80</a:t>
            </a:r>
          </a:p>
          <a:p>
            <a:pPr marL="0" indent="0" algn="ctr">
              <a:buNone/>
            </a:pPr>
            <a:r>
              <a:rPr lang="en-CA" sz="2400" b="1" dirty="0"/>
              <a:t>Each course completed counts as 4 credits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12</a:t>
            </a:r>
          </a:p>
        </p:txBody>
      </p:sp>
    </p:spTree>
    <p:extLst>
      <p:ext uri="{BB962C8B-B14F-4D97-AF65-F5344CB8AC3E}">
        <p14:creationId xmlns:p14="http://schemas.microsoft.com/office/powerpoint/2010/main" val="348219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CBEA2-AA16-4C10-61AA-A497409A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2802386" cy="4689475"/>
          </a:xfrm>
        </p:spPr>
        <p:txBody>
          <a:bodyPr anchor="t">
            <a:normAutofit/>
          </a:bodyPr>
          <a:lstStyle/>
          <a:p>
            <a:r>
              <a:rPr lang="en-CA" sz="4400" dirty="0"/>
              <a:t>French Immersion Students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0E9238-EDDF-BC6A-9E3B-FA6DB8AA6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208151"/>
              </p:ext>
            </p:extLst>
          </p:nvPr>
        </p:nvGraphicFramePr>
        <p:xfrm>
          <a:off x="4982215" y="283028"/>
          <a:ext cx="6668792" cy="657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F488CBA-47E5-20C9-6CDD-B1EC877D4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4596" y="3291537"/>
            <a:ext cx="3223108" cy="32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0704-F458-1D41-5663-7D61D78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"/>
            <a:ext cx="10213200" cy="783769"/>
          </a:xfrm>
        </p:spPr>
        <p:txBody>
          <a:bodyPr>
            <a:noAutofit/>
          </a:bodyPr>
          <a:lstStyle/>
          <a:p>
            <a:pPr algn="ctr"/>
            <a:r>
              <a:rPr lang="en-CA" sz="4400" dirty="0"/>
              <a:t>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83A2-7ECF-52EB-AE83-EBDD0AFF7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783770"/>
            <a:ext cx="10972800" cy="5878287"/>
          </a:xfrm>
        </p:spPr>
        <p:txBody>
          <a:bodyPr>
            <a:normAutofit fontScale="25000" lnSpcReduction="20000"/>
          </a:bodyPr>
          <a:lstStyle/>
          <a:p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Please Note:  </a:t>
            </a:r>
            <a:r>
              <a:rPr lang="en-CA" sz="8000" b="1" dirty="0"/>
              <a:t>this is </a:t>
            </a:r>
            <a:r>
              <a:rPr lang="en-CA" sz="8000" b="1" u="sng" dirty="0">
                <a:solidFill>
                  <a:srgbClr val="7030A0">
                    <a:alpha val="60000"/>
                  </a:srgbClr>
                </a:solidFill>
              </a:rPr>
              <a:t>NOT</a:t>
            </a:r>
            <a:r>
              <a:rPr lang="en-CA" sz="8000" b="1" dirty="0"/>
              <a:t> a graduation requirement </a:t>
            </a:r>
          </a:p>
          <a:p>
            <a:r>
              <a:rPr lang="en-CA" sz="8000" b="1" dirty="0"/>
              <a:t>A language 11 is a requirement to </a:t>
            </a:r>
            <a:r>
              <a:rPr lang="en-CA" sz="8000" b="1" dirty="0">
                <a:solidFill>
                  <a:srgbClr val="7030A0"/>
                </a:solidFill>
              </a:rPr>
              <a:t>complete a Bachelor of Arts Program at university </a:t>
            </a:r>
            <a:r>
              <a:rPr lang="en-CA" sz="8000" b="1" dirty="0"/>
              <a:t>(and in some cases a grade 12 language is recommended)</a:t>
            </a:r>
          </a:p>
          <a:p>
            <a:endParaRPr lang="en-CA" sz="5500" dirty="0"/>
          </a:p>
          <a:p>
            <a:pPr marL="0" indent="0">
              <a:buNone/>
            </a:pPr>
            <a:r>
              <a:rPr lang="en-CA" sz="8000" b="1" dirty="0"/>
              <a:t>Punjabi 10                   	Spanish 9 and Spanish 10	French 10				  		OR Intro Spanish 11	</a:t>
            </a:r>
          </a:p>
          <a:p>
            <a:pPr marL="0" indent="0">
              <a:buNone/>
            </a:pPr>
            <a:r>
              <a:rPr lang="en-CA" sz="8000" dirty="0"/>
              <a:t>																 </a:t>
            </a:r>
          </a:p>
          <a:p>
            <a:pPr marL="0" indent="0">
              <a:buNone/>
            </a:pPr>
            <a:r>
              <a:rPr lang="en-CA" sz="8000" b="1" dirty="0"/>
              <a:t>Punjabi 11</a:t>
            </a:r>
            <a:r>
              <a:rPr lang="en-CA" sz="8000" dirty="0"/>
              <a:t>		</a:t>
            </a:r>
            <a:r>
              <a:rPr lang="en-CA" sz="8000" b="1" dirty="0"/>
              <a:t>Spanish 11	</a:t>
            </a:r>
            <a:r>
              <a:rPr lang="en-CA" sz="8000" dirty="0"/>
              <a:t>		</a:t>
            </a:r>
            <a:r>
              <a:rPr lang="en-CA" sz="8000" b="1" dirty="0"/>
              <a:t>French 11</a:t>
            </a:r>
          </a:p>
          <a:p>
            <a:pPr marL="0" indent="0">
              <a:buNone/>
            </a:pPr>
            <a:r>
              <a:rPr lang="en-CA" sz="8000" dirty="0"/>
              <a:t>		</a:t>
            </a:r>
          </a:p>
          <a:p>
            <a:pPr marL="0" indent="0">
              <a:buNone/>
            </a:pPr>
            <a:endParaRPr lang="en-CA" sz="8000" dirty="0"/>
          </a:p>
          <a:p>
            <a:pPr marL="0" indent="0">
              <a:buNone/>
            </a:pPr>
            <a:r>
              <a:rPr lang="en-CA" sz="8000" b="1" dirty="0"/>
              <a:t>Punjabi 12	</a:t>
            </a:r>
            <a:r>
              <a:rPr lang="en-CA" sz="8000" dirty="0"/>
              <a:t>	</a:t>
            </a:r>
            <a:r>
              <a:rPr lang="en-CA" sz="8000" b="1" dirty="0"/>
              <a:t>Spanish 12	</a:t>
            </a:r>
            <a:r>
              <a:rPr lang="en-CA" sz="8000" dirty="0"/>
              <a:t>		</a:t>
            </a:r>
            <a:r>
              <a:rPr lang="en-CA" sz="8000" b="1" dirty="0"/>
              <a:t>French 12	</a:t>
            </a:r>
            <a:r>
              <a:rPr lang="en-CA" sz="8000" dirty="0"/>
              <a:t>	</a:t>
            </a:r>
            <a:r>
              <a:rPr lang="en-CA" sz="5500" dirty="0"/>
              <a:t>	    							  </a:t>
            </a:r>
          </a:p>
          <a:p>
            <a:endParaRPr lang="en-CA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A27F14F-06DE-18C4-2425-D03F4D9D0B26}"/>
              </a:ext>
            </a:extLst>
          </p:cNvPr>
          <p:cNvSpPr/>
          <p:nvPr/>
        </p:nvSpPr>
        <p:spPr>
          <a:xfrm>
            <a:off x="1001916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D18D057-95BF-BC7F-B707-54DBD5705C9F}"/>
              </a:ext>
            </a:extLst>
          </p:cNvPr>
          <p:cNvSpPr/>
          <p:nvPr/>
        </p:nvSpPr>
        <p:spPr>
          <a:xfrm>
            <a:off x="989400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19BE82B-6B80-305A-10AA-B32F48C392E3}"/>
              </a:ext>
            </a:extLst>
          </p:cNvPr>
          <p:cNvSpPr/>
          <p:nvPr/>
        </p:nvSpPr>
        <p:spPr>
          <a:xfrm>
            <a:off x="7315631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472473C-EAA6-B6DB-B0EA-8817CA41BD9B}"/>
              </a:ext>
            </a:extLst>
          </p:cNvPr>
          <p:cNvSpPr/>
          <p:nvPr/>
        </p:nvSpPr>
        <p:spPr>
          <a:xfrm>
            <a:off x="7315631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DBA74F3-C86F-5539-61D8-300475300687}"/>
              </a:ext>
            </a:extLst>
          </p:cNvPr>
          <p:cNvSpPr/>
          <p:nvPr/>
        </p:nvSpPr>
        <p:spPr>
          <a:xfrm>
            <a:off x="3726176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489938F-F071-FDA9-41D0-E2143B169C92}"/>
              </a:ext>
            </a:extLst>
          </p:cNvPr>
          <p:cNvSpPr/>
          <p:nvPr/>
        </p:nvSpPr>
        <p:spPr>
          <a:xfrm>
            <a:off x="3726176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C918D19-950E-E629-C129-AF9A7FCF9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33047" y="3429000"/>
            <a:ext cx="2736439" cy="22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5558-AD8B-060B-5EE8-256B6EF4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Language Challenge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7F4B-FFAE-FE2F-8C73-22D00B7E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131884"/>
            <a:ext cx="10755085" cy="5726116"/>
          </a:xfrm>
        </p:spPr>
        <p:txBody>
          <a:bodyPr>
            <a:normAutofit fontScale="40000" lnSpcReduction="20000"/>
          </a:bodyPr>
          <a:lstStyle/>
          <a:p>
            <a:r>
              <a:rPr lang="en-CA" sz="5000" dirty="0"/>
              <a:t>An exam done in 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January</a:t>
            </a:r>
            <a:r>
              <a:rPr lang="en-CA" sz="5000" dirty="0"/>
              <a:t> at the 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Delta School District </a:t>
            </a:r>
            <a:r>
              <a:rPr lang="en-CA" sz="5000" dirty="0"/>
              <a:t>(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Registration</a:t>
            </a:r>
            <a:r>
              <a:rPr lang="en-CA" sz="5000" dirty="0"/>
              <a:t> is at end of 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October/early November</a:t>
            </a:r>
            <a:r>
              <a:rPr lang="en-CA" sz="5000" dirty="0"/>
              <a:t>). Message 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Ms. Wisniewski </a:t>
            </a:r>
            <a:r>
              <a:rPr lang="en-CA" sz="5000" dirty="0"/>
              <a:t>if you have questions. </a:t>
            </a:r>
          </a:p>
          <a:p>
            <a:r>
              <a:rPr lang="en-CA" sz="5000" dirty="0"/>
              <a:t>Must have documentation of prior learning</a:t>
            </a:r>
          </a:p>
          <a:p>
            <a:r>
              <a:rPr lang="en-CA" sz="5000" dirty="0"/>
              <a:t>Can be used as a grade 12 course for graduation and as an entrance course for some universities </a:t>
            </a:r>
          </a:p>
          <a:p>
            <a:pPr marL="0" indent="0">
              <a:buNone/>
            </a:pPr>
            <a:r>
              <a:rPr lang="en-CA" sz="3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CA" sz="6000" b="1" dirty="0">
                <a:solidFill>
                  <a:schemeClr val="accent2">
                    <a:lumMod val="75000"/>
                  </a:schemeClr>
                </a:solidFill>
              </a:rPr>
              <a:t>Languages available to Challenge:</a:t>
            </a:r>
          </a:p>
          <a:p>
            <a:pPr marL="0" indent="0">
              <a:buNone/>
            </a:pPr>
            <a:r>
              <a:rPr lang="en-CA" sz="2900" dirty="0"/>
              <a:t>		</a:t>
            </a:r>
            <a:r>
              <a:rPr lang="en-CA" sz="5000" b="1" dirty="0"/>
              <a:t>French 11/12		Mandarin 11/12</a:t>
            </a:r>
          </a:p>
          <a:p>
            <a:pPr marL="0" indent="0">
              <a:buNone/>
            </a:pPr>
            <a:r>
              <a:rPr lang="en-CA" sz="5000" b="1" dirty="0"/>
              <a:t>		German 11/12	Punjabi 11/12</a:t>
            </a:r>
          </a:p>
          <a:p>
            <a:pPr marL="0" indent="0">
              <a:buNone/>
            </a:pPr>
            <a:r>
              <a:rPr lang="en-CA" sz="5000" b="1" dirty="0"/>
              <a:t>		Japanese 11/12	Spanish 11/12</a:t>
            </a:r>
          </a:p>
          <a:p>
            <a:pPr marL="0" indent="0">
              <a:buNone/>
            </a:pPr>
            <a:r>
              <a:rPr lang="en-CA" sz="5000" b="1" dirty="0"/>
              <a:t>		Korean 11/12				</a:t>
            </a:r>
            <a:r>
              <a:rPr lang="en-CA" sz="5000" dirty="0"/>
              <a:t>	</a:t>
            </a:r>
            <a:r>
              <a:rPr lang="en-CA" sz="4400" dirty="0"/>
              <a:t>	</a:t>
            </a:r>
            <a:r>
              <a:rPr lang="en-CA" sz="2900" dirty="0"/>
              <a:t>	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A person writing on a piece of paper in a classroom&#10;&#10;Description automatically generated with low confidence">
            <a:extLst>
              <a:ext uri="{FF2B5EF4-FFF2-40B4-BE49-F238E27FC236}">
                <a16:creationId xmlns:a16="http://schemas.microsoft.com/office/drawing/2014/main" id="{0EB6D34E-7983-6E25-AF54-84614C9C3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9167" y="3554051"/>
            <a:ext cx="3476147" cy="24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8301-6165-3F37-D9FF-8334B50F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Math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DBB61-F771-A6E2-13F9-C81D6FCB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131884"/>
            <a:ext cx="11713028" cy="57261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sz="3800" dirty="0"/>
              <a:t>      		       Linear Math 9 			Math 9</a:t>
            </a:r>
            <a:endParaRPr lang="en-CA" sz="3300" dirty="0"/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Workplace Math 10                  Foundations and Pre-Cal 10         	</a:t>
            </a:r>
            <a:r>
              <a:rPr lang="en-CA" dirty="0"/>
              <a:t>									</a:t>
            </a:r>
          </a:p>
          <a:p>
            <a:pPr marL="0" indent="0">
              <a:buNone/>
            </a:pPr>
            <a:r>
              <a:rPr lang="en-CA" dirty="0"/>
              <a:t>                                                                      				                                			              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Workplace Math 11           	Foundations 11     	Pre-Cal 11</a:t>
            </a:r>
          </a:p>
          <a:p>
            <a:pPr marL="0" indent="0">
              <a:buNone/>
            </a:pPr>
            <a:r>
              <a:rPr lang="en-CA" dirty="0"/>
              <a:t>																			        </a:t>
            </a:r>
          </a:p>
          <a:p>
            <a:pPr marL="0" indent="0">
              <a:buNone/>
            </a:pPr>
            <a:r>
              <a:rPr lang="en-CA" dirty="0"/>
              <a:t>																		</a:t>
            </a:r>
            <a:r>
              <a:rPr lang="en-CA" sz="3800" dirty="0"/>
              <a:t>Foundations 12      	Pre-Cal 12</a:t>
            </a:r>
          </a:p>
          <a:p>
            <a:pPr marL="0" indent="0">
              <a:buNone/>
            </a:pPr>
            <a:r>
              <a:rPr lang="en-CA" sz="3800" dirty="0"/>
              <a:t>									</a:t>
            </a:r>
          </a:p>
          <a:p>
            <a:pPr marL="0" indent="0">
              <a:buNone/>
            </a:pPr>
            <a:r>
              <a:rPr lang="en-CA" sz="3800" dirty="0"/>
              <a:t>								          	 Calculus 12	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D65A79D-C121-5670-D49D-18D9A2FB3647}"/>
              </a:ext>
            </a:extLst>
          </p:cNvPr>
          <p:cNvSpPr/>
          <p:nvPr/>
        </p:nvSpPr>
        <p:spPr>
          <a:xfrm>
            <a:off x="3295279" y="1711032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A573E84-C5B0-9C0A-F922-A100A474633B}"/>
              </a:ext>
            </a:extLst>
          </p:cNvPr>
          <p:cNvSpPr/>
          <p:nvPr/>
        </p:nvSpPr>
        <p:spPr>
          <a:xfrm>
            <a:off x="6985815" y="1602051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4C1D09B-8CA5-2DF8-04A0-138AB406C71A}"/>
              </a:ext>
            </a:extLst>
          </p:cNvPr>
          <p:cNvSpPr/>
          <p:nvPr/>
        </p:nvSpPr>
        <p:spPr>
          <a:xfrm>
            <a:off x="3295279" y="3100027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5AF503D-D184-0800-5B38-FB06BC772418}"/>
              </a:ext>
            </a:extLst>
          </p:cNvPr>
          <p:cNvSpPr/>
          <p:nvPr/>
        </p:nvSpPr>
        <p:spPr>
          <a:xfrm>
            <a:off x="6501183" y="4469086"/>
            <a:ext cx="484632" cy="8979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3C2A083-C22B-FB9A-41C3-DEBF64836B45}"/>
              </a:ext>
            </a:extLst>
          </p:cNvPr>
          <p:cNvSpPr/>
          <p:nvPr/>
        </p:nvSpPr>
        <p:spPr>
          <a:xfrm>
            <a:off x="9006304" y="4469086"/>
            <a:ext cx="484632" cy="8979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61A2AB2-32D0-B5BF-7BB8-50616E1A8976}"/>
              </a:ext>
            </a:extLst>
          </p:cNvPr>
          <p:cNvSpPr/>
          <p:nvPr/>
        </p:nvSpPr>
        <p:spPr>
          <a:xfrm rot="1017266">
            <a:off x="6633309" y="2967134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F0B02AC-5868-FAC0-EB4F-8E8873A6C900}"/>
              </a:ext>
            </a:extLst>
          </p:cNvPr>
          <p:cNvSpPr/>
          <p:nvPr/>
        </p:nvSpPr>
        <p:spPr>
          <a:xfrm rot="20021149">
            <a:off x="8562359" y="298439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B312B8A-DFD7-357E-7BEA-1934CE1F8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5218" y="4641939"/>
            <a:ext cx="1944753" cy="1944753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6FBEDEB5-91B9-471F-60D1-606715E2D20A}"/>
              </a:ext>
            </a:extLst>
          </p:cNvPr>
          <p:cNvSpPr/>
          <p:nvPr/>
        </p:nvSpPr>
        <p:spPr>
          <a:xfrm>
            <a:off x="9127462" y="5726116"/>
            <a:ext cx="242316" cy="4342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8038012-B610-1B1F-2250-B351DDD7B18D}"/>
              </a:ext>
            </a:extLst>
          </p:cNvPr>
          <p:cNvSpPr/>
          <p:nvPr/>
        </p:nvSpPr>
        <p:spPr>
          <a:xfrm rot="18626851">
            <a:off x="4569901" y="1572670"/>
            <a:ext cx="484632" cy="108657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84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33B8-8E9A-B5E2-7A57-87172FC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Courses that Require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453F-4C90-0523-B6FC-7C1984FC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393371"/>
            <a:ext cx="10929257" cy="522514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Community Leadership  </a:t>
            </a:r>
            <a:r>
              <a:rPr lang="en-CA" sz="8000" dirty="0"/>
              <a:t>(grades 11-12) – see next slide - Mr. Visscher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dirty="0"/>
              <a:t>All </a:t>
            </a: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Coop Programs </a:t>
            </a:r>
            <a:r>
              <a:rPr lang="en-CA" sz="8000" dirty="0"/>
              <a:t>(grade 11) – Ms. Dudley / Mr. Crosby or Ms. Mangat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dirty="0"/>
              <a:t>All </a:t>
            </a: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Career Prep Programs </a:t>
            </a:r>
            <a:r>
              <a:rPr lang="en-CA" sz="8000" dirty="0"/>
              <a:t>(grades 11 &amp;12) – Ms. Martin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Peer Tutoring  </a:t>
            </a:r>
            <a:r>
              <a:rPr lang="en-CA" sz="8000" dirty="0"/>
              <a:t>(grades 11 &amp; 12) – Mr. Lee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Library Science </a:t>
            </a:r>
            <a:r>
              <a:rPr lang="en-CA" sz="8000" dirty="0"/>
              <a:t>(grades 11 &amp; 12) – Ms. Rudan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Yearbook</a:t>
            </a: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 </a:t>
            </a:r>
            <a:r>
              <a:rPr lang="en-CA" sz="8000" dirty="0"/>
              <a:t>(grades 11 &amp; 12) – Ms. Mayer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Theatre Company </a:t>
            </a:r>
            <a:r>
              <a:rPr lang="en-CA" sz="8000" dirty="0"/>
              <a:t>(audition grades 11 &amp;12) – Ms. Coupar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Dance Choreography </a:t>
            </a:r>
            <a:r>
              <a:rPr lang="en-CA" sz="8000" dirty="0"/>
              <a:t>(10-12) – Ms. Bryson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3800" dirty="0"/>
          </a:p>
          <a:p>
            <a:pPr marL="0" indent="0" algn="ctr">
              <a:buNone/>
            </a:pPr>
            <a:r>
              <a:rPr lang="en-CA" sz="7200" b="1" dirty="0"/>
              <a:t>Choose your courses as if you are not getting into these classes and we will change your schedule once you are accepted!</a:t>
            </a:r>
          </a:p>
          <a:p>
            <a:endParaRPr lang="en-CA" dirty="0"/>
          </a:p>
        </p:txBody>
      </p:sp>
      <p:pic>
        <p:nvPicPr>
          <p:cNvPr id="5" name="Picture 4" descr="A pen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60DE355-4F15-D796-5BAF-B3F690C9B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59492" y="3049172"/>
            <a:ext cx="3241033" cy="21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D52B-A2F9-0FDB-B281-4717B298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/>
              <a:t>Leadership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72BAA-F083-CCD3-8721-2936A74D7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6335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Community Leadership 11/12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Mr. Visscher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Application Course – January 22nd deadline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Plan events within the school (Grade 8 Day, Terry Fox Fun, Spirit Assembly)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Leaders on Student Council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Community Service Component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2FD5B-4FD7-8D86-740D-21083AE8E9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Athletic Leadership 11/ 12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Mr. Duke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No application - choose on course selection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X Block – happens after school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Run intramurals, scorekeeping, athletics promotion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MUST be available after school and at lunch</a:t>
            </a:r>
          </a:p>
        </p:txBody>
      </p:sp>
    </p:spTree>
    <p:extLst>
      <p:ext uri="{BB962C8B-B14F-4D97-AF65-F5344CB8AC3E}">
        <p14:creationId xmlns:p14="http://schemas.microsoft.com/office/powerpoint/2010/main" val="725027181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1479</Words>
  <Application>Microsoft Office PowerPoint</Application>
  <PresentationFormat>Widescreen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Avenir Next LT Pro</vt:lpstr>
      <vt:lpstr>Goudy Old Style</vt:lpstr>
      <vt:lpstr>Wingdings</vt:lpstr>
      <vt:lpstr>FrostyVTI</vt:lpstr>
      <vt:lpstr> Ecole Panorama Ridge Course Selection </vt:lpstr>
      <vt:lpstr>Graduation Requirements Only</vt:lpstr>
      <vt:lpstr>Graduation Requirements</vt:lpstr>
      <vt:lpstr>French Immersion Students</vt:lpstr>
      <vt:lpstr>Languages</vt:lpstr>
      <vt:lpstr>Language Challenge Exam</vt:lpstr>
      <vt:lpstr>Math Pathways</vt:lpstr>
      <vt:lpstr>Courses that Require Applications</vt:lpstr>
      <vt:lpstr>Leadership Courses</vt:lpstr>
      <vt:lpstr>Hybrid Learning</vt:lpstr>
      <vt:lpstr>Advanced Placement</vt:lpstr>
      <vt:lpstr>Study Blocks</vt:lpstr>
      <vt:lpstr>Summer School</vt:lpstr>
      <vt:lpstr>Alternate Learning</vt:lpstr>
      <vt:lpstr>Planning for Post-Secondary</vt:lpstr>
      <vt:lpstr>Applying to University</vt:lpstr>
      <vt:lpstr>University Entrance General Guide</vt:lpstr>
      <vt:lpstr>Contacting Your Counsellor</vt:lpstr>
    </vt:vector>
  </TitlesOfParts>
  <Company>Surrey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Panorama Ridge Course Selection</dc:title>
  <dc:creator>Sarah Kurrein</dc:creator>
  <cp:lastModifiedBy>Sarah Kurrein</cp:lastModifiedBy>
  <cp:revision>3</cp:revision>
  <dcterms:created xsi:type="dcterms:W3CDTF">2023-04-14T15:47:23Z</dcterms:created>
  <dcterms:modified xsi:type="dcterms:W3CDTF">2026-02-10T19:43:13Z</dcterms:modified>
</cp:coreProperties>
</file>