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4" r:id="rId8"/>
    <p:sldId id="261" r:id="rId9"/>
    <p:sldId id="26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Kurrein" userId="251a6589-aebc-4a22-b892-33a329a69962" providerId="ADAL" clId="{47833554-AEA1-447C-8D71-D0420563F4D2}"/>
    <pc:docChg chg="custSel delSld modSld">
      <pc:chgData name="Sarah Kurrein" userId="251a6589-aebc-4a22-b892-33a329a69962" providerId="ADAL" clId="{47833554-AEA1-447C-8D71-D0420563F4D2}" dt="2025-12-16T21:28:51.528" v="40" actId="20577"/>
      <pc:docMkLst>
        <pc:docMk/>
      </pc:docMkLst>
      <pc:sldChg chg="delSp modSp mod">
        <pc:chgData name="Sarah Kurrein" userId="251a6589-aebc-4a22-b892-33a329a69962" providerId="ADAL" clId="{47833554-AEA1-447C-8D71-D0420563F4D2}" dt="2025-11-27T23:03:12.545" v="2" actId="478"/>
        <pc:sldMkLst>
          <pc:docMk/>
          <pc:sldMk cId="2268157502" sldId="256"/>
        </pc:sldMkLst>
      </pc:sldChg>
      <pc:sldChg chg="modSp mod">
        <pc:chgData name="Sarah Kurrein" userId="251a6589-aebc-4a22-b892-33a329a69962" providerId="ADAL" clId="{47833554-AEA1-447C-8D71-D0420563F4D2}" dt="2025-11-27T23:08:14.548" v="20" actId="20577"/>
        <pc:sldMkLst>
          <pc:docMk/>
          <pc:sldMk cId="1076655787" sldId="262"/>
        </pc:sldMkLst>
        <pc:spChg chg="mod">
          <ac:chgData name="Sarah Kurrein" userId="251a6589-aebc-4a22-b892-33a329a69962" providerId="ADAL" clId="{47833554-AEA1-447C-8D71-D0420563F4D2}" dt="2025-11-27T23:08:14.548" v="20" actId="20577"/>
          <ac:spMkLst>
            <pc:docMk/>
            <pc:sldMk cId="1076655787" sldId="262"/>
            <ac:spMk id="14" creationId="{E362CC13-E10F-7574-5752-D1D1F9794EE5}"/>
          </ac:spMkLst>
        </pc:spChg>
      </pc:sldChg>
      <pc:sldChg chg="modSp mod">
        <pc:chgData name="Sarah Kurrein" userId="251a6589-aebc-4a22-b892-33a329a69962" providerId="ADAL" clId="{47833554-AEA1-447C-8D71-D0420563F4D2}" dt="2025-12-16T21:28:51.528" v="40" actId="20577"/>
        <pc:sldMkLst>
          <pc:docMk/>
          <pc:sldMk cId="788124339" sldId="263"/>
        </pc:sldMkLst>
        <pc:spChg chg="mod">
          <ac:chgData name="Sarah Kurrein" userId="251a6589-aebc-4a22-b892-33a329a69962" providerId="ADAL" clId="{47833554-AEA1-447C-8D71-D0420563F4D2}" dt="2025-12-16T21:28:51.528" v="40" actId="20577"/>
          <ac:spMkLst>
            <pc:docMk/>
            <pc:sldMk cId="788124339" sldId="263"/>
            <ac:spMk id="3" creationId="{00000000-0000-0000-0000-000000000000}"/>
          </ac:spMkLst>
        </pc:spChg>
        <pc:spChg chg="mod">
          <ac:chgData name="Sarah Kurrein" userId="251a6589-aebc-4a22-b892-33a329a69962" providerId="ADAL" clId="{47833554-AEA1-447C-8D71-D0420563F4D2}" dt="2025-11-27T23:04:10.801" v="5" actId="688"/>
          <ac:spMkLst>
            <pc:docMk/>
            <pc:sldMk cId="788124339" sldId="263"/>
            <ac:spMk id="6" creationId="{89D15523-7B96-DCB1-D83A-B03F084D54FD}"/>
          </ac:spMkLst>
        </pc:spChg>
      </pc:sldChg>
    </pc:docChg>
  </pc:docChgLst>
</pc:chgInfo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83FB3E-27D5-4CA5-BCC9-B0F78089BB8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F4775E9-6025-4B4C-920C-61DAF11336DC}">
      <dgm:prSet/>
      <dgm:spPr/>
      <dgm:t>
        <a:bodyPr/>
        <a:lstStyle/>
        <a:p>
          <a:r>
            <a:rPr lang="en-US" dirty="0"/>
            <a:t>English</a:t>
          </a:r>
        </a:p>
      </dgm:t>
    </dgm:pt>
    <dgm:pt modelId="{D4AC1BAF-A38B-49A8-9A7B-D91EDB478B59}" type="parTrans" cxnId="{55595058-FFC8-447F-B362-6B871E732C24}">
      <dgm:prSet/>
      <dgm:spPr/>
      <dgm:t>
        <a:bodyPr/>
        <a:lstStyle/>
        <a:p>
          <a:endParaRPr lang="en-US"/>
        </a:p>
      </dgm:t>
    </dgm:pt>
    <dgm:pt modelId="{A1375FD1-E310-4291-884E-EF297DE0C7F0}" type="sibTrans" cxnId="{55595058-FFC8-447F-B362-6B871E732C24}">
      <dgm:prSet/>
      <dgm:spPr/>
      <dgm:t>
        <a:bodyPr/>
        <a:lstStyle/>
        <a:p>
          <a:endParaRPr lang="en-US"/>
        </a:p>
      </dgm:t>
    </dgm:pt>
    <dgm:pt modelId="{B67E6134-5CEE-4B72-9B5A-403817FF0B01}">
      <dgm:prSet/>
      <dgm:spPr/>
      <dgm:t>
        <a:bodyPr/>
        <a:lstStyle/>
        <a:p>
          <a:r>
            <a:rPr lang="en-US"/>
            <a:t>Mathematics</a:t>
          </a:r>
        </a:p>
      </dgm:t>
    </dgm:pt>
    <dgm:pt modelId="{A887108B-EF29-4F40-A900-E7C5A4DAF79C}" type="parTrans" cxnId="{0958616A-F5BF-4C17-A580-9AB48B2FDBDB}">
      <dgm:prSet/>
      <dgm:spPr/>
      <dgm:t>
        <a:bodyPr/>
        <a:lstStyle/>
        <a:p>
          <a:endParaRPr lang="en-US"/>
        </a:p>
      </dgm:t>
    </dgm:pt>
    <dgm:pt modelId="{9F219081-F4C8-4F13-9437-BB2349253B40}" type="sibTrans" cxnId="{0958616A-F5BF-4C17-A580-9AB48B2FDBDB}">
      <dgm:prSet/>
      <dgm:spPr/>
      <dgm:t>
        <a:bodyPr/>
        <a:lstStyle/>
        <a:p>
          <a:endParaRPr lang="en-US"/>
        </a:p>
      </dgm:t>
    </dgm:pt>
    <dgm:pt modelId="{993938C2-1DC3-4A32-AEF3-884A1F1D4377}">
      <dgm:prSet custT="1"/>
      <dgm:spPr/>
      <dgm:t>
        <a:bodyPr/>
        <a:lstStyle/>
        <a:p>
          <a:endParaRPr lang="en-US" sz="2000" dirty="0"/>
        </a:p>
      </dgm:t>
    </dgm:pt>
    <dgm:pt modelId="{3265ACD3-F156-4FB9-86C6-841507DD82A4}" type="parTrans" cxnId="{35883E43-FE78-4195-A688-8E50057CA3D9}">
      <dgm:prSet/>
      <dgm:spPr/>
      <dgm:t>
        <a:bodyPr/>
        <a:lstStyle/>
        <a:p>
          <a:endParaRPr lang="en-US"/>
        </a:p>
      </dgm:t>
    </dgm:pt>
    <dgm:pt modelId="{BB3E2B2A-AA29-410C-9A99-FCE435E0E1BB}" type="sibTrans" cxnId="{35883E43-FE78-4195-A688-8E50057CA3D9}">
      <dgm:prSet/>
      <dgm:spPr/>
      <dgm:t>
        <a:bodyPr/>
        <a:lstStyle/>
        <a:p>
          <a:endParaRPr lang="en-US"/>
        </a:p>
      </dgm:t>
    </dgm:pt>
    <dgm:pt modelId="{A511C33A-D810-4156-A4B8-8516F85123AB}">
      <dgm:prSet/>
      <dgm:spPr/>
      <dgm:t>
        <a:bodyPr/>
        <a:lstStyle/>
        <a:p>
          <a:r>
            <a:rPr lang="en-US"/>
            <a:t>Physical Education </a:t>
          </a:r>
        </a:p>
      </dgm:t>
    </dgm:pt>
    <dgm:pt modelId="{BAAEEC94-A35C-48B9-8409-1D2F438228BE}" type="parTrans" cxnId="{00C38F47-B479-4E85-B38B-7EFBD95A0921}">
      <dgm:prSet/>
      <dgm:spPr/>
      <dgm:t>
        <a:bodyPr/>
        <a:lstStyle/>
        <a:p>
          <a:endParaRPr lang="en-US"/>
        </a:p>
      </dgm:t>
    </dgm:pt>
    <dgm:pt modelId="{93F5BE3A-A947-40A2-8E54-23515B7EF2A3}" type="sibTrans" cxnId="{00C38F47-B479-4E85-B38B-7EFBD95A0921}">
      <dgm:prSet/>
      <dgm:spPr/>
      <dgm:t>
        <a:bodyPr/>
        <a:lstStyle/>
        <a:p>
          <a:endParaRPr lang="en-US"/>
        </a:p>
      </dgm:t>
    </dgm:pt>
    <dgm:pt modelId="{D7F39290-8608-48A1-8C8F-83D95DFA7D88}">
      <dgm:prSet/>
      <dgm:spPr/>
      <dgm:t>
        <a:bodyPr/>
        <a:lstStyle/>
        <a:p>
          <a:r>
            <a:rPr lang="en-US"/>
            <a:t>Science </a:t>
          </a:r>
        </a:p>
      </dgm:t>
    </dgm:pt>
    <dgm:pt modelId="{9E3E4D86-B92E-451B-BC8E-5450BDC3ACED}" type="parTrans" cxnId="{5249F650-5ABC-4087-BDF1-AF21BD463ADC}">
      <dgm:prSet/>
      <dgm:spPr/>
      <dgm:t>
        <a:bodyPr/>
        <a:lstStyle/>
        <a:p>
          <a:endParaRPr lang="en-US"/>
        </a:p>
      </dgm:t>
    </dgm:pt>
    <dgm:pt modelId="{1CCF4E8D-0B59-4766-85AB-6905D875CF84}" type="sibTrans" cxnId="{5249F650-5ABC-4087-BDF1-AF21BD463ADC}">
      <dgm:prSet/>
      <dgm:spPr/>
      <dgm:t>
        <a:bodyPr/>
        <a:lstStyle/>
        <a:p>
          <a:endParaRPr lang="en-US"/>
        </a:p>
      </dgm:t>
    </dgm:pt>
    <dgm:pt modelId="{DB5E094F-5095-4F52-9111-65E6ABC831DC}">
      <dgm:prSet/>
      <dgm:spPr/>
      <dgm:t>
        <a:bodyPr/>
        <a:lstStyle/>
        <a:p>
          <a:r>
            <a:rPr lang="en-US"/>
            <a:t>Social Studies</a:t>
          </a:r>
        </a:p>
      </dgm:t>
    </dgm:pt>
    <dgm:pt modelId="{2A3EE020-D949-4955-AD83-C66FAC9B5289}" type="parTrans" cxnId="{EFF2FAFB-6559-4DBE-A3F2-204A45C71084}">
      <dgm:prSet/>
      <dgm:spPr/>
      <dgm:t>
        <a:bodyPr/>
        <a:lstStyle/>
        <a:p>
          <a:endParaRPr lang="en-US"/>
        </a:p>
      </dgm:t>
    </dgm:pt>
    <dgm:pt modelId="{AA8570DF-E4DB-4DA1-AFA4-349F9997297F}" type="sibTrans" cxnId="{EFF2FAFB-6559-4DBE-A3F2-204A45C71084}">
      <dgm:prSet/>
      <dgm:spPr/>
      <dgm:t>
        <a:bodyPr/>
        <a:lstStyle/>
        <a:p>
          <a:endParaRPr lang="en-US"/>
        </a:p>
      </dgm:t>
    </dgm:pt>
    <dgm:pt modelId="{747E5182-993D-4E0B-8410-55868BCA05CC}">
      <dgm:prSet/>
      <dgm:spPr/>
      <dgm:t>
        <a:bodyPr/>
        <a:lstStyle/>
        <a:p>
          <a:r>
            <a:rPr lang="en-US" dirty="0"/>
            <a:t>Elective 1 (Language)</a:t>
          </a:r>
        </a:p>
      </dgm:t>
    </dgm:pt>
    <dgm:pt modelId="{8FC6972C-6443-47F9-B3FD-16F155E65300}" type="parTrans" cxnId="{4F5A6388-359B-4EF6-8BBB-625995F4ED12}">
      <dgm:prSet/>
      <dgm:spPr/>
      <dgm:t>
        <a:bodyPr/>
        <a:lstStyle/>
        <a:p>
          <a:endParaRPr lang="en-US"/>
        </a:p>
      </dgm:t>
    </dgm:pt>
    <dgm:pt modelId="{B2559EB4-15DA-46D9-AD3F-0D87EEE22005}" type="sibTrans" cxnId="{4F5A6388-359B-4EF6-8BBB-625995F4ED12}">
      <dgm:prSet/>
      <dgm:spPr/>
      <dgm:t>
        <a:bodyPr/>
        <a:lstStyle/>
        <a:p>
          <a:endParaRPr lang="en-US"/>
        </a:p>
      </dgm:t>
    </dgm:pt>
    <dgm:pt modelId="{79C7EA78-46D0-4380-BF5A-917B566AF3C6}">
      <dgm:prSet/>
      <dgm:spPr/>
      <dgm:t>
        <a:bodyPr/>
        <a:lstStyle/>
        <a:p>
          <a:r>
            <a:rPr lang="en-US" dirty="0"/>
            <a:t>Elective 2</a:t>
          </a:r>
        </a:p>
      </dgm:t>
    </dgm:pt>
    <dgm:pt modelId="{7C20EC0E-77C8-4A0E-8E34-32A300D14DC0}" type="parTrans" cxnId="{E50FCE3C-B723-46F6-B30F-57D3A3BEC408}">
      <dgm:prSet/>
      <dgm:spPr/>
      <dgm:t>
        <a:bodyPr/>
        <a:lstStyle/>
        <a:p>
          <a:endParaRPr lang="en-US"/>
        </a:p>
      </dgm:t>
    </dgm:pt>
    <dgm:pt modelId="{05C7620F-624A-4A4F-8F70-6D0560CADDDA}" type="sibTrans" cxnId="{E50FCE3C-B723-46F6-B30F-57D3A3BEC408}">
      <dgm:prSet/>
      <dgm:spPr/>
      <dgm:t>
        <a:bodyPr/>
        <a:lstStyle/>
        <a:p>
          <a:endParaRPr lang="en-US"/>
        </a:p>
      </dgm:t>
    </dgm:pt>
    <dgm:pt modelId="{9F99BF75-3F01-44AB-8B65-4973C473835A}">
      <dgm:prSet/>
      <dgm:spPr/>
      <dgm:t>
        <a:bodyPr/>
        <a:lstStyle/>
        <a:p>
          <a:r>
            <a:rPr lang="en-US" dirty="0"/>
            <a:t>Elective 3</a:t>
          </a:r>
        </a:p>
      </dgm:t>
    </dgm:pt>
    <dgm:pt modelId="{9D48B7F9-E801-4E39-BE8F-9D82D084F577}" type="parTrans" cxnId="{8F398C09-CF9E-4CF7-8CB3-D770700F8D73}">
      <dgm:prSet/>
      <dgm:spPr/>
      <dgm:t>
        <a:bodyPr/>
        <a:lstStyle/>
        <a:p>
          <a:endParaRPr lang="en-US"/>
        </a:p>
      </dgm:t>
    </dgm:pt>
    <dgm:pt modelId="{D1BF26AE-BA00-4566-B3CF-34D66A081A65}" type="sibTrans" cxnId="{8F398C09-CF9E-4CF7-8CB3-D770700F8D73}">
      <dgm:prSet/>
      <dgm:spPr/>
      <dgm:t>
        <a:bodyPr/>
        <a:lstStyle/>
        <a:p>
          <a:endParaRPr lang="en-US"/>
        </a:p>
      </dgm:t>
    </dgm:pt>
    <dgm:pt modelId="{A5326844-5453-4EB0-A59F-300CE5206CDD}" type="pres">
      <dgm:prSet presAssocID="{AC83FB3E-27D5-4CA5-BCC9-B0F78089BB87}" presName="linear" presStyleCnt="0">
        <dgm:presLayoutVars>
          <dgm:animLvl val="lvl"/>
          <dgm:resizeHandles val="exact"/>
        </dgm:presLayoutVars>
      </dgm:prSet>
      <dgm:spPr/>
    </dgm:pt>
    <dgm:pt modelId="{310DD1EB-24FE-4B15-8CBA-D7234572AF87}" type="pres">
      <dgm:prSet presAssocID="{3F4775E9-6025-4B4C-920C-61DAF11336DC}" presName="parentText" presStyleLbl="node1" presStyleIdx="0" presStyleCnt="8">
        <dgm:presLayoutVars>
          <dgm:chMax val="0"/>
          <dgm:bulletEnabled val="1"/>
        </dgm:presLayoutVars>
      </dgm:prSet>
      <dgm:spPr/>
    </dgm:pt>
    <dgm:pt modelId="{C7E9AE83-2DDF-4770-B8FA-B5492B5F022B}" type="pres">
      <dgm:prSet presAssocID="{A1375FD1-E310-4291-884E-EF297DE0C7F0}" presName="spacer" presStyleCnt="0"/>
      <dgm:spPr/>
    </dgm:pt>
    <dgm:pt modelId="{1B88CE2D-93CB-4A9A-89C6-831AD5876DBF}" type="pres">
      <dgm:prSet presAssocID="{B67E6134-5CEE-4B72-9B5A-403817FF0B01}" presName="parentText" presStyleLbl="node1" presStyleIdx="1" presStyleCnt="8">
        <dgm:presLayoutVars>
          <dgm:chMax val="0"/>
          <dgm:bulletEnabled val="1"/>
        </dgm:presLayoutVars>
      </dgm:prSet>
      <dgm:spPr/>
    </dgm:pt>
    <dgm:pt modelId="{0AAE379B-58AE-44A4-B3A3-9372D7B32060}" type="pres">
      <dgm:prSet presAssocID="{B67E6134-5CEE-4B72-9B5A-403817FF0B01}" presName="childText" presStyleLbl="revTx" presStyleIdx="0" presStyleCnt="1" custFlipVert="1" custScaleX="93067" custScaleY="18570">
        <dgm:presLayoutVars>
          <dgm:bulletEnabled val="1"/>
        </dgm:presLayoutVars>
      </dgm:prSet>
      <dgm:spPr/>
    </dgm:pt>
    <dgm:pt modelId="{F369A3E9-1D82-46DB-8B8B-F90462BF33D8}" type="pres">
      <dgm:prSet presAssocID="{A511C33A-D810-4156-A4B8-8516F85123AB}" presName="parentText" presStyleLbl="node1" presStyleIdx="2" presStyleCnt="8">
        <dgm:presLayoutVars>
          <dgm:chMax val="0"/>
          <dgm:bulletEnabled val="1"/>
        </dgm:presLayoutVars>
      </dgm:prSet>
      <dgm:spPr/>
    </dgm:pt>
    <dgm:pt modelId="{09A23BC6-280F-4E90-8D3A-E2AB4B54A006}" type="pres">
      <dgm:prSet presAssocID="{93F5BE3A-A947-40A2-8E54-23515B7EF2A3}" presName="spacer" presStyleCnt="0"/>
      <dgm:spPr/>
    </dgm:pt>
    <dgm:pt modelId="{0261C37C-D82A-44A5-ADA0-8DF8CC53F192}" type="pres">
      <dgm:prSet presAssocID="{D7F39290-8608-48A1-8C8F-83D95DFA7D88}" presName="parentText" presStyleLbl="node1" presStyleIdx="3" presStyleCnt="8">
        <dgm:presLayoutVars>
          <dgm:chMax val="0"/>
          <dgm:bulletEnabled val="1"/>
        </dgm:presLayoutVars>
      </dgm:prSet>
      <dgm:spPr/>
    </dgm:pt>
    <dgm:pt modelId="{1398D66C-FF01-4928-BE88-7C656CDE1108}" type="pres">
      <dgm:prSet presAssocID="{1CCF4E8D-0B59-4766-85AB-6905D875CF84}" presName="spacer" presStyleCnt="0"/>
      <dgm:spPr/>
    </dgm:pt>
    <dgm:pt modelId="{D7181F3F-2F70-4E68-83D7-BFBCA526EAE9}" type="pres">
      <dgm:prSet presAssocID="{DB5E094F-5095-4F52-9111-65E6ABC831DC}" presName="parentText" presStyleLbl="node1" presStyleIdx="4" presStyleCnt="8">
        <dgm:presLayoutVars>
          <dgm:chMax val="0"/>
          <dgm:bulletEnabled val="1"/>
        </dgm:presLayoutVars>
      </dgm:prSet>
      <dgm:spPr/>
    </dgm:pt>
    <dgm:pt modelId="{8CEFDF3A-A076-4348-B984-07A3966ED96A}" type="pres">
      <dgm:prSet presAssocID="{AA8570DF-E4DB-4DA1-AFA4-349F9997297F}" presName="spacer" presStyleCnt="0"/>
      <dgm:spPr/>
    </dgm:pt>
    <dgm:pt modelId="{4AE0FC77-D900-4A0B-A540-5C0C60937073}" type="pres">
      <dgm:prSet presAssocID="{747E5182-993D-4E0B-8410-55868BCA05CC}" presName="parentText" presStyleLbl="node1" presStyleIdx="5" presStyleCnt="8">
        <dgm:presLayoutVars>
          <dgm:chMax val="0"/>
          <dgm:bulletEnabled val="1"/>
        </dgm:presLayoutVars>
      </dgm:prSet>
      <dgm:spPr/>
    </dgm:pt>
    <dgm:pt modelId="{B7D9AEDC-6F29-4228-9F27-8C6AF80F0CD2}" type="pres">
      <dgm:prSet presAssocID="{B2559EB4-15DA-46D9-AD3F-0D87EEE22005}" presName="spacer" presStyleCnt="0"/>
      <dgm:spPr/>
    </dgm:pt>
    <dgm:pt modelId="{6879BBE1-03C6-43F1-9E9D-57964E0624CE}" type="pres">
      <dgm:prSet presAssocID="{79C7EA78-46D0-4380-BF5A-917B566AF3C6}" presName="parentText" presStyleLbl="node1" presStyleIdx="6" presStyleCnt="8">
        <dgm:presLayoutVars>
          <dgm:chMax val="0"/>
          <dgm:bulletEnabled val="1"/>
        </dgm:presLayoutVars>
      </dgm:prSet>
      <dgm:spPr/>
    </dgm:pt>
    <dgm:pt modelId="{04DFBB1C-0FFD-4F8A-82DD-7BA917EA03C7}" type="pres">
      <dgm:prSet presAssocID="{05C7620F-624A-4A4F-8F70-6D0560CADDDA}" presName="spacer" presStyleCnt="0"/>
      <dgm:spPr/>
    </dgm:pt>
    <dgm:pt modelId="{DDE47D52-1ABF-47B0-BD89-D26E58CD7127}" type="pres">
      <dgm:prSet presAssocID="{9F99BF75-3F01-44AB-8B65-4973C473835A}" presName="parentText" presStyleLbl="node1" presStyleIdx="7" presStyleCnt="8">
        <dgm:presLayoutVars>
          <dgm:chMax val="0"/>
          <dgm:bulletEnabled val="1"/>
        </dgm:presLayoutVars>
      </dgm:prSet>
      <dgm:spPr/>
    </dgm:pt>
  </dgm:ptLst>
  <dgm:cxnLst>
    <dgm:cxn modelId="{8F398C09-CF9E-4CF7-8CB3-D770700F8D73}" srcId="{AC83FB3E-27D5-4CA5-BCC9-B0F78089BB87}" destId="{9F99BF75-3F01-44AB-8B65-4973C473835A}" srcOrd="7" destOrd="0" parTransId="{9D48B7F9-E801-4E39-BE8F-9D82D084F577}" sibTransId="{D1BF26AE-BA00-4566-B3CF-34D66A081A65}"/>
    <dgm:cxn modelId="{362BF21F-1DAF-4132-938B-798E588B3813}" type="presOf" srcId="{993938C2-1DC3-4A32-AEF3-884A1F1D4377}" destId="{0AAE379B-58AE-44A4-B3A3-9372D7B32060}" srcOrd="0" destOrd="0" presId="urn:microsoft.com/office/officeart/2005/8/layout/vList2"/>
    <dgm:cxn modelId="{6C90B024-27C0-48C7-BAB8-E211AFB758B3}" type="presOf" srcId="{3F4775E9-6025-4B4C-920C-61DAF11336DC}" destId="{310DD1EB-24FE-4B15-8CBA-D7234572AF87}" srcOrd="0" destOrd="0" presId="urn:microsoft.com/office/officeart/2005/8/layout/vList2"/>
    <dgm:cxn modelId="{E50FCE3C-B723-46F6-B30F-57D3A3BEC408}" srcId="{AC83FB3E-27D5-4CA5-BCC9-B0F78089BB87}" destId="{79C7EA78-46D0-4380-BF5A-917B566AF3C6}" srcOrd="6" destOrd="0" parTransId="{7C20EC0E-77C8-4A0E-8E34-32A300D14DC0}" sibTransId="{05C7620F-624A-4A4F-8F70-6D0560CADDDA}"/>
    <dgm:cxn modelId="{35883E43-FE78-4195-A688-8E50057CA3D9}" srcId="{B67E6134-5CEE-4B72-9B5A-403817FF0B01}" destId="{993938C2-1DC3-4A32-AEF3-884A1F1D4377}" srcOrd="0" destOrd="0" parTransId="{3265ACD3-F156-4FB9-86C6-841507DD82A4}" sibTransId="{BB3E2B2A-AA29-410C-9A99-FCE435E0E1BB}"/>
    <dgm:cxn modelId="{00C38F47-B479-4E85-B38B-7EFBD95A0921}" srcId="{AC83FB3E-27D5-4CA5-BCC9-B0F78089BB87}" destId="{A511C33A-D810-4156-A4B8-8516F85123AB}" srcOrd="2" destOrd="0" parTransId="{BAAEEC94-A35C-48B9-8409-1D2F438228BE}" sibTransId="{93F5BE3A-A947-40A2-8E54-23515B7EF2A3}"/>
    <dgm:cxn modelId="{0958616A-F5BF-4C17-A580-9AB48B2FDBDB}" srcId="{AC83FB3E-27D5-4CA5-BCC9-B0F78089BB87}" destId="{B67E6134-5CEE-4B72-9B5A-403817FF0B01}" srcOrd="1" destOrd="0" parTransId="{A887108B-EF29-4F40-A900-E7C5A4DAF79C}" sibTransId="{9F219081-F4C8-4F13-9437-BB2349253B40}"/>
    <dgm:cxn modelId="{5249F650-5ABC-4087-BDF1-AF21BD463ADC}" srcId="{AC83FB3E-27D5-4CA5-BCC9-B0F78089BB87}" destId="{D7F39290-8608-48A1-8C8F-83D95DFA7D88}" srcOrd="3" destOrd="0" parTransId="{9E3E4D86-B92E-451B-BC8E-5450BDC3ACED}" sibTransId="{1CCF4E8D-0B59-4766-85AB-6905D875CF84}"/>
    <dgm:cxn modelId="{55595058-FFC8-447F-B362-6B871E732C24}" srcId="{AC83FB3E-27D5-4CA5-BCC9-B0F78089BB87}" destId="{3F4775E9-6025-4B4C-920C-61DAF11336DC}" srcOrd="0" destOrd="0" parTransId="{D4AC1BAF-A38B-49A8-9A7B-D91EDB478B59}" sibTransId="{A1375FD1-E310-4291-884E-EF297DE0C7F0}"/>
    <dgm:cxn modelId="{8919F783-027D-4BC4-A91B-F5A3BC72E92E}" type="presOf" srcId="{D7F39290-8608-48A1-8C8F-83D95DFA7D88}" destId="{0261C37C-D82A-44A5-ADA0-8DF8CC53F192}" srcOrd="0" destOrd="0" presId="urn:microsoft.com/office/officeart/2005/8/layout/vList2"/>
    <dgm:cxn modelId="{4F5A6388-359B-4EF6-8BBB-625995F4ED12}" srcId="{AC83FB3E-27D5-4CA5-BCC9-B0F78089BB87}" destId="{747E5182-993D-4E0B-8410-55868BCA05CC}" srcOrd="5" destOrd="0" parTransId="{8FC6972C-6443-47F9-B3FD-16F155E65300}" sibTransId="{B2559EB4-15DA-46D9-AD3F-0D87EEE22005}"/>
    <dgm:cxn modelId="{26657F92-23CA-41A3-9482-8A1230CF539C}" type="presOf" srcId="{DB5E094F-5095-4F52-9111-65E6ABC831DC}" destId="{D7181F3F-2F70-4E68-83D7-BFBCA526EAE9}" srcOrd="0" destOrd="0" presId="urn:microsoft.com/office/officeart/2005/8/layout/vList2"/>
    <dgm:cxn modelId="{AFC43A9B-EF8C-4924-B5CA-4E07989BCF1B}" type="presOf" srcId="{747E5182-993D-4E0B-8410-55868BCA05CC}" destId="{4AE0FC77-D900-4A0B-A540-5C0C60937073}" srcOrd="0" destOrd="0" presId="urn:microsoft.com/office/officeart/2005/8/layout/vList2"/>
    <dgm:cxn modelId="{C1F288A5-8D06-4256-AA35-BD4DF08CDDCE}" type="presOf" srcId="{AC83FB3E-27D5-4CA5-BCC9-B0F78089BB87}" destId="{A5326844-5453-4EB0-A59F-300CE5206CDD}" srcOrd="0" destOrd="0" presId="urn:microsoft.com/office/officeart/2005/8/layout/vList2"/>
    <dgm:cxn modelId="{759F24AD-8814-4B10-8676-396FF23992D9}" type="presOf" srcId="{A511C33A-D810-4156-A4B8-8516F85123AB}" destId="{F369A3E9-1D82-46DB-8B8B-F90462BF33D8}" srcOrd="0" destOrd="0" presId="urn:microsoft.com/office/officeart/2005/8/layout/vList2"/>
    <dgm:cxn modelId="{D1A285AF-35FA-4E9E-BF02-6EE2A49C7667}" type="presOf" srcId="{B67E6134-5CEE-4B72-9B5A-403817FF0B01}" destId="{1B88CE2D-93CB-4A9A-89C6-831AD5876DBF}" srcOrd="0" destOrd="0" presId="urn:microsoft.com/office/officeart/2005/8/layout/vList2"/>
    <dgm:cxn modelId="{189FF2BB-0F40-44D2-97F5-C3DB8092659A}" type="presOf" srcId="{79C7EA78-46D0-4380-BF5A-917B566AF3C6}" destId="{6879BBE1-03C6-43F1-9E9D-57964E0624CE}" srcOrd="0" destOrd="0" presId="urn:microsoft.com/office/officeart/2005/8/layout/vList2"/>
    <dgm:cxn modelId="{27DB14EC-7775-4F2A-9D24-BA37D62F3127}" type="presOf" srcId="{9F99BF75-3F01-44AB-8B65-4973C473835A}" destId="{DDE47D52-1ABF-47B0-BD89-D26E58CD7127}" srcOrd="0" destOrd="0" presId="urn:microsoft.com/office/officeart/2005/8/layout/vList2"/>
    <dgm:cxn modelId="{EFF2FAFB-6559-4DBE-A3F2-204A45C71084}" srcId="{AC83FB3E-27D5-4CA5-BCC9-B0F78089BB87}" destId="{DB5E094F-5095-4F52-9111-65E6ABC831DC}" srcOrd="4" destOrd="0" parTransId="{2A3EE020-D949-4955-AD83-C66FAC9B5289}" sibTransId="{AA8570DF-E4DB-4DA1-AFA4-349F9997297F}"/>
    <dgm:cxn modelId="{0B868DC8-3956-4DD0-BDF5-CC1E25DCD87C}" type="presParOf" srcId="{A5326844-5453-4EB0-A59F-300CE5206CDD}" destId="{310DD1EB-24FE-4B15-8CBA-D7234572AF87}" srcOrd="0" destOrd="0" presId="urn:microsoft.com/office/officeart/2005/8/layout/vList2"/>
    <dgm:cxn modelId="{0E9BB97D-024F-4B0A-9D5C-DC3B74F2FC38}" type="presParOf" srcId="{A5326844-5453-4EB0-A59F-300CE5206CDD}" destId="{C7E9AE83-2DDF-4770-B8FA-B5492B5F022B}" srcOrd="1" destOrd="0" presId="urn:microsoft.com/office/officeart/2005/8/layout/vList2"/>
    <dgm:cxn modelId="{694E9423-D74D-48C6-8895-77CF3BB59BBD}" type="presParOf" srcId="{A5326844-5453-4EB0-A59F-300CE5206CDD}" destId="{1B88CE2D-93CB-4A9A-89C6-831AD5876DBF}" srcOrd="2" destOrd="0" presId="urn:microsoft.com/office/officeart/2005/8/layout/vList2"/>
    <dgm:cxn modelId="{7C9F0343-1DC3-4002-A45C-08603A62785C}" type="presParOf" srcId="{A5326844-5453-4EB0-A59F-300CE5206CDD}" destId="{0AAE379B-58AE-44A4-B3A3-9372D7B32060}" srcOrd="3" destOrd="0" presId="urn:microsoft.com/office/officeart/2005/8/layout/vList2"/>
    <dgm:cxn modelId="{D41E8A30-669F-4278-9974-56C2E1373F13}" type="presParOf" srcId="{A5326844-5453-4EB0-A59F-300CE5206CDD}" destId="{F369A3E9-1D82-46DB-8B8B-F90462BF33D8}" srcOrd="4" destOrd="0" presId="urn:microsoft.com/office/officeart/2005/8/layout/vList2"/>
    <dgm:cxn modelId="{D5859934-6201-4640-A411-E308BB9C5BBC}" type="presParOf" srcId="{A5326844-5453-4EB0-A59F-300CE5206CDD}" destId="{09A23BC6-280F-4E90-8D3A-E2AB4B54A006}" srcOrd="5" destOrd="0" presId="urn:microsoft.com/office/officeart/2005/8/layout/vList2"/>
    <dgm:cxn modelId="{E78E493D-857B-4A17-A3BB-88BA540E41E3}" type="presParOf" srcId="{A5326844-5453-4EB0-A59F-300CE5206CDD}" destId="{0261C37C-D82A-44A5-ADA0-8DF8CC53F192}" srcOrd="6" destOrd="0" presId="urn:microsoft.com/office/officeart/2005/8/layout/vList2"/>
    <dgm:cxn modelId="{7669D445-4C95-4CF3-B6CD-4D4AC99540C2}" type="presParOf" srcId="{A5326844-5453-4EB0-A59F-300CE5206CDD}" destId="{1398D66C-FF01-4928-BE88-7C656CDE1108}" srcOrd="7" destOrd="0" presId="urn:microsoft.com/office/officeart/2005/8/layout/vList2"/>
    <dgm:cxn modelId="{AD3DCF43-6FCD-44DA-9F4F-3B51BCB8BF90}" type="presParOf" srcId="{A5326844-5453-4EB0-A59F-300CE5206CDD}" destId="{D7181F3F-2F70-4E68-83D7-BFBCA526EAE9}" srcOrd="8" destOrd="0" presId="urn:microsoft.com/office/officeart/2005/8/layout/vList2"/>
    <dgm:cxn modelId="{C3CD6B3D-90FB-45C2-ACAC-53A0C752047F}" type="presParOf" srcId="{A5326844-5453-4EB0-A59F-300CE5206CDD}" destId="{8CEFDF3A-A076-4348-B984-07A3966ED96A}" srcOrd="9" destOrd="0" presId="urn:microsoft.com/office/officeart/2005/8/layout/vList2"/>
    <dgm:cxn modelId="{016E8123-E834-450F-9694-F5BF5C7564B4}" type="presParOf" srcId="{A5326844-5453-4EB0-A59F-300CE5206CDD}" destId="{4AE0FC77-D900-4A0B-A540-5C0C60937073}" srcOrd="10" destOrd="0" presId="urn:microsoft.com/office/officeart/2005/8/layout/vList2"/>
    <dgm:cxn modelId="{410A24C9-602B-4650-A38C-93DC61AA3824}" type="presParOf" srcId="{A5326844-5453-4EB0-A59F-300CE5206CDD}" destId="{B7D9AEDC-6F29-4228-9F27-8C6AF80F0CD2}" srcOrd="11" destOrd="0" presId="urn:microsoft.com/office/officeart/2005/8/layout/vList2"/>
    <dgm:cxn modelId="{F8328CBC-343C-4464-91CC-C58FD31387D1}" type="presParOf" srcId="{A5326844-5453-4EB0-A59F-300CE5206CDD}" destId="{6879BBE1-03C6-43F1-9E9D-57964E0624CE}" srcOrd="12" destOrd="0" presId="urn:microsoft.com/office/officeart/2005/8/layout/vList2"/>
    <dgm:cxn modelId="{60B039F8-96C9-435C-AB90-5129940D3677}" type="presParOf" srcId="{A5326844-5453-4EB0-A59F-300CE5206CDD}" destId="{04DFBB1C-0FFD-4F8A-82DD-7BA917EA03C7}" srcOrd="13" destOrd="0" presId="urn:microsoft.com/office/officeart/2005/8/layout/vList2"/>
    <dgm:cxn modelId="{99FB2C7C-B549-45AF-A094-14A5B681FF36}" type="presParOf" srcId="{A5326844-5453-4EB0-A59F-300CE5206CDD}" destId="{DDE47D52-1ABF-47B0-BD89-D26E58CD7127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2D20483-1AC0-4EC8-A294-F99DF71629A9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0A8BF26-F44F-4909-B817-3BAAE187C736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800" dirty="0"/>
            <a:t>Visual Art 9</a:t>
          </a:r>
        </a:p>
      </dgm:t>
    </dgm:pt>
    <dgm:pt modelId="{5A17328D-DBC3-4E5B-A12B-3CCFDEFA03EF}" type="parTrans" cxnId="{CBCF3958-2370-40F5-A1EC-EB3B513E3E91}">
      <dgm:prSet/>
      <dgm:spPr/>
      <dgm:t>
        <a:bodyPr/>
        <a:lstStyle/>
        <a:p>
          <a:endParaRPr lang="en-US"/>
        </a:p>
      </dgm:t>
    </dgm:pt>
    <dgm:pt modelId="{AA6933A0-0BDC-45CF-BCC9-9EAB829571D6}" type="sibTrans" cxnId="{CBCF3958-2370-40F5-A1EC-EB3B513E3E91}">
      <dgm:prSet/>
      <dgm:spPr/>
      <dgm:t>
        <a:bodyPr/>
        <a:lstStyle/>
        <a:p>
          <a:endParaRPr lang="en-US"/>
        </a:p>
      </dgm:t>
    </dgm:pt>
    <dgm:pt modelId="{20A370F5-7A14-47B4-BB1B-0356105236D2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800" dirty="0"/>
            <a:t>Drama 9</a:t>
          </a:r>
        </a:p>
      </dgm:t>
    </dgm:pt>
    <dgm:pt modelId="{4730498C-7510-408E-8ECD-5EA746E6F624}" type="parTrans" cxnId="{E6A7BA7A-3007-42C5-82AA-D972E4993634}">
      <dgm:prSet/>
      <dgm:spPr/>
      <dgm:t>
        <a:bodyPr/>
        <a:lstStyle/>
        <a:p>
          <a:endParaRPr lang="en-US"/>
        </a:p>
      </dgm:t>
    </dgm:pt>
    <dgm:pt modelId="{636138F2-7C74-4B8F-BE0D-86F5D37F212A}" type="sibTrans" cxnId="{E6A7BA7A-3007-42C5-82AA-D972E4993634}">
      <dgm:prSet/>
      <dgm:spPr/>
      <dgm:t>
        <a:bodyPr/>
        <a:lstStyle/>
        <a:p>
          <a:endParaRPr lang="en-US"/>
        </a:p>
      </dgm:t>
    </dgm:pt>
    <dgm:pt modelId="{2D8BA2D7-130D-4D61-879D-B5787E5AA6A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800" dirty="0"/>
            <a:t>Dance 9</a:t>
          </a:r>
        </a:p>
      </dgm:t>
    </dgm:pt>
    <dgm:pt modelId="{7872A26F-0E57-46AF-8607-6B0A7DD39613}" type="parTrans" cxnId="{BD0D90E9-407C-4130-B54F-7470BECCC25C}">
      <dgm:prSet/>
      <dgm:spPr/>
      <dgm:t>
        <a:bodyPr/>
        <a:lstStyle/>
        <a:p>
          <a:endParaRPr lang="en-US"/>
        </a:p>
      </dgm:t>
    </dgm:pt>
    <dgm:pt modelId="{C1CFF8E7-A45F-4917-B31E-66E9897A9FA1}" type="sibTrans" cxnId="{BD0D90E9-407C-4130-B54F-7470BECCC25C}">
      <dgm:prSet/>
      <dgm:spPr/>
      <dgm:t>
        <a:bodyPr/>
        <a:lstStyle/>
        <a:p>
          <a:endParaRPr lang="en-US"/>
        </a:p>
      </dgm:t>
    </dgm:pt>
    <dgm:pt modelId="{BA41A9BB-C36F-4A36-BED4-62503D6F4CB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800" dirty="0"/>
            <a:t>Guitar 9</a:t>
          </a:r>
        </a:p>
      </dgm:t>
    </dgm:pt>
    <dgm:pt modelId="{22CBAE9C-2F2D-4010-894F-B84C8CD27AD2}" type="parTrans" cxnId="{8C7385D8-DB57-4F7F-9EA4-16DF5EFBEA1C}">
      <dgm:prSet/>
      <dgm:spPr/>
      <dgm:t>
        <a:bodyPr/>
        <a:lstStyle/>
        <a:p>
          <a:endParaRPr lang="en-US"/>
        </a:p>
      </dgm:t>
    </dgm:pt>
    <dgm:pt modelId="{A8E162AF-71DC-4A74-AA1B-D617E13CA667}" type="sibTrans" cxnId="{8C7385D8-DB57-4F7F-9EA4-16DF5EFBEA1C}">
      <dgm:prSet/>
      <dgm:spPr/>
      <dgm:t>
        <a:bodyPr/>
        <a:lstStyle/>
        <a:p>
          <a:endParaRPr lang="en-US"/>
        </a:p>
      </dgm:t>
    </dgm:pt>
    <dgm:pt modelId="{45054A7F-A66D-410D-8F97-605A387CD323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800" dirty="0"/>
            <a:t>Concert </a:t>
          </a:r>
          <a:r>
            <a:rPr lang="en-US" sz="2800"/>
            <a:t>Band / </a:t>
          </a:r>
          <a:r>
            <a:rPr lang="en-US" sz="2800" dirty="0"/>
            <a:t>Jazz Band 9</a:t>
          </a:r>
        </a:p>
      </dgm:t>
    </dgm:pt>
    <dgm:pt modelId="{95668D8A-8EC0-4F49-BCCE-254924158DE9}" type="parTrans" cxnId="{F38DE178-B504-4BCE-9BEE-E371A1489EA2}">
      <dgm:prSet/>
      <dgm:spPr/>
      <dgm:t>
        <a:bodyPr/>
        <a:lstStyle/>
        <a:p>
          <a:endParaRPr lang="en-US"/>
        </a:p>
      </dgm:t>
    </dgm:pt>
    <dgm:pt modelId="{3908DFE1-9936-4F79-A245-A388F18180B6}" type="sibTrans" cxnId="{F38DE178-B504-4BCE-9BEE-E371A1489EA2}">
      <dgm:prSet/>
      <dgm:spPr/>
      <dgm:t>
        <a:bodyPr/>
        <a:lstStyle/>
        <a:p>
          <a:endParaRPr lang="en-US"/>
        </a:p>
      </dgm:t>
    </dgm:pt>
    <dgm:pt modelId="{C7D188B8-4577-4D2E-91A6-E3D27BDEBE87}" type="pres">
      <dgm:prSet presAssocID="{D2D20483-1AC0-4EC8-A294-F99DF71629A9}" presName="root" presStyleCnt="0">
        <dgm:presLayoutVars>
          <dgm:dir/>
          <dgm:resizeHandles val="exact"/>
        </dgm:presLayoutVars>
      </dgm:prSet>
      <dgm:spPr/>
    </dgm:pt>
    <dgm:pt modelId="{3890DCE9-707D-4AD9-BD8A-1363C73AC280}" type="pres">
      <dgm:prSet presAssocID="{60A8BF26-F44F-4909-B817-3BAAE187C736}" presName="compNode" presStyleCnt="0"/>
      <dgm:spPr/>
    </dgm:pt>
    <dgm:pt modelId="{D8462A9B-6202-4B45-8462-127D1D7696C2}" type="pres">
      <dgm:prSet presAssocID="{60A8BF26-F44F-4909-B817-3BAAE187C736}" presName="iconRect" presStyleLbl="node1" presStyleIdx="0" presStyleCnt="5" custScaleX="183078" custScaleY="17091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alette"/>
        </a:ext>
      </dgm:extLst>
    </dgm:pt>
    <dgm:pt modelId="{3CECEC14-B1FB-4B5A-AC99-4575EFA03695}" type="pres">
      <dgm:prSet presAssocID="{60A8BF26-F44F-4909-B817-3BAAE187C736}" presName="spaceRect" presStyleCnt="0"/>
      <dgm:spPr/>
    </dgm:pt>
    <dgm:pt modelId="{F7832CC6-1C02-41E7-943D-C474A27F1D20}" type="pres">
      <dgm:prSet presAssocID="{60A8BF26-F44F-4909-B817-3BAAE187C736}" presName="textRect" presStyleLbl="revTx" presStyleIdx="0" presStyleCnt="5">
        <dgm:presLayoutVars>
          <dgm:chMax val="1"/>
          <dgm:chPref val="1"/>
        </dgm:presLayoutVars>
      </dgm:prSet>
      <dgm:spPr/>
    </dgm:pt>
    <dgm:pt modelId="{1151D8E5-B778-4B16-A562-BBEDFADB24A8}" type="pres">
      <dgm:prSet presAssocID="{AA6933A0-0BDC-45CF-BCC9-9EAB829571D6}" presName="sibTrans" presStyleCnt="0"/>
      <dgm:spPr/>
    </dgm:pt>
    <dgm:pt modelId="{3E981D31-B2E2-4074-B55C-18BBD68B75FF}" type="pres">
      <dgm:prSet presAssocID="{20A370F5-7A14-47B4-BB1B-0356105236D2}" presName="compNode" presStyleCnt="0"/>
      <dgm:spPr/>
    </dgm:pt>
    <dgm:pt modelId="{D00B857A-DA62-47A6-86B5-7B968D81D99D}" type="pres">
      <dgm:prSet presAssocID="{20A370F5-7A14-47B4-BB1B-0356105236D2}" presName="iconRect" presStyleLbl="node1" presStyleIdx="1" presStyleCnt="5" custScaleX="189007" custScaleY="170911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rama"/>
        </a:ext>
      </dgm:extLst>
    </dgm:pt>
    <dgm:pt modelId="{52C415D8-80AE-4E1D-9F5C-6D22B2ED0B67}" type="pres">
      <dgm:prSet presAssocID="{20A370F5-7A14-47B4-BB1B-0356105236D2}" presName="spaceRect" presStyleCnt="0"/>
      <dgm:spPr/>
    </dgm:pt>
    <dgm:pt modelId="{8962D492-2FC9-4BD9-ADB1-08207D6D7FFB}" type="pres">
      <dgm:prSet presAssocID="{20A370F5-7A14-47B4-BB1B-0356105236D2}" presName="textRect" presStyleLbl="revTx" presStyleIdx="1" presStyleCnt="5">
        <dgm:presLayoutVars>
          <dgm:chMax val="1"/>
          <dgm:chPref val="1"/>
        </dgm:presLayoutVars>
      </dgm:prSet>
      <dgm:spPr/>
    </dgm:pt>
    <dgm:pt modelId="{87DE504E-FC29-4EF4-91E1-0922FBFA2FD3}" type="pres">
      <dgm:prSet presAssocID="{636138F2-7C74-4B8F-BE0D-86F5D37F212A}" presName="sibTrans" presStyleCnt="0"/>
      <dgm:spPr/>
    </dgm:pt>
    <dgm:pt modelId="{A2D62583-B802-4ABE-87E4-C76A486D33DD}" type="pres">
      <dgm:prSet presAssocID="{2D8BA2D7-130D-4D61-879D-B5787E5AA6AA}" presName="compNode" presStyleCnt="0"/>
      <dgm:spPr/>
    </dgm:pt>
    <dgm:pt modelId="{473B6944-90EC-4458-9015-2A176B0C770E}" type="pres">
      <dgm:prSet presAssocID="{2D8BA2D7-130D-4D61-879D-B5787E5AA6AA}" presName="iconRect" presStyleLbl="node1" presStyleIdx="2" presStyleCnt="5" custScaleX="201795" custScaleY="170911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ance"/>
        </a:ext>
      </dgm:extLst>
    </dgm:pt>
    <dgm:pt modelId="{F8C076E7-3EE4-4CD3-BC41-7F390F86E35E}" type="pres">
      <dgm:prSet presAssocID="{2D8BA2D7-130D-4D61-879D-B5787E5AA6AA}" presName="spaceRect" presStyleCnt="0"/>
      <dgm:spPr/>
    </dgm:pt>
    <dgm:pt modelId="{5C9E6687-1EBE-442B-A1CA-5F393602A68C}" type="pres">
      <dgm:prSet presAssocID="{2D8BA2D7-130D-4D61-879D-B5787E5AA6AA}" presName="textRect" presStyleLbl="revTx" presStyleIdx="2" presStyleCnt="5">
        <dgm:presLayoutVars>
          <dgm:chMax val="1"/>
          <dgm:chPref val="1"/>
        </dgm:presLayoutVars>
      </dgm:prSet>
      <dgm:spPr/>
    </dgm:pt>
    <dgm:pt modelId="{7F619B25-6360-441D-9C9F-9DAACC850138}" type="pres">
      <dgm:prSet presAssocID="{C1CFF8E7-A45F-4917-B31E-66E9897A9FA1}" presName="sibTrans" presStyleCnt="0"/>
      <dgm:spPr/>
    </dgm:pt>
    <dgm:pt modelId="{BCEBC242-4914-4984-8289-CB40CC555A12}" type="pres">
      <dgm:prSet presAssocID="{BA41A9BB-C36F-4A36-BED4-62503D6F4CB8}" presName="compNode" presStyleCnt="0"/>
      <dgm:spPr/>
    </dgm:pt>
    <dgm:pt modelId="{1B0DD58C-916C-4EF6-878E-0152865EA83E}" type="pres">
      <dgm:prSet presAssocID="{BA41A9BB-C36F-4A36-BED4-62503D6F4CB8}" presName="iconRect" presStyleLbl="node1" presStyleIdx="3" presStyleCnt="5" custScaleX="166569" custScaleY="14457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uitar"/>
        </a:ext>
      </dgm:extLst>
    </dgm:pt>
    <dgm:pt modelId="{0E2BE44B-FFF4-4369-812B-5C1885CA63DA}" type="pres">
      <dgm:prSet presAssocID="{BA41A9BB-C36F-4A36-BED4-62503D6F4CB8}" presName="spaceRect" presStyleCnt="0"/>
      <dgm:spPr/>
    </dgm:pt>
    <dgm:pt modelId="{E8BC4F19-19C3-4448-9A02-47E4432255EA}" type="pres">
      <dgm:prSet presAssocID="{BA41A9BB-C36F-4A36-BED4-62503D6F4CB8}" presName="textRect" presStyleLbl="revTx" presStyleIdx="3" presStyleCnt="5">
        <dgm:presLayoutVars>
          <dgm:chMax val="1"/>
          <dgm:chPref val="1"/>
        </dgm:presLayoutVars>
      </dgm:prSet>
      <dgm:spPr/>
    </dgm:pt>
    <dgm:pt modelId="{CC32C8AB-9383-4E77-9665-9FA956A27BEB}" type="pres">
      <dgm:prSet presAssocID="{A8E162AF-71DC-4A74-AA1B-D617E13CA667}" presName="sibTrans" presStyleCnt="0"/>
      <dgm:spPr/>
    </dgm:pt>
    <dgm:pt modelId="{1C5B5C1D-9B9D-4B9A-9B41-698226F52923}" type="pres">
      <dgm:prSet presAssocID="{45054A7F-A66D-410D-8F97-605A387CD323}" presName="compNode" presStyleCnt="0"/>
      <dgm:spPr/>
    </dgm:pt>
    <dgm:pt modelId="{D32392D8-10E0-48E0-9A49-2AA30D4AE5D7}" type="pres">
      <dgm:prSet presAssocID="{45054A7F-A66D-410D-8F97-605A387CD323}" presName="iconRect" presStyleLbl="node1" presStyleIdx="4" presStyleCnt="5" custScaleX="172499" custScaleY="154035" custLinFactNeighborX="-1715" custLinFactNeighborY="3788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axophone"/>
        </a:ext>
      </dgm:extLst>
    </dgm:pt>
    <dgm:pt modelId="{3236D524-9569-4134-B71E-2836369B57AB}" type="pres">
      <dgm:prSet presAssocID="{45054A7F-A66D-410D-8F97-605A387CD323}" presName="spaceRect" presStyleCnt="0"/>
      <dgm:spPr/>
    </dgm:pt>
    <dgm:pt modelId="{47C9EE54-EAFB-4C67-A7A7-4320FA54A1DC}" type="pres">
      <dgm:prSet presAssocID="{45054A7F-A66D-410D-8F97-605A387CD323}" presName="textRect" presStyleLbl="revTx" presStyleIdx="4" presStyleCnt="5" custScaleX="134052">
        <dgm:presLayoutVars>
          <dgm:chMax val="1"/>
          <dgm:chPref val="1"/>
        </dgm:presLayoutVars>
      </dgm:prSet>
      <dgm:spPr/>
    </dgm:pt>
  </dgm:ptLst>
  <dgm:cxnLst>
    <dgm:cxn modelId="{89D15A4A-6630-4ACD-BD6D-81B9212B41FF}" type="presOf" srcId="{BA41A9BB-C36F-4A36-BED4-62503D6F4CB8}" destId="{E8BC4F19-19C3-4448-9A02-47E4432255EA}" srcOrd="0" destOrd="0" presId="urn:microsoft.com/office/officeart/2018/2/layout/IconLabelList"/>
    <dgm:cxn modelId="{4C7D896C-19DA-48DB-B689-B4CE446C04A6}" type="presOf" srcId="{20A370F5-7A14-47B4-BB1B-0356105236D2}" destId="{8962D492-2FC9-4BD9-ADB1-08207D6D7FFB}" srcOrd="0" destOrd="0" presId="urn:microsoft.com/office/officeart/2018/2/layout/IconLabelList"/>
    <dgm:cxn modelId="{CBCF3958-2370-40F5-A1EC-EB3B513E3E91}" srcId="{D2D20483-1AC0-4EC8-A294-F99DF71629A9}" destId="{60A8BF26-F44F-4909-B817-3BAAE187C736}" srcOrd="0" destOrd="0" parTransId="{5A17328D-DBC3-4E5B-A12B-3CCFDEFA03EF}" sibTransId="{AA6933A0-0BDC-45CF-BCC9-9EAB829571D6}"/>
    <dgm:cxn modelId="{F38DE178-B504-4BCE-9BEE-E371A1489EA2}" srcId="{D2D20483-1AC0-4EC8-A294-F99DF71629A9}" destId="{45054A7F-A66D-410D-8F97-605A387CD323}" srcOrd="4" destOrd="0" parTransId="{95668D8A-8EC0-4F49-BCCE-254924158DE9}" sibTransId="{3908DFE1-9936-4F79-A245-A388F18180B6}"/>
    <dgm:cxn modelId="{E6A7BA7A-3007-42C5-82AA-D972E4993634}" srcId="{D2D20483-1AC0-4EC8-A294-F99DF71629A9}" destId="{20A370F5-7A14-47B4-BB1B-0356105236D2}" srcOrd="1" destOrd="0" parTransId="{4730498C-7510-408E-8ECD-5EA746E6F624}" sibTransId="{636138F2-7C74-4B8F-BE0D-86F5D37F212A}"/>
    <dgm:cxn modelId="{2E1F528F-3A42-462C-89A6-5FD9CD196BE8}" type="presOf" srcId="{60A8BF26-F44F-4909-B817-3BAAE187C736}" destId="{F7832CC6-1C02-41E7-943D-C474A27F1D20}" srcOrd="0" destOrd="0" presId="urn:microsoft.com/office/officeart/2018/2/layout/IconLabelList"/>
    <dgm:cxn modelId="{FF924795-46FE-4C5A-9FE5-66B81763F2FA}" type="presOf" srcId="{45054A7F-A66D-410D-8F97-605A387CD323}" destId="{47C9EE54-EAFB-4C67-A7A7-4320FA54A1DC}" srcOrd="0" destOrd="0" presId="urn:microsoft.com/office/officeart/2018/2/layout/IconLabelList"/>
    <dgm:cxn modelId="{8C7385D8-DB57-4F7F-9EA4-16DF5EFBEA1C}" srcId="{D2D20483-1AC0-4EC8-A294-F99DF71629A9}" destId="{BA41A9BB-C36F-4A36-BED4-62503D6F4CB8}" srcOrd="3" destOrd="0" parTransId="{22CBAE9C-2F2D-4010-894F-B84C8CD27AD2}" sibTransId="{A8E162AF-71DC-4A74-AA1B-D617E13CA667}"/>
    <dgm:cxn modelId="{D3FA85E5-CAF6-4153-844E-65A7615DA4EA}" type="presOf" srcId="{2D8BA2D7-130D-4D61-879D-B5787E5AA6AA}" destId="{5C9E6687-1EBE-442B-A1CA-5F393602A68C}" srcOrd="0" destOrd="0" presId="urn:microsoft.com/office/officeart/2018/2/layout/IconLabelList"/>
    <dgm:cxn modelId="{BD0D90E9-407C-4130-B54F-7470BECCC25C}" srcId="{D2D20483-1AC0-4EC8-A294-F99DF71629A9}" destId="{2D8BA2D7-130D-4D61-879D-B5787E5AA6AA}" srcOrd="2" destOrd="0" parTransId="{7872A26F-0E57-46AF-8607-6B0A7DD39613}" sibTransId="{C1CFF8E7-A45F-4917-B31E-66E9897A9FA1}"/>
    <dgm:cxn modelId="{36884DEE-7877-4FBC-8D87-ED2CFC5BE67F}" type="presOf" srcId="{D2D20483-1AC0-4EC8-A294-F99DF71629A9}" destId="{C7D188B8-4577-4D2E-91A6-E3D27BDEBE87}" srcOrd="0" destOrd="0" presId="urn:microsoft.com/office/officeart/2018/2/layout/IconLabelList"/>
    <dgm:cxn modelId="{B4517B18-B975-49B6-9285-94E0628D3B88}" type="presParOf" srcId="{C7D188B8-4577-4D2E-91A6-E3D27BDEBE87}" destId="{3890DCE9-707D-4AD9-BD8A-1363C73AC280}" srcOrd="0" destOrd="0" presId="urn:microsoft.com/office/officeart/2018/2/layout/IconLabelList"/>
    <dgm:cxn modelId="{362CCDEF-C48A-473E-B0DC-B8D3B94C91F8}" type="presParOf" srcId="{3890DCE9-707D-4AD9-BD8A-1363C73AC280}" destId="{D8462A9B-6202-4B45-8462-127D1D7696C2}" srcOrd="0" destOrd="0" presId="urn:microsoft.com/office/officeart/2018/2/layout/IconLabelList"/>
    <dgm:cxn modelId="{7709EC07-A48A-49C2-A09D-73921E7B906D}" type="presParOf" srcId="{3890DCE9-707D-4AD9-BD8A-1363C73AC280}" destId="{3CECEC14-B1FB-4B5A-AC99-4575EFA03695}" srcOrd="1" destOrd="0" presId="urn:microsoft.com/office/officeart/2018/2/layout/IconLabelList"/>
    <dgm:cxn modelId="{984C4D53-5CE9-4187-91BF-BBA5AA51FF5A}" type="presParOf" srcId="{3890DCE9-707D-4AD9-BD8A-1363C73AC280}" destId="{F7832CC6-1C02-41E7-943D-C474A27F1D20}" srcOrd="2" destOrd="0" presId="urn:microsoft.com/office/officeart/2018/2/layout/IconLabelList"/>
    <dgm:cxn modelId="{247688BF-CE01-4A3D-BE8F-7E922A2A8966}" type="presParOf" srcId="{C7D188B8-4577-4D2E-91A6-E3D27BDEBE87}" destId="{1151D8E5-B778-4B16-A562-BBEDFADB24A8}" srcOrd="1" destOrd="0" presId="urn:microsoft.com/office/officeart/2018/2/layout/IconLabelList"/>
    <dgm:cxn modelId="{984AD8ED-E564-4463-8D05-A657237E530F}" type="presParOf" srcId="{C7D188B8-4577-4D2E-91A6-E3D27BDEBE87}" destId="{3E981D31-B2E2-4074-B55C-18BBD68B75FF}" srcOrd="2" destOrd="0" presId="urn:microsoft.com/office/officeart/2018/2/layout/IconLabelList"/>
    <dgm:cxn modelId="{DA31B99B-9BD0-43EC-8381-0DA58E70EF07}" type="presParOf" srcId="{3E981D31-B2E2-4074-B55C-18BBD68B75FF}" destId="{D00B857A-DA62-47A6-86B5-7B968D81D99D}" srcOrd="0" destOrd="0" presId="urn:microsoft.com/office/officeart/2018/2/layout/IconLabelList"/>
    <dgm:cxn modelId="{3C5A3B1D-3044-4A9C-8315-ABEBCAE70FA8}" type="presParOf" srcId="{3E981D31-B2E2-4074-B55C-18BBD68B75FF}" destId="{52C415D8-80AE-4E1D-9F5C-6D22B2ED0B67}" srcOrd="1" destOrd="0" presId="urn:microsoft.com/office/officeart/2018/2/layout/IconLabelList"/>
    <dgm:cxn modelId="{7AADF8BB-BCA0-4A24-AFDB-5B5E575D4AC9}" type="presParOf" srcId="{3E981D31-B2E2-4074-B55C-18BBD68B75FF}" destId="{8962D492-2FC9-4BD9-ADB1-08207D6D7FFB}" srcOrd="2" destOrd="0" presId="urn:microsoft.com/office/officeart/2018/2/layout/IconLabelList"/>
    <dgm:cxn modelId="{F932ADA3-5DD6-45FD-81EE-4A66008C6C68}" type="presParOf" srcId="{C7D188B8-4577-4D2E-91A6-E3D27BDEBE87}" destId="{87DE504E-FC29-4EF4-91E1-0922FBFA2FD3}" srcOrd="3" destOrd="0" presId="urn:microsoft.com/office/officeart/2018/2/layout/IconLabelList"/>
    <dgm:cxn modelId="{186D6CDF-BD0F-400C-A79B-EA8F50BE84E3}" type="presParOf" srcId="{C7D188B8-4577-4D2E-91A6-E3D27BDEBE87}" destId="{A2D62583-B802-4ABE-87E4-C76A486D33DD}" srcOrd="4" destOrd="0" presId="urn:microsoft.com/office/officeart/2018/2/layout/IconLabelList"/>
    <dgm:cxn modelId="{626D03E3-23CC-4B42-85D6-84F254DBC267}" type="presParOf" srcId="{A2D62583-B802-4ABE-87E4-C76A486D33DD}" destId="{473B6944-90EC-4458-9015-2A176B0C770E}" srcOrd="0" destOrd="0" presId="urn:microsoft.com/office/officeart/2018/2/layout/IconLabelList"/>
    <dgm:cxn modelId="{777A0B70-6943-41CE-BD70-9C4D81BA4C12}" type="presParOf" srcId="{A2D62583-B802-4ABE-87E4-C76A486D33DD}" destId="{F8C076E7-3EE4-4CD3-BC41-7F390F86E35E}" srcOrd="1" destOrd="0" presId="urn:microsoft.com/office/officeart/2018/2/layout/IconLabelList"/>
    <dgm:cxn modelId="{B681BE77-392D-4734-81D8-CEDB746C6B57}" type="presParOf" srcId="{A2D62583-B802-4ABE-87E4-C76A486D33DD}" destId="{5C9E6687-1EBE-442B-A1CA-5F393602A68C}" srcOrd="2" destOrd="0" presId="urn:microsoft.com/office/officeart/2018/2/layout/IconLabelList"/>
    <dgm:cxn modelId="{8265B9E1-F836-4265-A947-699ADF9E3F27}" type="presParOf" srcId="{C7D188B8-4577-4D2E-91A6-E3D27BDEBE87}" destId="{7F619B25-6360-441D-9C9F-9DAACC850138}" srcOrd="5" destOrd="0" presId="urn:microsoft.com/office/officeart/2018/2/layout/IconLabelList"/>
    <dgm:cxn modelId="{59C596B1-CAB0-4840-9286-D3BFF2AC7567}" type="presParOf" srcId="{C7D188B8-4577-4D2E-91A6-E3D27BDEBE87}" destId="{BCEBC242-4914-4984-8289-CB40CC555A12}" srcOrd="6" destOrd="0" presId="urn:microsoft.com/office/officeart/2018/2/layout/IconLabelList"/>
    <dgm:cxn modelId="{4A622C72-15AA-45FF-B1D8-409D8879CAEC}" type="presParOf" srcId="{BCEBC242-4914-4984-8289-CB40CC555A12}" destId="{1B0DD58C-916C-4EF6-878E-0152865EA83E}" srcOrd="0" destOrd="0" presId="urn:microsoft.com/office/officeart/2018/2/layout/IconLabelList"/>
    <dgm:cxn modelId="{3EFD3EAE-6537-45B1-8D68-30EEF1FF5E91}" type="presParOf" srcId="{BCEBC242-4914-4984-8289-CB40CC555A12}" destId="{0E2BE44B-FFF4-4369-812B-5C1885CA63DA}" srcOrd="1" destOrd="0" presId="urn:microsoft.com/office/officeart/2018/2/layout/IconLabelList"/>
    <dgm:cxn modelId="{31808D68-D5C0-4839-AD78-A4B187D6B006}" type="presParOf" srcId="{BCEBC242-4914-4984-8289-CB40CC555A12}" destId="{E8BC4F19-19C3-4448-9A02-47E4432255EA}" srcOrd="2" destOrd="0" presId="urn:microsoft.com/office/officeart/2018/2/layout/IconLabelList"/>
    <dgm:cxn modelId="{154D9EB1-60C0-44C0-AFC5-DD26DBFBA3FD}" type="presParOf" srcId="{C7D188B8-4577-4D2E-91A6-E3D27BDEBE87}" destId="{CC32C8AB-9383-4E77-9665-9FA956A27BEB}" srcOrd="7" destOrd="0" presId="urn:microsoft.com/office/officeart/2018/2/layout/IconLabelList"/>
    <dgm:cxn modelId="{726C84E7-D333-4BCC-91EF-59250514021C}" type="presParOf" srcId="{C7D188B8-4577-4D2E-91A6-E3D27BDEBE87}" destId="{1C5B5C1D-9B9D-4B9A-9B41-698226F52923}" srcOrd="8" destOrd="0" presId="urn:microsoft.com/office/officeart/2018/2/layout/IconLabelList"/>
    <dgm:cxn modelId="{EB41E6EF-DB6E-4BE4-9537-1848A3E9AB2C}" type="presParOf" srcId="{1C5B5C1D-9B9D-4B9A-9B41-698226F52923}" destId="{D32392D8-10E0-48E0-9A49-2AA30D4AE5D7}" srcOrd="0" destOrd="0" presId="urn:microsoft.com/office/officeart/2018/2/layout/IconLabelList"/>
    <dgm:cxn modelId="{D6546886-CF2B-4DFE-8D0E-8166D62590BE}" type="presParOf" srcId="{1C5B5C1D-9B9D-4B9A-9B41-698226F52923}" destId="{3236D524-9569-4134-B71E-2836369B57AB}" srcOrd="1" destOrd="0" presId="urn:microsoft.com/office/officeart/2018/2/layout/IconLabelList"/>
    <dgm:cxn modelId="{513862F1-E074-4ACE-B345-3D835C08816E}" type="presParOf" srcId="{1C5B5C1D-9B9D-4B9A-9B41-698226F52923}" destId="{47C9EE54-EAFB-4C67-A7A7-4320FA54A1DC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0C0C14C-89D6-4761-8D52-239E49E97464}" type="doc">
      <dgm:prSet loTypeId="urn:microsoft.com/office/officeart/2005/8/layout/default" loCatId="list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20A2DAF-1912-4F39-9AC5-3357ED572DC7}">
      <dgm:prSet/>
      <dgm:spPr/>
      <dgm:t>
        <a:bodyPr/>
        <a:lstStyle/>
        <a:p>
          <a:r>
            <a:rPr lang="en-CA"/>
            <a:t>Computer Programming 9</a:t>
          </a:r>
          <a:endParaRPr lang="en-US"/>
        </a:p>
      </dgm:t>
    </dgm:pt>
    <dgm:pt modelId="{C255B77B-DC92-4BE5-A75F-2B5832A87AB7}" type="parTrans" cxnId="{1EE8296A-2938-41EF-8BC7-C8D155D8CD17}">
      <dgm:prSet/>
      <dgm:spPr/>
      <dgm:t>
        <a:bodyPr/>
        <a:lstStyle/>
        <a:p>
          <a:endParaRPr lang="en-US" sz="2000"/>
        </a:p>
      </dgm:t>
    </dgm:pt>
    <dgm:pt modelId="{1B5F660E-B7BE-4B98-AA0C-A9B3C13E8023}" type="sibTrans" cxnId="{1EE8296A-2938-41EF-8BC7-C8D155D8CD17}">
      <dgm:prSet/>
      <dgm:spPr/>
      <dgm:t>
        <a:bodyPr/>
        <a:lstStyle/>
        <a:p>
          <a:endParaRPr lang="en-US"/>
        </a:p>
      </dgm:t>
    </dgm:pt>
    <dgm:pt modelId="{7A93BDD4-D583-4081-826A-9E93C3697D4E}">
      <dgm:prSet/>
      <dgm:spPr/>
      <dgm:t>
        <a:bodyPr/>
        <a:lstStyle/>
        <a:p>
          <a:r>
            <a:rPr lang="en-CA"/>
            <a:t>Digital Media Art 9</a:t>
          </a:r>
          <a:endParaRPr lang="en-US"/>
        </a:p>
      </dgm:t>
    </dgm:pt>
    <dgm:pt modelId="{A4DB8092-64E6-4EAF-B9F1-22EDFA080E74}" type="parTrans" cxnId="{E8E7ED88-ACB7-4A29-A365-A72D0E1A9791}">
      <dgm:prSet/>
      <dgm:spPr/>
      <dgm:t>
        <a:bodyPr/>
        <a:lstStyle/>
        <a:p>
          <a:endParaRPr lang="en-US" sz="2000"/>
        </a:p>
      </dgm:t>
    </dgm:pt>
    <dgm:pt modelId="{BB5CD139-F8FC-40B5-86B7-43309BAFAE5A}" type="sibTrans" cxnId="{E8E7ED88-ACB7-4A29-A365-A72D0E1A9791}">
      <dgm:prSet/>
      <dgm:spPr/>
      <dgm:t>
        <a:bodyPr/>
        <a:lstStyle/>
        <a:p>
          <a:endParaRPr lang="en-US"/>
        </a:p>
      </dgm:t>
    </dgm:pt>
    <dgm:pt modelId="{7333E351-DA67-440D-9484-1AD78AC898F7}">
      <dgm:prSet/>
      <dgm:spPr/>
      <dgm:t>
        <a:bodyPr/>
        <a:lstStyle/>
        <a:p>
          <a:r>
            <a:rPr lang="en-CA"/>
            <a:t>Entrepreneurship and Marketing 9</a:t>
          </a:r>
          <a:endParaRPr lang="en-US"/>
        </a:p>
      </dgm:t>
    </dgm:pt>
    <dgm:pt modelId="{BD90877D-0B0D-4C8D-B599-E4099665BEF7}" type="parTrans" cxnId="{9607B7D3-C54C-44ED-A2D6-168EF2FF807F}">
      <dgm:prSet/>
      <dgm:spPr/>
      <dgm:t>
        <a:bodyPr/>
        <a:lstStyle/>
        <a:p>
          <a:endParaRPr lang="en-US" sz="2000"/>
        </a:p>
      </dgm:t>
    </dgm:pt>
    <dgm:pt modelId="{56AAE5B8-670C-4352-8232-393C064074BB}" type="sibTrans" cxnId="{9607B7D3-C54C-44ED-A2D6-168EF2FF807F}">
      <dgm:prSet/>
      <dgm:spPr/>
      <dgm:t>
        <a:bodyPr/>
        <a:lstStyle/>
        <a:p>
          <a:endParaRPr lang="en-US"/>
        </a:p>
      </dgm:t>
    </dgm:pt>
    <dgm:pt modelId="{F048C486-622F-449A-A7D4-A1377D300F39}">
      <dgm:prSet/>
      <dgm:spPr/>
      <dgm:t>
        <a:bodyPr/>
        <a:lstStyle/>
        <a:p>
          <a:r>
            <a:rPr lang="en-CA"/>
            <a:t>Woodwork 9</a:t>
          </a:r>
          <a:endParaRPr lang="en-US"/>
        </a:p>
      </dgm:t>
    </dgm:pt>
    <dgm:pt modelId="{2FEB92A0-6DC5-4E98-9296-359857B79282}" type="parTrans" cxnId="{D839F14D-4BF4-4B30-AF4F-29AFCBBDBFAD}">
      <dgm:prSet/>
      <dgm:spPr/>
      <dgm:t>
        <a:bodyPr/>
        <a:lstStyle/>
        <a:p>
          <a:endParaRPr lang="en-US" sz="2000"/>
        </a:p>
      </dgm:t>
    </dgm:pt>
    <dgm:pt modelId="{206C053E-FB48-4FCB-8832-6C77B4FAEB65}" type="sibTrans" cxnId="{D839F14D-4BF4-4B30-AF4F-29AFCBBDBFAD}">
      <dgm:prSet/>
      <dgm:spPr/>
      <dgm:t>
        <a:bodyPr/>
        <a:lstStyle/>
        <a:p>
          <a:endParaRPr lang="en-US"/>
        </a:p>
      </dgm:t>
    </dgm:pt>
    <dgm:pt modelId="{6D0D0C92-78D1-4981-B25B-A1E4D71F3BBF}">
      <dgm:prSet/>
      <dgm:spPr/>
      <dgm:t>
        <a:bodyPr/>
        <a:lstStyle/>
        <a:p>
          <a:r>
            <a:rPr lang="en-CA"/>
            <a:t>Metalwork 9</a:t>
          </a:r>
          <a:endParaRPr lang="en-US"/>
        </a:p>
      </dgm:t>
    </dgm:pt>
    <dgm:pt modelId="{55E8B006-146A-49E7-982C-30BF6E72E777}" type="parTrans" cxnId="{7C54261C-C3ED-48B7-9207-A39F08679C21}">
      <dgm:prSet/>
      <dgm:spPr/>
      <dgm:t>
        <a:bodyPr/>
        <a:lstStyle/>
        <a:p>
          <a:endParaRPr lang="en-US" sz="2000"/>
        </a:p>
      </dgm:t>
    </dgm:pt>
    <dgm:pt modelId="{CED3AFC6-8276-4780-8581-2F8673366A25}" type="sibTrans" cxnId="{7C54261C-C3ED-48B7-9207-A39F08679C21}">
      <dgm:prSet/>
      <dgm:spPr/>
      <dgm:t>
        <a:bodyPr/>
        <a:lstStyle/>
        <a:p>
          <a:endParaRPr lang="en-US"/>
        </a:p>
      </dgm:t>
    </dgm:pt>
    <dgm:pt modelId="{0374C38F-AF87-40DA-82DD-E07B2DC01F86}">
      <dgm:prSet/>
      <dgm:spPr/>
      <dgm:t>
        <a:bodyPr/>
        <a:lstStyle/>
        <a:p>
          <a:r>
            <a:rPr lang="en-CA"/>
            <a:t>Drafting and Design 9</a:t>
          </a:r>
          <a:endParaRPr lang="en-US"/>
        </a:p>
      </dgm:t>
    </dgm:pt>
    <dgm:pt modelId="{8F745B0B-9557-4E03-A8C0-BC989C0A33AA}" type="parTrans" cxnId="{8E8564EE-BB98-420B-AB27-0770CCA8032A}">
      <dgm:prSet/>
      <dgm:spPr/>
      <dgm:t>
        <a:bodyPr/>
        <a:lstStyle/>
        <a:p>
          <a:endParaRPr lang="en-US" sz="2000"/>
        </a:p>
      </dgm:t>
    </dgm:pt>
    <dgm:pt modelId="{5C040AC1-7398-40D5-A201-E6D9E4AD7605}" type="sibTrans" cxnId="{8E8564EE-BB98-420B-AB27-0770CCA8032A}">
      <dgm:prSet/>
      <dgm:spPr/>
      <dgm:t>
        <a:bodyPr/>
        <a:lstStyle/>
        <a:p>
          <a:endParaRPr lang="en-US"/>
        </a:p>
      </dgm:t>
    </dgm:pt>
    <dgm:pt modelId="{36566114-A338-425B-84CE-6CAE86AA4147}">
      <dgm:prSet/>
      <dgm:spPr/>
      <dgm:t>
        <a:bodyPr/>
        <a:lstStyle/>
        <a:p>
          <a:r>
            <a:rPr lang="en-CA"/>
            <a:t>Textile Studies 9</a:t>
          </a:r>
          <a:endParaRPr lang="en-US"/>
        </a:p>
      </dgm:t>
    </dgm:pt>
    <dgm:pt modelId="{DE0EA72E-6C2B-48D5-8273-D6243F7D600D}" type="parTrans" cxnId="{AE2BC620-18F4-479F-9A46-D7D00E72283B}">
      <dgm:prSet/>
      <dgm:spPr/>
      <dgm:t>
        <a:bodyPr/>
        <a:lstStyle/>
        <a:p>
          <a:endParaRPr lang="en-US" sz="2000"/>
        </a:p>
      </dgm:t>
    </dgm:pt>
    <dgm:pt modelId="{B384D027-6E22-4BDA-A5E7-8CB59B7354E4}" type="sibTrans" cxnId="{AE2BC620-18F4-479F-9A46-D7D00E72283B}">
      <dgm:prSet/>
      <dgm:spPr/>
      <dgm:t>
        <a:bodyPr/>
        <a:lstStyle/>
        <a:p>
          <a:endParaRPr lang="en-US"/>
        </a:p>
      </dgm:t>
    </dgm:pt>
    <dgm:pt modelId="{1487E3E9-0CBF-4392-A15A-C4A4B1496884}">
      <dgm:prSet/>
      <dgm:spPr/>
      <dgm:t>
        <a:bodyPr/>
        <a:lstStyle/>
        <a:p>
          <a:r>
            <a:rPr lang="en-CA"/>
            <a:t>Food and Nutrition 9</a:t>
          </a:r>
          <a:endParaRPr lang="en-US"/>
        </a:p>
      </dgm:t>
    </dgm:pt>
    <dgm:pt modelId="{96CF0138-360E-456A-BE15-2B0D1F9F4CB1}" type="parTrans" cxnId="{2E33BDBB-1A17-4154-8FA6-C66E762D4650}">
      <dgm:prSet/>
      <dgm:spPr/>
      <dgm:t>
        <a:bodyPr/>
        <a:lstStyle/>
        <a:p>
          <a:endParaRPr lang="en-US" sz="2000"/>
        </a:p>
      </dgm:t>
    </dgm:pt>
    <dgm:pt modelId="{0B539902-A65B-47C5-B73F-3F381325C15B}" type="sibTrans" cxnId="{2E33BDBB-1A17-4154-8FA6-C66E762D4650}">
      <dgm:prSet/>
      <dgm:spPr/>
      <dgm:t>
        <a:bodyPr/>
        <a:lstStyle/>
        <a:p>
          <a:endParaRPr lang="en-US"/>
        </a:p>
      </dgm:t>
    </dgm:pt>
    <dgm:pt modelId="{29D908CA-F963-485E-980C-EA211EB1103C}" type="pres">
      <dgm:prSet presAssocID="{00C0C14C-89D6-4761-8D52-239E49E97464}" presName="diagram" presStyleCnt="0">
        <dgm:presLayoutVars>
          <dgm:dir/>
          <dgm:resizeHandles val="exact"/>
        </dgm:presLayoutVars>
      </dgm:prSet>
      <dgm:spPr/>
    </dgm:pt>
    <dgm:pt modelId="{DDFD8369-14C0-429F-8961-B22386E626A9}" type="pres">
      <dgm:prSet presAssocID="{B20A2DAF-1912-4F39-9AC5-3357ED572DC7}" presName="node" presStyleLbl="node1" presStyleIdx="0" presStyleCnt="8">
        <dgm:presLayoutVars>
          <dgm:bulletEnabled val="1"/>
        </dgm:presLayoutVars>
      </dgm:prSet>
      <dgm:spPr/>
    </dgm:pt>
    <dgm:pt modelId="{071B4436-3E85-46A3-A951-3B808CCCB66C}" type="pres">
      <dgm:prSet presAssocID="{1B5F660E-B7BE-4B98-AA0C-A9B3C13E8023}" presName="sibTrans" presStyleCnt="0"/>
      <dgm:spPr/>
    </dgm:pt>
    <dgm:pt modelId="{FFC68064-92D4-4D44-9405-655B084C5062}" type="pres">
      <dgm:prSet presAssocID="{7A93BDD4-D583-4081-826A-9E93C3697D4E}" presName="node" presStyleLbl="node1" presStyleIdx="1" presStyleCnt="8">
        <dgm:presLayoutVars>
          <dgm:bulletEnabled val="1"/>
        </dgm:presLayoutVars>
      </dgm:prSet>
      <dgm:spPr/>
    </dgm:pt>
    <dgm:pt modelId="{529FDEE7-9FEC-4693-BBD9-D0C8F62397F3}" type="pres">
      <dgm:prSet presAssocID="{BB5CD139-F8FC-40B5-86B7-43309BAFAE5A}" presName="sibTrans" presStyleCnt="0"/>
      <dgm:spPr/>
    </dgm:pt>
    <dgm:pt modelId="{F5BA72F9-DF2B-44FD-AEDC-7694ADD498A2}" type="pres">
      <dgm:prSet presAssocID="{7333E351-DA67-440D-9484-1AD78AC898F7}" presName="node" presStyleLbl="node1" presStyleIdx="2" presStyleCnt="8">
        <dgm:presLayoutVars>
          <dgm:bulletEnabled val="1"/>
        </dgm:presLayoutVars>
      </dgm:prSet>
      <dgm:spPr/>
    </dgm:pt>
    <dgm:pt modelId="{17C0418B-7F80-4B12-B215-10DD8FBC8705}" type="pres">
      <dgm:prSet presAssocID="{56AAE5B8-670C-4352-8232-393C064074BB}" presName="sibTrans" presStyleCnt="0"/>
      <dgm:spPr/>
    </dgm:pt>
    <dgm:pt modelId="{304F0174-CF22-4014-A73F-8215F68CF114}" type="pres">
      <dgm:prSet presAssocID="{F048C486-622F-449A-A7D4-A1377D300F39}" presName="node" presStyleLbl="node1" presStyleIdx="3" presStyleCnt="8">
        <dgm:presLayoutVars>
          <dgm:bulletEnabled val="1"/>
        </dgm:presLayoutVars>
      </dgm:prSet>
      <dgm:spPr/>
    </dgm:pt>
    <dgm:pt modelId="{58F383D2-0B09-424C-B132-41DF03F49842}" type="pres">
      <dgm:prSet presAssocID="{206C053E-FB48-4FCB-8832-6C77B4FAEB65}" presName="sibTrans" presStyleCnt="0"/>
      <dgm:spPr/>
    </dgm:pt>
    <dgm:pt modelId="{7FD68BF9-6AD2-4393-8104-7AF6FC8B0AB4}" type="pres">
      <dgm:prSet presAssocID="{6D0D0C92-78D1-4981-B25B-A1E4D71F3BBF}" presName="node" presStyleLbl="node1" presStyleIdx="4" presStyleCnt="8">
        <dgm:presLayoutVars>
          <dgm:bulletEnabled val="1"/>
        </dgm:presLayoutVars>
      </dgm:prSet>
      <dgm:spPr/>
    </dgm:pt>
    <dgm:pt modelId="{D2572E3D-CC8C-4531-B085-1EFC7CAD5DD5}" type="pres">
      <dgm:prSet presAssocID="{CED3AFC6-8276-4780-8581-2F8673366A25}" presName="sibTrans" presStyleCnt="0"/>
      <dgm:spPr/>
    </dgm:pt>
    <dgm:pt modelId="{AC069BC6-F8C3-4887-906E-86CD0BEC9587}" type="pres">
      <dgm:prSet presAssocID="{0374C38F-AF87-40DA-82DD-E07B2DC01F86}" presName="node" presStyleLbl="node1" presStyleIdx="5" presStyleCnt="8">
        <dgm:presLayoutVars>
          <dgm:bulletEnabled val="1"/>
        </dgm:presLayoutVars>
      </dgm:prSet>
      <dgm:spPr/>
    </dgm:pt>
    <dgm:pt modelId="{EA39C45D-06EC-4E40-95BC-EB87D0ABDF7F}" type="pres">
      <dgm:prSet presAssocID="{5C040AC1-7398-40D5-A201-E6D9E4AD7605}" presName="sibTrans" presStyleCnt="0"/>
      <dgm:spPr/>
    </dgm:pt>
    <dgm:pt modelId="{B1F6D711-E463-45B6-9172-CF69F89400F1}" type="pres">
      <dgm:prSet presAssocID="{36566114-A338-425B-84CE-6CAE86AA4147}" presName="node" presStyleLbl="node1" presStyleIdx="6" presStyleCnt="8">
        <dgm:presLayoutVars>
          <dgm:bulletEnabled val="1"/>
        </dgm:presLayoutVars>
      </dgm:prSet>
      <dgm:spPr/>
    </dgm:pt>
    <dgm:pt modelId="{7F3424F4-647A-4014-AF41-D6097AB0774E}" type="pres">
      <dgm:prSet presAssocID="{B384D027-6E22-4BDA-A5E7-8CB59B7354E4}" presName="sibTrans" presStyleCnt="0"/>
      <dgm:spPr/>
    </dgm:pt>
    <dgm:pt modelId="{1DED2AC4-2636-4A98-8698-E0665B5D331D}" type="pres">
      <dgm:prSet presAssocID="{1487E3E9-0CBF-4392-A15A-C4A4B1496884}" presName="node" presStyleLbl="node1" presStyleIdx="7" presStyleCnt="8">
        <dgm:presLayoutVars>
          <dgm:bulletEnabled val="1"/>
        </dgm:presLayoutVars>
      </dgm:prSet>
      <dgm:spPr/>
    </dgm:pt>
  </dgm:ptLst>
  <dgm:cxnLst>
    <dgm:cxn modelId="{7C54261C-C3ED-48B7-9207-A39F08679C21}" srcId="{00C0C14C-89D6-4761-8D52-239E49E97464}" destId="{6D0D0C92-78D1-4981-B25B-A1E4D71F3BBF}" srcOrd="4" destOrd="0" parTransId="{55E8B006-146A-49E7-982C-30BF6E72E777}" sibTransId="{CED3AFC6-8276-4780-8581-2F8673366A25}"/>
    <dgm:cxn modelId="{AE2BC620-18F4-479F-9A46-D7D00E72283B}" srcId="{00C0C14C-89D6-4761-8D52-239E49E97464}" destId="{36566114-A338-425B-84CE-6CAE86AA4147}" srcOrd="6" destOrd="0" parTransId="{DE0EA72E-6C2B-48D5-8273-D6243F7D600D}" sibTransId="{B384D027-6E22-4BDA-A5E7-8CB59B7354E4}"/>
    <dgm:cxn modelId="{DA424823-95F4-4EB0-A1AD-6FD7141CAF33}" type="presOf" srcId="{1487E3E9-0CBF-4392-A15A-C4A4B1496884}" destId="{1DED2AC4-2636-4A98-8698-E0665B5D331D}" srcOrd="0" destOrd="0" presId="urn:microsoft.com/office/officeart/2005/8/layout/default"/>
    <dgm:cxn modelId="{1EE8296A-2938-41EF-8BC7-C8D155D8CD17}" srcId="{00C0C14C-89D6-4761-8D52-239E49E97464}" destId="{B20A2DAF-1912-4F39-9AC5-3357ED572DC7}" srcOrd="0" destOrd="0" parTransId="{C255B77B-DC92-4BE5-A75F-2B5832A87AB7}" sibTransId="{1B5F660E-B7BE-4B98-AA0C-A9B3C13E8023}"/>
    <dgm:cxn modelId="{D839F14D-4BF4-4B30-AF4F-29AFCBBDBFAD}" srcId="{00C0C14C-89D6-4761-8D52-239E49E97464}" destId="{F048C486-622F-449A-A7D4-A1377D300F39}" srcOrd="3" destOrd="0" parTransId="{2FEB92A0-6DC5-4E98-9296-359857B79282}" sibTransId="{206C053E-FB48-4FCB-8832-6C77B4FAEB65}"/>
    <dgm:cxn modelId="{00706B83-27E8-4189-BF94-F90BBE5A0948}" type="presOf" srcId="{F048C486-622F-449A-A7D4-A1377D300F39}" destId="{304F0174-CF22-4014-A73F-8215F68CF114}" srcOrd="0" destOrd="0" presId="urn:microsoft.com/office/officeart/2005/8/layout/default"/>
    <dgm:cxn modelId="{E8E7ED88-ACB7-4A29-A365-A72D0E1A9791}" srcId="{00C0C14C-89D6-4761-8D52-239E49E97464}" destId="{7A93BDD4-D583-4081-826A-9E93C3697D4E}" srcOrd="1" destOrd="0" parTransId="{A4DB8092-64E6-4EAF-B9F1-22EDFA080E74}" sibTransId="{BB5CD139-F8FC-40B5-86B7-43309BAFAE5A}"/>
    <dgm:cxn modelId="{716A60A4-6241-40E1-876E-DFC501F59C57}" type="presOf" srcId="{00C0C14C-89D6-4761-8D52-239E49E97464}" destId="{29D908CA-F963-485E-980C-EA211EB1103C}" srcOrd="0" destOrd="0" presId="urn:microsoft.com/office/officeart/2005/8/layout/default"/>
    <dgm:cxn modelId="{9E435EA7-B3EF-4F28-A5BE-FD1CAEF317CA}" type="presOf" srcId="{B20A2DAF-1912-4F39-9AC5-3357ED572DC7}" destId="{DDFD8369-14C0-429F-8961-B22386E626A9}" srcOrd="0" destOrd="0" presId="urn:microsoft.com/office/officeart/2005/8/layout/default"/>
    <dgm:cxn modelId="{E6DB17B5-84C5-4BFD-9367-599EB4615C5D}" type="presOf" srcId="{7333E351-DA67-440D-9484-1AD78AC898F7}" destId="{F5BA72F9-DF2B-44FD-AEDC-7694ADD498A2}" srcOrd="0" destOrd="0" presId="urn:microsoft.com/office/officeart/2005/8/layout/default"/>
    <dgm:cxn modelId="{2E33BDBB-1A17-4154-8FA6-C66E762D4650}" srcId="{00C0C14C-89D6-4761-8D52-239E49E97464}" destId="{1487E3E9-0CBF-4392-A15A-C4A4B1496884}" srcOrd="7" destOrd="0" parTransId="{96CF0138-360E-456A-BE15-2B0D1F9F4CB1}" sibTransId="{0B539902-A65B-47C5-B73F-3F381325C15B}"/>
    <dgm:cxn modelId="{CE679AC2-C01D-4682-9AC4-0B4ED565C1C8}" type="presOf" srcId="{36566114-A338-425B-84CE-6CAE86AA4147}" destId="{B1F6D711-E463-45B6-9172-CF69F89400F1}" srcOrd="0" destOrd="0" presId="urn:microsoft.com/office/officeart/2005/8/layout/default"/>
    <dgm:cxn modelId="{9934F0C8-A732-4A57-A425-0C6BD8F2B27C}" type="presOf" srcId="{0374C38F-AF87-40DA-82DD-E07B2DC01F86}" destId="{AC069BC6-F8C3-4887-906E-86CD0BEC9587}" srcOrd="0" destOrd="0" presId="urn:microsoft.com/office/officeart/2005/8/layout/default"/>
    <dgm:cxn modelId="{D33072CA-7A9D-4A75-A45E-98776CD38078}" type="presOf" srcId="{6D0D0C92-78D1-4981-B25B-A1E4D71F3BBF}" destId="{7FD68BF9-6AD2-4393-8104-7AF6FC8B0AB4}" srcOrd="0" destOrd="0" presId="urn:microsoft.com/office/officeart/2005/8/layout/default"/>
    <dgm:cxn modelId="{9607B7D3-C54C-44ED-A2D6-168EF2FF807F}" srcId="{00C0C14C-89D6-4761-8D52-239E49E97464}" destId="{7333E351-DA67-440D-9484-1AD78AC898F7}" srcOrd="2" destOrd="0" parTransId="{BD90877D-0B0D-4C8D-B599-E4099665BEF7}" sibTransId="{56AAE5B8-670C-4352-8232-393C064074BB}"/>
    <dgm:cxn modelId="{D7B191E3-1B92-4582-A98B-8219B77D82A1}" type="presOf" srcId="{7A93BDD4-D583-4081-826A-9E93C3697D4E}" destId="{FFC68064-92D4-4D44-9405-655B084C5062}" srcOrd="0" destOrd="0" presId="urn:microsoft.com/office/officeart/2005/8/layout/default"/>
    <dgm:cxn modelId="{8E8564EE-BB98-420B-AB27-0770CCA8032A}" srcId="{00C0C14C-89D6-4761-8D52-239E49E97464}" destId="{0374C38F-AF87-40DA-82DD-E07B2DC01F86}" srcOrd="5" destOrd="0" parTransId="{8F745B0B-9557-4E03-A8C0-BC989C0A33AA}" sibTransId="{5C040AC1-7398-40D5-A201-E6D9E4AD7605}"/>
    <dgm:cxn modelId="{7075FB17-03C1-42F5-AC0C-7022B60DD8BA}" type="presParOf" srcId="{29D908CA-F963-485E-980C-EA211EB1103C}" destId="{DDFD8369-14C0-429F-8961-B22386E626A9}" srcOrd="0" destOrd="0" presId="urn:microsoft.com/office/officeart/2005/8/layout/default"/>
    <dgm:cxn modelId="{E06AD042-18D8-40D2-ACF8-FBBDF9226705}" type="presParOf" srcId="{29D908CA-F963-485E-980C-EA211EB1103C}" destId="{071B4436-3E85-46A3-A951-3B808CCCB66C}" srcOrd="1" destOrd="0" presId="urn:microsoft.com/office/officeart/2005/8/layout/default"/>
    <dgm:cxn modelId="{27414950-E6C4-4A89-8275-5FF470A96119}" type="presParOf" srcId="{29D908CA-F963-485E-980C-EA211EB1103C}" destId="{FFC68064-92D4-4D44-9405-655B084C5062}" srcOrd="2" destOrd="0" presId="urn:microsoft.com/office/officeart/2005/8/layout/default"/>
    <dgm:cxn modelId="{56A9181B-4D74-41EE-BD7B-A224CB83CE6C}" type="presParOf" srcId="{29D908CA-F963-485E-980C-EA211EB1103C}" destId="{529FDEE7-9FEC-4693-BBD9-D0C8F62397F3}" srcOrd="3" destOrd="0" presId="urn:microsoft.com/office/officeart/2005/8/layout/default"/>
    <dgm:cxn modelId="{520B8BD8-C949-49AC-BF56-3A26F5E9DA91}" type="presParOf" srcId="{29D908CA-F963-485E-980C-EA211EB1103C}" destId="{F5BA72F9-DF2B-44FD-AEDC-7694ADD498A2}" srcOrd="4" destOrd="0" presId="urn:microsoft.com/office/officeart/2005/8/layout/default"/>
    <dgm:cxn modelId="{CF6A5723-8080-4714-AA49-C9C71634BF5C}" type="presParOf" srcId="{29D908CA-F963-485E-980C-EA211EB1103C}" destId="{17C0418B-7F80-4B12-B215-10DD8FBC8705}" srcOrd="5" destOrd="0" presId="urn:microsoft.com/office/officeart/2005/8/layout/default"/>
    <dgm:cxn modelId="{DFA3C6CE-700C-4D2D-94ED-62F66BF2D6D2}" type="presParOf" srcId="{29D908CA-F963-485E-980C-EA211EB1103C}" destId="{304F0174-CF22-4014-A73F-8215F68CF114}" srcOrd="6" destOrd="0" presId="urn:microsoft.com/office/officeart/2005/8/layout/default"/>
    <dgm:cxn modelId="{A2A269F7-F303-417C-A19C-76DD49E5CDAD}" type="presParOf" srcId="{29D908CA-F963-485E-980C-EA211EB1103C}" destId="{58F383D2-0B09-424C-B132-41DF03F49842}" srcOrd="7" destOrd="0" presId="urn:microsoft.com/office/officeart/2005/8/layout/default"/>
    <dgm:cxn modelId="{0E35132C-99E8-4E0F-92A9-DDBA419FDFDE}" type="presParOf" srcId="{29D908CA-F963-485E-980C-EA211EB1103C}" destId="{7FD68BF9-6AD2-4393-8104-7AF6FC8B0AB4}" srcOrd="8" destOrd="0" presId="urn:microsoft.com/office/officeart/2005/8/layout/default"/>
    <dgm:cxn modelId="{B39BF6F8-5C70-4753-BA38-F18036BC179A}" type="presParOf" srcId="{29D908CA-F963-485E-980C-EA211EB1103C}" destId="{D2572E3D-CC8C-4531-B085-1EFC7CAD5DD5}" srcOrd="9" destOrd="0" presId="urn:microsoft.com/office/officeart/2005/8/layout/default"/>
    <dgm:cxn modelId="{9BBD6CA2-CA9F-487A-8943-AD752A8EB872}" type="presParOf" srcId="{29D908CA-F963-485E-980C-EA211EB1103C}" destId="{AC069BC6-F8C3-4887-906E-86CD0BEC9587}" srcOrd="10" destOrd="0" presId="urn:microsoft.com/office/officeart/2005/8/layout/default"/>
    <dgm:cxn modelId="{4630DCCF-B8D4-4985-899F-57B4B3837E0E}" type="presParOf" srcId="{29D908CA-F963-485E-980C-EA211EB1103C}" destId="{EA39C45D-06EC-4E40-95BC-EB87D0ABDF7F}" srcOrd="11" destOrd="0" presId="urn:microsoft.com/office/officeart/2005/8/layout/default"/>
    <dgm:cxn modelId="{39D88936-8EAD-4FCF-B74B-DE70E9243DAE}" type="presParOf" srcId="{29D908CA-F963-485E-980C-EA211EB1103C}" destId="{B1F6D711-E463-45B6-9172-CF69F89400F1}" srcOrd="12" destOrd="0" presId="urn:microsoft.com/office/officeart/2005/8/layout/default"/>
    <dgm:cxn modelId="{2EC48972-E925-466E-80B0-4779CC0D5444}" type="presParOf" srcId="{29D908CA-F963-485E-980C-EA211EB1103C}" destId="{7F3424F4-647A-4014-AF41-D6097AB0774E}" srcOrd="13" destOrd="0" presId="urn:microsoft.com/office/officeart/2005/8/layout/default"/>
    <dgm:cxn modelId="{54FF4755-E76A-4CDC-B0E8-0965C53AE553}" type="presParOf" srcId="{29D908CA-F963-485E-980C-EA211EB1103C}" destId="{1DED2AC4-2636-4A98-8698-E0665B5D331D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3751A2D-CEDC-4E4D-891C-5DA81B7F0E25}" type="doc">
      <dgm:prSet loTypeId="urn:microsoft.com/office/officeart/2005/8/layout/default" loCatId="list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5D3E937-D9EE-472F-AFD1-271EE5AC3915}">
      <dgm:prSet/>
      <dgm:spPr/>
      <dgm:t>
        <a:bodyPr/>
        <a:lstStyle/>
        <a:p>
          <a:r>
            <a:rPr lang="en-CA" dirty="0"/>
            <a:t>French 9</a:t>
          </a:r>
          <a:endParaRPr lang="en-US" dirty="0"/>
        </a:p>
      </dgm:t>
    </dgm:pt>
    <dgm:pt modelId="{163C1794-3812-417A-AAF5-CA894BA8200E}" type="parTrans" cxnId="{3C01A219-EC39-4502-823E-1007594295A5}">
      <dgm:prSet/>
      <dgm:spPr/>
      <dgm:t>
        <a:bodyPr/>
        <a:lstStyle/>
        <a:p>
          <a:endParaRPr lang="en-US"/>
        </a:p>
      </dgm:t>
    </dgm:pt>
    <dgm:pt modelId="{9CAE7948-B7AB-427E-B779-180A572CF8CC}" type="sibTrans" cxnId="{3C01A219-EC39-4502-823E-1007594295A5}">
      <dgm:prSet/>
      <dgm:spPr/>
      <dgm:t>
        <a:bodyPr/>
        <a:lstStyle/>
        <a:p>
          <a:endParaRPr lang="en-US"/>
        </a:p>
      </dgm:t>
    </dgm:pt>
    <dgm:pt modelId="{52092053-E04E-4098-B5D8-7301934F66C7}">
      <dgm:prSet/>
      <dgm:spPr/>
      <dgm:t>
        <a:bodyPr/>
        <a:lstStyle/>
        <a:p>
          <a:r>
            <a:rPr lang="en-CA" dirty="0"/>
            <a:t>Spanish 9</a:t>
          </a:r>
          <a:endParaRPr lang="en-US" dirty="0"/>
        </a:p>
      </dgm:t>
    </dgm:pt>
    <dgm:pt modelId="{47E23CFE-EACA-44CD-9964-5AD969556F7F}" type="parTrans" cxnId="{D7CBB991-B164-40BC-8117-2FFC28EF1ABA}">
      <dgm:prSet/>
      <dgm:spPr/>
      <dgm:t>
        <a:bodyPr/>
        <a:lstStyle/>
        <a:p>
          <a:endParaRPr lang="en-US"/>
        </a:p>
      </dgm:t>
    </dgm:pt>
    <dgm:pt modelId="{0DFE1D52-EF9C-45A2-BEA1-E0CF4C2ABDC0}" type="sibTrans" cxnId="{D7CBB991-B164-40BC-8117-2FFC28EF1ABA}">
      <dgm:prSet/>
      <dgm:spPr/>
      <dgm:t>
        <a:bodyPr/>
        <a:lstStyle/>
        <a:p>
          <a:endParaRPr lang="en-US"/>
        </a:p>
      </dgm:t>
    </dgm:pt>
    <dgm:pt modelId="{EC855245-EA24-4581-987A-B9A49B3FA8CC}">
      <dgm:prSet/>
      <dgm:spPr/>
      <dgm:t>
        <a:bodyPr/>
        <a:lstStyle/>
        <a:p>
          <a:r>
            <a:rPr lang="en-CA" dirty="0"/>
            <a:t>Punjabi 9</a:t>
          </a:r>
          <a:endParaRPr lang="en-US" dirty="0"/>
        </a:p>
      </dgm:t>
    </dgm:pt>
    <dgm:pt modelId="{AA5D6C40-56BE-4359-A397-6A27A4FD83C8}" type="parTrans" cxnId="{8862F610-7C90-4C7F-9E70-EA65DD4D5BCF}">
      <dgm:prSet/>
      <dgm:spPr/>
      <dgm:t>
        <a:bodyPr/>
        <a:lstStyle/>
        <a:p>
          <a:endParaRPr lang="en-US"/>
        </a:p>
      </dgm:t>
    </dgm:pt>
    <dgm:pt modelId="{E114FCDE-BA34-4213-A825-D728A44B5639}" type="sibTrans" cxnId="{8862F610-7C90-4C7F-9E70-EA65DD4D5BCF}">
      <dgm:prSet/>
      <dgm:spPr/>
      <dgm:t>
        <a:bodyPr/>
        <a:lstStyle/>
        <a:p>
          <a:endParaRPr lang="en-US"/>
        </a:p>
      </dgm:t>
    </dgm:pt>
    <dgm:pt modelId="{AA7DC623-B71A-4E0D-AA86-84485F9C57CE}">
      <dgm:prSet/>
      <dgm:spPr/>
      <dgm:t>
        <a:bodyPr/>
        <a:lstStyle/>
        <a:p>
          <a:r>
            <a:rPr lang="en-CA" dirty="0"/>
            <a:t>Leadership 9</a:t>
          </a:r>
          <a:endParaRPr lang="en-US" dirty="0"/>
        </a:p>
      </dgm:t>
    </dgm:pt>
    <dgm:pt modelId="{8A06709C-6EEA-4C8D-9E15-EAC4C21E0EB1}" type="parTrans" cxnId="{B7A8A8EB-2C02-4EAA-853B-440181035F53}">
      <dgm:prSet/>
      <dgm:spPr/>
      <dgm:t>
        <a:bodyPr/>
        <a:lstStyle/>
        <a:p>
          <a:endParaRPr lang="en-CA"/>
        </a:p>
      </dgm:t>
    </dgm:pt>
    <dgm:pt modelId="{DB4C4747-3197-47D1-83DB-0270DC351ABF}" type="sibTrans" cxnId="{B7A8A8EB-2C02-4EAA-853B-440181035F53}">
      <dgm:prSet/>
      <dgm:spPr/>
      <dgm:t>
        <a:bodyPr/>
        <a:lstStyle/>
        <a:p>
          <a:endParaRPr lang="en-CA"/>
        </a:p>
      </dgm:t>
    </dgm:pt>
    <dgm:pt modelId="{C81FF38C-43E7-45A9-A4EB-73B491FAD0BF}" type="pres">
      <dgm:prSet presAssocID="{83751A2D-CEDC-4E4D-891C-5DA81B7F0E25}" presName="diagram" presStyleCnt="0">
        <dgm:presLayoutVars>
          <dgm:dir/>
          <dgm:resizeHandles val="exact"/>
        </dgm:presLayoutVars>
      </dgm:prSet>
      <dgm:spPr/>
    </dgm:pt>
    <dgm:pt modelId="{218B6063-989E-4AF2-8955-ECCEBDC6E7DC}" type="pres">
      <dgm:prSet presAssocID="{C5D3E937-D9EE-472F-AFD1-271EE5AC3915}" presName="node" presStyleLbl="node1" presStyleIdx="0" presStyleCnt="4">
        <dgm:presLayoutVars>
          <dgm:bulletEnabled val="1"/>
        </dgm:presLayoutVars>
      </dgm:prSet>
      <dgm:spPr/>
    </dgm:pt>
    <dgm:pt modelId="{09C15FEA-225E-462F-9D3E-5ADE378DB9BF}" type="pres">
      <dgm:prSet presAssocID="{9CAE7948-B7AB-427E-B779-180A572CF8CC}" presName="sibTrans" presStyleCnt="0"/>
      <dgm:spPr/>
    </dgm:pt>
    <dgm:pt modelId="{2064A5E7-5233-4742-91C8-EF3079F9041B}" type="pres">
      <dgm:prSet presAssocID="{52092053-E04E-4098-B5D8-7301934F66C7}" presName="node" presStyleLbl="node1" presStyleIdx="1" presStyleCnt="4">
        <dgm:presLayoutVars>
          <dgm:bulletEnabled val="1"/>
        </dgm:presLayoutVars>
      </dgm:prSet>
      <dgm:spPr/>
    </dgm:pt>
    <dgm:pt modelId="{4B73D5E8-F627-4B41-8A90-4E6EA4C32F33}" type="pres">
      <dgm:prSet presAssocID="{0DFE1D52-EF9C-45A2-BEA1-E0CF4C2ABDC0}" presName="sibTrans" presStyleCnt="0"/>
      <dgm:spPr/>
    </dgm:pt>
    <dgm:pt modelId="{7F2FF023-DF86-4390-8B7E-10A5BDBBE04B}" type="pres">
      <dgm:prSet presAssocID="{EC855245-EA24-4581-987A-B9A49B3FA8CC}" presName="node" presStyleLbl="node1" presStyleIdx="2" presStyleCnt="4">
        <dgm:presLayoutVars>
          <dgm:bulletEnabled val="1"/>
        </dgm:presLayoutVars>
      </dgm:prSet>
      <dgm:spPr/>
    </dgm:pt>
    <dgm:pt modelId="{E819215E-47F8-4287-ABA6-06DC8FAC53F0}" type="pres">
      <dgm:prSet presAssocID="{E114FCDE-BA34-4213-A825-D728A44B5639}" presName="sibTrans" presStyleCnt="0"/>
      <dgm:spPr/>
    </dgm:pt>
    <dgm:pt modelId="{CAF3D3EB-A10B-4953-AC82-E3A4A81593A5}" type="pres">
      <dgm:prSet presAssocID="{AA7DC623-B71A-4E0D-AA86-84485F9C57CE}" presName="node" presStyleLbl="node1" presStyleIdx="3" presStyleCnt="4">
        <dgm:presLayoutVars>
          <dgm:bulletEnabled val="1"/>
        </dgm:presLayoutVars>
      </dgm:prSet>
      <dgm:spPr/>
    </dgm:pt>
  </dgm:ptLst>
  <dgm:cxnLst>
    <dgm:cxn modelId="{8862F610-7C90-4C7F-9E70-EA65DD4D5BCF}" srcId="{83751A2D-CEDC-4E4D-891C-5DA81B7F0E25}" destId="{EC855245-EA24-4581-987A-B9A49B3FA8CC}" srcOrd="2" destOrd="0" parTransId="{AA5D6C40-56BE-4359-A397-6A27A4FD83C8}" sibTransId="{E114FCDE-BA34-4213-A825-D728A44B5639}"/>
    <dgm:cxn modelId="{3C01A219-EC39-4502-823E-1007594295A5}" srcId="{83751A2D-CEDC-4E4D-891C-5DA81B7F0E25}" destId="{C5D3E937-D9EE-472F-AFD1-271EE5AC3915}" srcOrd="0" destOrd="0" parTransId="{163C1794-3812-417A-AAF5-CA894BA8200E}" sibTransId="{9CAE7948-B7AB-427E-B779-180A572CF8CC}"/>
    <dgm:cxn modelId="{BCB05740-C499-4E56-9286-B9BC7401865E}" type="presOf" srcId="{AA7DC623-B71A-4E0D-AA86-84485F9C57CE}" destId="{CAF3D3EB-A10B-4953-AC82-E3A4A81593A5}" srcOrd="0" destOrd="0" presId="urn:microsoft.com/office/officeart/2005/8/layout/default"/>
    <dgm:cxn modelId="{01C8EC4F-A81E-4515-9A5E-1DC1C07A9F66}" type="presOf" srcId="{83751A2D-CEDC-4E4D-891C-5DA81B7F0E25}" destId="{C81FF38C-43E7-45A9-A4EB-73B491FAD0BF}" srcOrd="0" destOrd="0" presId="urn:microsoft.com/office/officeart/2005/8/layout/default"/>
    <dgm:cxn modelId="{D7CBB991-B164-40BC-8117-2FFC28EF1ABA}" srcId="{83751A2D-CEDC-4E4D-891C-5DA81B7F0E25}" destId="{52092053-E04E-4098-B5D8-7301934F66C7}" srcOrd="1" destOrd="0" parTransId="{47E23CFE-EACA-44CD-9964-5AD969556F7F}" sibTransId="{0DFE1D52-EF9C-45A2-BEA1-E0CF4C2ABDC0}"/>
    <dgm:cxn modelId="{409A96AA-0CA7-4184-AF90-ACA1DEB35017}" type="presOf" srcId="{52092053-E04E-4098-B5D8-7301934F66C7}" destId="{2064A5E7-5233-4742-91C8-EF3079F9041B}" srcOrd="0" destOrd="0" presId="urn:microsoft.com/office/officeart/2005/8/layout/default"/>
    <dgm:cxn modelId="{39C3D7B2-E966-4591-8FD5-BEECA600E456}" type="presOf" srcId="{C5D3E937-D9EE-472F-AFD1-271EE5AC3915}" destId="{218B6063-989E-4AF2-8955-ECCEBDC6E7DC}" srcOrd="0" destOrd="0" presId="urn:microsoft.com/office/officeart/2005/8/layout/default"/>
    <dgm:cxn modelId="{991B47BB-AB0D-4967-9220-EE6913AB5918}" type="presOf" srcId="{EC855245-EA24-4581-987A-B9A49B3FA8CC}" destId="{7F2FF023-DF86-4390-8B7E-10A5BDBBE04B}" srcOrd="0" destOrd="0" presId="urn:microsoft.com/office/officeart/2005/8/layout/default"/>
    <dgm:cxn modelId="{B7A8A8EB-2C02-4EAA-853B-440181035F53}" srcId="{83751A2D-CEDC-4E4D-891C-5DA81B7F0E25}" destId="{AA7DC623-B71A-4E0D-AA86-84485F9C57CE}" srcOrd="3" destOrd="0" parTransId="{8A06709C-6EEA-4C8D-9E15-EAC4C21E0EB1}" sibTransId="{DB4C4747-3197-47D1-83DB-0270DC351ABF}"/>
    <dgm:cxn modelId="{EB13BC8C-A4FF-4554-B6A5-762BA2E00D42}" type="presParOf" srcId="{C81FF38C-43E7-45A9-A4EB-73B491FAD0BF}" destId="{218B6063-989E-4AF2-8955-ECCEBDC6E7DC}" srcOrd="0" destOrd="0" presId="urn:microsoft.com/office/officeart/2005/8/layout/default"/>
    <dgm:cxn modelId="{2CC863A9-E934-4928-BFCB-0A223D7368F6}" type="presParOf" srcId="{C81FF38C-43E7-45A9-A4EB-73B491FAD0BF}" destId="{09C15FEA-225E-462F-9D3E-5ADE378DB9BF}" srcOrd="1" destOrd="0" presId="urn:microsoft.com/office/officeart/2005/8/layout/default"/>
    <dgm:cxn modelId="{B5082225-BAED-4014-B0B1-6CF9545FB906}" type="presParOf" srcId="{C81FF38C-43E7-45A9-A4EB-73B491FAD0BF}" destId="{2064A5E7-5233-4742-91C8-EF3079F9041B}" srcOrd="2" destOrd="0" presId="urn:microsoft.com/office/officeart/2005/8/layout/default"/>
    <dgm:cxn modelId="{2F84EE33-F483-4F70-B542-D7DF2CA35F8D}" type="presParOf" srcId="{C81FF38C-43E7-45A9-A4EB-73B491FAD0BF}" destId="{4B73D5E8-F627-4B41-8A90-4E6EA4C32F33}" srcOrd="3" destOrd="0" presId="urn:microsoft.com/office/officeart/2005/8/layout/default"/>
    <dgm:cxn modelId="{35AD942A-F3F1-4F6D-8DCA-2BD4DB41A358}" type="presParOf" srcId="{C81FF38C-43E7-45A9-A4EB-73B491FAD0BF}" destId="{7F2FF023-DF86-4390-8B7E-10A5BDBBE04B}" srcOrd="4" destOrd="0" presId="urn:microsoft.com/office/officeart/2005/8/layout/default"/>
    <dgm:cxn modelId="{A3514B0A-25E5-430D-8131-83140C3D3DF2}" type="presParOf" srcId="{C81FF38C-43E7-45A9-A4EB-73B491FAD0BF}" destId="{E819215E-47F8-4287-ABA6-06DC8FAC53F0}" srcOrd="5" destOrd="0" presId="urn:microsoft.com/office/officeart/2005/8/layout/default"/>
    <dgm:cxn modelId="{915630AD-9F45-46AA-B03F-F0326DD32B07}" type="presParOf" srcId="{C81FF38C-43E7-45A9-A4EB-73B491FAD0BF}" destId="{CAF3D3EB-A10B-4953-AC82-E3A4A81593A5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3751A2D-CEDC-4E4D-891C-5DA81B7F0E25}" type="doc">
      <dgm:prSet loTypeId="urn:microsoft.com/office/officeart/2005/8/layout/default" loCatId="list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2092053-E04E-4098-B5D8-7301934F66C7}">
      <dgm:prSet/>
      <dgm:spPr/>
      <dgm:t>
        <a:bodyPr/>
        <a:lstStyle/>
        <a:p>
          <a:r>
            <a:rPr lang="en-US" dirty="0"/>
            <a:t>Band 9</a:t>
          </a:r>
        </a:p>
      </dgm:t>
    </dgm:pt>
    <dgm:pt modelId="{47E23CFE-EACA-44CD-9964-5AD969556F7F}" type="parTrans" cxnId="{D7CBB991-B164-40BC-8117-2FFC28EF1ABA}">
      <dgm:prSet/>
      <dgm:spPr/>
      <dgm:t>
        <a:bodyPr/>
        <a:lstStyle/>
        <a:p>
          <a:endParaRPr lang="en-US"/>
        </a:p>
      </dgm:t>
    </dgm:pt>
    <dgm:pt modelId="{0DFE1D52-EF9C-45A2-BEA1-E0CF4C2ABDC0}" type="sibTrans" cxnId="{D7CBB991-B164-40BC-8117-2FFC28EF1ABA}">
      <dgm:prSet/>
      <dgm:spPr/>
      <dgm:t>
        <a:bodyPr/>
        <a:lstStyle/>
        <a:p>
          <a:endParaRPr lang="en-US"/>
        </a:p>
      </dgm:t>
    </dgm:pt>
    <dgm:pt modelId="{EC855245-EA24-4581-987A-B9A49B3FA8CC}">
      <dgm:prSet/>
      <dgm:spPr/>
      <dgm:t>
        <a:bodyPr/>
        <a:lstStyle/>
        <a:p>
          <a:r>
            <a:rPr lang="en-US" dirty="0"/>
            <a:t>English</a:t>
          </a:r>
          <a:r>
            <a:rPr lang="en-US" baseline="0" dirty="0"/>
            <a:t> 9</a:t>
          </a:r>
          <a:endParaRPr lang="en-US" dirty="0"/>
        </a:p>
      </dgm:t>
    </dgm:pt>
    <dgm:pt modelId="{AA5D6C40-56BE-4359-A397-6A27A4FD83C8}" type="parTrans" cxnId="{8862F610-7C90-4C7F-9E70-EA65DD4D5BCF}">
      <dgm:prSet/>
      <dgm:spPr/>
      <dgm:t>
        <a:bodyPr/>
        <a:lstStyle/>
        <a:p>
          <a:endParaRPr lang="en-US"/>
        </a:p>
      </dgm:t>
    </dgm:pt>
    <dgm:pt modelId="{E114FCDE-BA34-4213-A825-D728A44B5639}" type="sibTrans" cxnId="{8862F610-7C90-4C7F-9E70-EA65DD4D5BCF}">
      <dgm:prSet/>
      <dgm:spPr/>
      <dgm:t>
        <a:bodyPr/>
        <a:lstStyle/>
        <a:p>
          <a:endParaRPr lang="en-US"/>
        </a:p>
      </dgm:t>
    </dgm:pt>
    <dgm:pt modelId="{C81FF38C-43E7-45A9-A4EB-73B491FAD0BF}" type="pres">
      <dgm:prSet presAssocID="{83751A2D-CEDC-4E4D-891C-5DA81B7F0E25}" presName="diagram" presStyleCnt="0">
        <dgm:presLayoutVars>
          <dgm:dir/>
          <dgm:resizeHandles val="exact"/>
        </dgm:presLayoutVars>
      </dgm:prSet>
      <dgm:spPr/>
    </dgm:pt>
    <dgm:pt modelId="{2064A5E7-5233-4742-91C8-EF3079F9041B}" type="pres">
      <dgm:prSet presAssocID="{52092053-E04E-4098-B5D8-7301934F66C7}" presName="node" presStyleLbl="node1" presStyleIdx="0" presStyleCnt="2">
        <dgm:presLayoutVars>
          <dgm:bulletEnabled val="1"/>
        </dgm:presLayoutVars>
      </dgm:prSet>
      <dgm:spPr/>
    </dgm:pt>
    <dgm:pt modelId="{4B73D5E8-F627-4B41-8A90-4E6EA4C32F33}" type="pres">
      <dgm:prSet presAssocID="{0DFE1D52-EF9C-45A2-BEA1-E0CF4C2ABDC0}" presName="sibTrans" presStyleCnt="0"/>
      <dgm:spPr/>
    </dgm:pt>
    <dgm:pt modelId="{7F2FF023-DF86-4390-8B7E-10A5BDBBE04B}" type="pres">
      <dgm:prSet presAssocID="{EC855245-EA24-4581-987A-B9A49B3FA8CC}" presName="node" presStyleLbl="node1" presStyleIdx="1" presStyleCnt="2">
        <dgm:presLayoutVars>
          <dgm:bulletEnabled val="1"/>
        </dgm:presLayoutVars>
      </dgm:prSet>
      <dgm:spPr/>
    </dgm:pt>
  </dgm:ptLst>
  <dgm:cxnLst>
    <dgm:cxn modelId="{8862F610-7C90-4C7F-9E70-EA65DD4D5BCF}" srcId="{83751A2D-CEDC-4E4D-891C-5DA81B7F0E25}" destId="{EC855245-EA24-4581-987A-B9A49B3FA8CC}" srcOrd="1" destOrd="0" parTransId="{AA5D6C40-56BE-4359-A397-6A27A4FD83C8}" sibTransId="{E114FCDE-BA34-4213-A825-D728A44B5639}"/>
    <dgm:cxn modelId="{01C8EC4F-A81E-4515-9A5E-1DC1C07A9F66}" type="presOf" srcId="{83751A2D-CEDC-4E4D-891C-5DA81B7F0E25}" destId="{C81FF38C-43E7-45A9-A4EB-73B491FAD0BF}" srcOrd="0" destOrd="0" presId="urn:microsoft.com/office/officeart/2005/8/layout/default"/>
    <dgm:cxn modelId="{D7CBB991-B164-40BC-8117-2FFC28EF1ABA}" srcId="{83751A2D-CEDC-4E4D-891C-5DA81B7F0E25}" destId="{52092053-E04E-4098-B5D8-7301934F66C7}" srcOrd="0" destOrd="0" parTransId="{47E23CFE-EACA-44CD-9964-5AD969556F7F}" sibTransId="{0DFE1D52-EF9C-45A2-BEA1-E0CF4C2ABDC0}"/>
    <dgm:cxn modelId="{409A96AA-0CA7-4184-AF90-ACA1DEB35017}" type="presOf" srcId="{52092053-E04E-4098-B5D8-7301934F66C7}" destId="{2064A5E7-5233-4742-91C8-EF3079F9041B}" srcOrd="0" destOrd="0" presId="urn:microsoft.com/office/officeart/2005/8/layout/default"/>
    <dgm:cxn modelId="{991B47BB-AB0D-4967-9220-EE6913AB5918}" type="presOf" srcId="{EC855245-EA24-4581-987A-B9A49B3FA8CC}" destId="{7F2FF023-DF86-4390-8B7E-10A5BDBBE04B}" srcOrd="0" destOrd="0" presId="urn:microsoft.com/office/officeart/2005/8/layout/default"/>
    <dgm:cxn modelId="{B5082225-BAED-4014-B0B1-6CF9545FB906}" type="presParOf" srcId="{C81FF38C-43E7-45A9-A4EB-73B491FAD0BF}" destId="{2064A5E7-5233-4742-91C8-EF3079F9041B}" srcOrd="0" destOrd="0" presId="urn:microsoft.com/office/officeart/2005/8/layout/default"/>
    <dgm:cxn modelId="{2F84EE33-F483-4F70-B542-D7DF2CA35F8D}" type="presParOf" srcId="{C81FF38C-43E7-45A9-A4EB-73B491FAD0BF}" destId="{4B73D5E8-F627-4B41-8A90-4E6EA4C32F33}" srcOrd="1" destOrd="0" presId="urn:microsoft.com/office/officeart/2005/8/layout/default"/>
    <dgm:cxn modelId="{35AD942A-F3F1-4F6D-8DCA-2BD4DB41A358}" type="presParOf" srcId="{C81FF38C-43E7-45A9-A4EB-73B491FAD0BF}" destId="{7F2FF023-DF86-4390-8B7E-10A5BDBBE04B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7EF8E86-74D8-4A40-B781-1DBDA12317F1}" type="doc">
      <dgm:prSet loTypeId="urn:microsoft.com/office/officeart/2005/8/layout/default" loCatId="list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4BCF336-B690-4E74-BE32-7E666173E43F}">
      <dgm:prSet/>
      <dgm:spPr/>
      <dgm:t>
        <a:bodyPr/>
        <a:lstStyle/>
        <a:p>
          <a:r>
            <a:rPr lang="en-CA" dirty="0">
              <a:solidFill>
                <a:schemeClr val="tx1"/>
              </a:solidFill>
            </a:rPr>
            <a:t>For French Immersion students, your course selection includes:</a:t>
          </a:r>
          <a:endParaRPr lang="en-US" dirty="0">
            <a:solidFill>
              <a:schemeClr val="tx1"/>
            </a:solidFill>
          </a:endParaRPr>
        </a:p>
      </dgm:t>
    </dgm:pt>
    <dgm:pt modelId="{E7606C2B-3DA4-4FDC-9AEE-D33CCF72D2A1}" type="parTrans" cxnId="{0222D4F1-B70C-42FE-B15B-B86B86E5D9AD}">
      <dgm:prSet/>
      <dgm:spPr/>
      <dgm:t>
        <a:bodyPr/>
        <a:lstStyle/>
        <a:p>
          <a:endParaRPr lang="en-US"/>
        </a:p>
      </dgm:t>
    </dgm:pt>
    <dgm:pt modelId="{D2AC968C-5020-42DA-B05F-435629B73C95}" type="sibTrans" cxnId="{0222D4F1-B70C-42FE-B15B-B86B86E5D9AD}">
      <dgm:prSet/>
      <dgm:spPr/>
      <dgm:t>
        <a:bodyPr/>
        <a:lstStyle/>
        <a:p>
          <a:endParaRPr lang="en-US"/>
        </a:p>
      </dgm:t>
    </dgm:pt>
    <dgm:pt modelId="{1254300E-278C-4B3C-B8D1-A0DCCD3D6B0C}">
      <dgm:prSet custT="1"/>
      <dgm:spPr/>
      <dgm:t>
        <a:bodyPr/>
        <a:lstStyle/>
        <a:p>
          <a:r>
            <a:rPr lang="en-CA" sz="2000" dirty="0"/>
            <a:t>FRIM: Education Physique 9</a:t>
          </a:r>
          <a:endParaRPr lang="en-US" sz="2000" dirty="0"/>
        </a:p>
      </dgm:t>
    </dgm:pt>
    <dgm:pt modelId="{1BDCA2CC-E769-47AF-B80C-A5FA9397173F}" type="parTrans" cxnId="{4570C3CB-DA21-4D0A-BB19-66D62E1BC346}">
      <dgm:prSet/>
      <dgm:spPr/>
      <dgm:t>
        <a:bodyPr/>
        <a:lstStyle/>
        <a:p>
          <a:endParaRPr lang="en-US"/>
        </a:p>
      </dgm:t>
    </dgm:pt>
    <dgm:pt modelId="{AFE28A2F-4599-46FC-9743-A11753E46F72}" type="sibTrans" cxnId="{4570C3CB-DA21-4D0A-BB19-66D62E1BC346}">
      <dgm:prSet/>
      <dgm:spPr/>
      <dgm:t>
        <a:bodyPr/>
        <a:lstStyle/>
        <a:p>
          <a:endParaRPr lang="en-US"/>
        </a:p>
      </dgm:t>
    </dgm:pt>
    <dgm:pt modelId="{A511BCB2-AC70-42C7-BA7E-83C0281052EA}">
      <dgm:prSet/>
      <dgm:spPr/>
      <dgm:t>
        <a:bodyPr/>
        <a:lstStyle/>
        <a:p>
          <a:r>
            <a:rPr lang="en-CA" dirty="0"/>
            <a:t>FRIM: </a:t>
          </a:r>
          <a:r>
            <a:rPr lang="en-CA" dirty="0" err="1"/>
            <a:t>Humanites</a:t>
          </a:r>
          <a:r>
            <a:rPr lang="en-CA" dirty="0"/>
            <a:t> 9 (Sciences </a:t>
          </a:r>
          <a:r>
            <a:rPr lang="en-CA" dirty="0" err="1"/>
            <a:t>Humaines</a:t>
          </a:r>
          <a:r>
            <a:rPr lang="en-CA" dirty="0"/>
            <a:t> + </a:t>
          </a:r>
          <a:r>
            <a:rPr lang="en-CA" dirty="0" err="1"/>
            <a:t>Francais</a:t>
          </a:r>
          <a:r>
            <a:rPr lang="en-CA" dirty="0"/>
            <a:t> Langue)</a:t>
          </a:r>
          <a:endParaRPr lang="en-US" dirty="0"/>
        </a:p>
      </dgm:t>
    </dgm:pt>
    <dgm:pt modelId="{CAC7C2BF-1485-4218-B248-FBD74BE27AF4}" type="parTrans" cxnId="{A69295B7-8E93-4768-A6DF-54E183D9FA39}">
      <dgm:prSet/>
      <dgm:spPr/>
      <dgm:t>
        <a:bodyPr/>
        <a:lstStyle/>
        <a:p>
          <a:endParaRPr lang="en-US"/>
        </a:p>
      </dgm:t>
    </dgm:pt>
    <dgm:pt modelId="{448EE08C-739F-43A8-8460-FB23BA09CA17}" type="sibTrans" cxnId="{A69295B7-8E93-4768-A6DF-54E183D9FA39}">
      <dgm:prSet/>
      <dgm:spPr/>
      <dgm:t>
        <a:bodyPr/>
        <a:lstStyle/>
        <a:p>
          <a:endParaRPr lang="en-US"/>
        </a:p>
      </dgm:t>
    </dgm:pt>
    <dgm:pt modelId="{59F4FAD3-3469-47EA-8869-3809B4634610}">
      <dgm:prSet/>
      <dgm:spPr/>
      <dgm:t>
        <a:bodyPr/>
        <a:lstStyle/>
        <a:p>
          <a:r>
            <a:rPr lang="en-CA"/>
            <a:t>FRIM: Sciences 9</a:t>
          </a:r>
          <a:endParaRPr lang="en-US"/>
        </a:p>
      </dgm:t>
    </dgm:pt>
    <dgm:pt modelId="{70CC2498-E277-43D5-8332-0E7DB9539DE0}" type="parTrans" cxnId="{D880CB2E-32B2-46CA-B1A4-15772AD94A5D}">
      <dgm:prSet/>
      <dgm:spPr/>
      <dgm:t>
        <a:bodyPr/>
        <a:lstStyle/>
        <a:p>
          <a:endParaRPr lang="en-US"/>
        </a:p>
      </dgm:t>
    </dgm:pt>
    <dgm:pt modelId="{28FCAD65-991E-42E6-9276-D2A52560AB6D}" type="sibTrans" cxnId="{D880CB2E-32B2-46CA-B1A4-15772AD94A5D}">
      <dgm:prSet/>
      <dgm:spPr/>
      <dgm:t>
        <a:bodyPr/>
        <a:lstStyle/>
        <a:p>
          <a:endParaRPr lang="en-US"/>
        </a:p>
      </dgm:t>
    </dgm:pt>
    <dgm:pt modelId="{B5E6FF63-8B70-4B67-A0CB-D896C210AD13}">
      <dgm:prSet/>
      <dgm:spPr/>
      <dgm:t>
        <a:bodyPr/>
        <a:lstStyle/>
        <a:p>
          <a:r>
            <a:rPr lang="en-CA"/>
            <a:t>English Language Arts 9</a:t>
          </a:r>
          <a:endParaRPr lang="en-US"/>
        </a:p>
      </dgm:t>
    </dgm:pt>
    <dgm:pt modelId="{7CA4A77A-A31F-4A8D-8E44-085B57EDEB22}" type="parTrans" cxnId="{65F8D751-704E-4A63-9799-6DE20F271C02}">
      <dgm:prSet/>
      <dgm:spPr/>
      <dgm:t>
        <a:bodyPr/>
        <a:lstStyle/>
        <a:p>
          <a:endParaRPr lang="en-US"/>
        </a:p>
      </dgm:t>
    </dgm:pt>
    <dgm:pt modelId="{12DC64D4-A4F0-485F-B60B-D4E71F22ED78}" type="sibTrans" cxnId="{65F8D751-704E-4A63-9799-6DE20F271C02}">
      <dgm:prSet/>
      <dgm:spPr/>
      <dgm:t>
        <a:bodyPr/>
        <a:lstStyle/>
        <a:p>
          <a:endParaRPr lang="en-US"/>
        </a:p>
      </dgm:t>
    </dgm:pt>
    <dgm:pt modelId="{727D44F4-29CF-4258-A72F-CD5E00B5902C}">
      <dgm:prSet/>
      <dgm:spPr/>
      <dgm:t>
        <a:bodyPr/>
        <a:lstStyle/>
        <a:p>
          <a:r>
            <a:rPr lang="en-CA"/>
            <a:t>Mathematics 9</a:t>
          </a:r>
          <a:endParaRPr lang="en-US"/>
        </a:p>
      </dgm:t>
    </dgm:pt>
    <dgm:pt modelId="{9A2A7626-4BA2-4E52-BB46-C5919163BA2D}" type="parTrans" cxnId="{A47B91FA-79F0-46E4-A14A-779AF9A9DFDC}">
      <dgm:prSet/>
      <dgm:spPr/>
      <dgm:t>
        <a:bodyPr/>
        <a:lstStyle/>
        <a:p>
          <a:endParaRPr lang="en-US"/>
        </a:p>
      </dgm:t>
    </dgm:pt>
    <dgm:pt modelId="{AE3642A7-743F-430A-9DC8-3838B6B9F4BC}" type="sibTrans" cxnId="{A47B91FA-79F0-46E4-A14A-779AF9A9DFDC}">
      <dgm:prSet/>
      <dgm:spPr/>
      <dgm:t>
        <a:bodyPr/>
        <a:lstStyle/>
        <a:p>
          <a:endParaRPr lang="en-US"/>
        </a:p>
      </dgm:t>
    </dgm:pt>
    <dgm:pt modelId="{04E8F712-03B1-42B2-8BE7-0215F70D4BDB}">
      <dgm:prSet/>
      <dgm:spPr/>
      <dgm:t>
        <a:bodyPr/>
        <a:lstStyle/>
        <a:p>
          <a:r>
            <a:rPr lang="en-CA"/>
            <a:t>Elective</a:t>
          </a:r>
          <a:endParaRPr lang="en-US"/>
        </a:p>
      </dgm:t>
    </dgm:pt>
    <dgm:pt modelId="{BA88F12C-1838-43C3-9E7B-BB07C2437914}" type="parTrans" cxnId="{755CF4D8-A7E6-4B3B-810F-E54B907C882B}">
      <dgm:prSet/>
      <dgm:spPr/>
      <dgm:t>
        <a:bodyPr/>
        <a:lstStyle/>
        <a:p>
          <a:endParaRPr lang="en-US"/>
        </a:p>
      </dgm:t>
    </dgm:pt>
    <dgm:pt modelId="{3BB9004C-8F7F-49B8-8D3E-755262C12B4A}" type="sibTrans" cxnId="{755CF4D8-A7E6-4B3B-810F-E54B907C882B}">
      <dgm:prSet/>
      <dgm:spPr/>
      <dgm:t>
        <a:bodyPr/>
        <a:lstStyle/>
        <a:p>
          <a:endParaRPr lang="en-US"/>
        </a:p>
      </dgm:t>
    </dgm:pt>
    <dgm:pt modelId="{538FA0F5-63A0-4234-9677-7951E3B8C55E}">
      <dgm:prSet/>
      <dgm:spPr/>
      <dgm:t>
        <a:bodyPr/>
        <a:lstStyle/>
        <a:p>
          <a:r>
            <a:rPr lang="en-CA"/>
            <a:t>Elective</a:t>
          </a:r>
          <a:endParaRPr lang="en-US"/>
        </a:p>
      </dgm:t>
    </dgm:pt>
    <dgm:pt modelId="{21898EF4-A47B-425B-9088-AE10FFE400BF}" type="parTrans" cxnId="{1ED864CB-7D9A-4637-B533-8D9D29914C0D}">
      <dgm:prSet/>
      <dgm:spPr/>
      <dgm:t>
        <a:bodyPr/>
        <a:lstStyle/>
        <a:p>
          <a:endParaRPr lang="en-US"/>
        </a:p>
      </dgm:t>
    </dgm:pt>
    <dgm:pt modelId="{94C99BDA-BA62-4694-801D-12B443693DF5}" type="sibTrans" cxnId="{1ED864CB-7D9A-4637-B533-8D9D29914C0D}">
      <dgm:prSet/>
      <dgm:spPr/>
      <dgm:t>
        <a:bodyPr/>
        <a:lstStyle/>
        <a:p>
          <a:endParaRPr lang="en-US"/>
        </a:p>
      </dgm:t>
    </dgm:pt>
    <dgm:pt modelId="{E81CA547-C757-4F38-B5BB-9457160B5AE8}" type="pres">
      <dgm:prSet presAssocID="{F7EF8E86-74D8-4A40-B781-1DBDA12317F1}" presName="diagram" presStyleCnt="0">
        <dgm:presLayoutVars>
          <dgm:dir/>
          <dgm:resizeHandles val="exact"/>
        </dgm:presLayoutVars>
      </dgm:prSet>
      <dgm:spPr/>
    </dgm:pt>
    <dgm:pt modelId="{048AD14D-4312-495A-8AEB-92E182FBAA8D}" type="pres">
      <dgm:prSet presAssocID="{54BCF336-B690-4E74-BE32-7E666173E43F}" presName="node" presStyleLbl="node1" presStyleIdx="0" presStyleCnt="8">
        <dgm:presLayoutVars>
          <dgm:bulletEnabled val="1"/>
        </dgm:presLayoutVars>
      </dgm:prSet>
      <dgm:spPr/>
    </dgm:pt>
    <dgm:pt modelId="{86CF5C0D-F2B6-486B-A79E-C45098848985}" type="pres">
      <dgm:prSet presAssocID="{D2AC968C-5020-42DA-B05F-435629B73C95}" presName="sibTrans" presStyleCnt="0"/>
      <dgm:spPr/>
    </dgm:pt>
    <dgm:pt modelId="{9EA01676-0A7B-43BD-851C-A297939C851A}" type="pres">
      <dgm:prSet presAssocID="{1254300E-278C-4B3C-B8D1-A0DCCD3D6B0C}" presName="node" presStyleLbl="node1" presStyleIdx="1" presStyleCnt="8">
        <dgm:presLayoutVars>
          <dgm:bulletEnabled val="1"/>
        </dgm:presLayoutVars>
      </dgm:prSet>
      <dgm:spPr/>
    </dgm:pt>
    <dgm:pt modelId="{B2052482-851A-4B99-8E24-68A1DCFD7AB6}" type="pres">
      <dgm:prSet presAssocID="{AFE28A2F-4599-46FC-9743-A11753E46F72}" presName="sibTrans" presStyleCnt="0"/>
      <dgm:spPr/>
    </dgm:pt>
    <dgm:pt modelId="{6D8E65E0-D869-4905-B820-7B4CA866843B}" type="pres">
      <dgm:prSet presAssocID="{A511BCB2-AC70-42C7-BA7E-83C0281052EA}" presName="node" presStyleLbl="node1" presStyleIdx="2" presStyleCnt="8">
        <dgm:presLayoutVars>
          <dgm:bulletEnabled val="1"/>
        </dgm:presLayoutVars>
      </dgm:prSet>
      <dgm:spPr/>
    </dgm:pt>
    <dgm:pt modelId="{95A5533C-C386-4014-AA77-5B885A23681C}" type="pres">
      <dgm:prSet presAssocID="{448EE08C-739F-43A8-8460-FB23BA09CA17}" presName="sibTrans" presStyleCnt="0"/>
      <dgm:spPr/>
    </dgm:pt>
    <dgm:pt modelId="{BFB39477-6679-4E55-89D9-6EFEA700EE61}" type="pres">
      <dgm:prSet presAssocID="{59F4FAD3-3469-47EA-8869-3809B4634610}" presName="node" presStyleLbl="node1" presStyleIdx="3" presStyleCnt="8">
        <dgm:presLayoutVars>
          <dgm:bulletEnabled val="1"/>
        </dgm:presLayoutVars>
      </dgm:prSet>
      <dgm:spPr/>
    </dgm:pt>
    <dgm:pt modelId="{CE2F0B98-E10A-427A-90CE-255A98A72EB0}" type="pres">
      <dgm:prSet presAssocID="{28FCAD65-991E-42E6-9276-D2A52560AB6D}" presName="sibTrans" presStyleCnt="0"/>
      <dgm:spPr/>
    </dgm:pt>
    <dgm:pt modelId="{F8C3FDC7-2175-4A84-B653-21ABC7DC2268}" type="pres">
      <dgm:prSet presAssocID="{B5E6FF63-8B70-4B67-A0CB-D896C210AD13}" presName="node" presStyleLbl="node1" presStyleIdx="4" presStyleCnt="8">
        <dgm:presLayoutVars>
          <dgm:bulletEnabled val="1"/>
        </dgm:presLayoutVars>
      </dgm:prSet>
      <dgm:spPr/>
    </dgm:pt>
    <dgm:pt modelId="{0A64E81E-BF3C-4089-B2D7-5925C3633B33}" type="pres">
      <dgm:prSet presAssocID="{12DC64D4-A4F0-485F-B60B-D4E71F22ED78}" presName="sibTrans" presStyleCnt="0"/>
      <dgm:spPr/>
    </dgm:pt>
    <dgm:pt modelId="{B01C3756-4072-4E75-AE1B-54DBBC94EE36}" type="pres">
      <dgm:prSet presAssocID="{727D44F4-29CF-4258-A72F-CD5E00B5902C}" presName="node" presStyleLbl="node1" presStyleIdx="5" presStyleCnt="8">
        <dgm:presLayoutVars>
          <dgm:bulletEnabled val="1"/>
        </dgm:presLayoutVars>
      </dgm:prSet>
      <dgm:spPr/>
    </dgm:pt>
    <dgm:pt modelId="{37260234-086A-4C6A-8957-750B623DB29E}" type="pres">
      <dgm:prSet presAssocID="{AE3642A7-743F-430A-9DC8-3838B6B9F4BC}" presName="sibTrans" presStyleCnt="0"/>
      <dgm:spPr/>
    </dgm:pt>
    <dgm:pt modelId="{96B604BF-061F-4F53-8F24-E33752AF4196}" type="pres">
      <dgm:prSet presAssocID="{04E8F712-03B1-42B2-8BE7-0215F70D4BDB}" presName="node" presStyleLbl="node1" presStyleIdx="6" presStyleCnt="8">
        <dgm:presLayoutVars>
          <dgm:bulletEnabled val="1"/>
        </dgm:presLayoutVars>
      </dgm:prSet>
      <dgm:spPr/>
    </dgm:pt>
    <dgm:pt modelId="{14CFC8AD-72C3-4A04-9128-51729A6B6BC9}" type="pres">
      <dgm:prSet presAssocID="{3BB9004C-8F7F-49B8-8D3E-755262C12B4A}" presName="sibTrans" presStyleCnt="0"/>
      <dgm:spPr/>
    </dgm:pt>
    <dgm:pt modelId="{F62C21BA-4076-4A2A-A583-1C732B056103}" type="pres">
      <dgm:prSet presAssocID="{538FA0F5-63A0-4234-9677-7951E3B8C55E}" presName="node" presStyleLbl="node1" presStyleIdx="7" presStyleCnt="8">
        <dgm:presLayoutVars>
          <dgm:bulletEnabled val="1"/>
        </dgm:presLayoutVars>
      </dgm:prSet>
      <dgm:spPr/>
    </dgm:pt>
  </dgm:ptLst>
  <dgm:cxnLst>
    <dgm:cxn modelId="{26BE4501-F19A-49BB-99D1-14BD3CD59269}" type="presOf" srcId="{1254300E-278C-4B3C-B8D1-A0DCCD3D6B0C}" destId="{9EA01676-0A7B-43BD-851C-A297939C851A}" srcOrd="0" destOrd="0" presId="urn:microsoft.com/office/officeart/2005/8/layout/default"/>
    <dgm:cxn modelId="{987B7B2A-AECD-4A1D-A041-A1AC8499C433}" type="presOf" srcId="{538FA0F5-63A0-4234-9677-7951E3B8C55E}" destId="{F62C21BA-4076-4A2A-A583-1C732B056103}" srcOrd="0" destOrd="0" presId="urn:microsoft.com/office/officeart/2005/8/layout/default"/>
    <dgm:cxn modelId="{D880CB2E-32B2-46CA-B1A4-15772AD94A5D}" srcId="{F7EF8E86-74D8-4A40-B781-1DBDA12317F1}" destId="{59F4FAD3-3469-47EA-8869-3809B4634610}" srcOrd="3" destOrd="0" parTransId="{70CC2498-E277-43D5-8332-0E7DB9539DE0}" sibTransId="{28FCAD65-991E-42E6-9276-D2A52560AB6D}"/>
    <dgm:cxn modelId="{B1407250-D758-4DAA-B40B-F3AFE3B63A31}" type="presOf" srcId="{F7EF8E86-74D8-4A40-B781-1DBDA12317F1}" destId="{E81CA547-C757-4F38-B5BB-9457160B5AE8}" srcOrd="0" destOrd="0" presId="urn:microsoft.com/office/officeart/2005/8/layout/default"/>
    <dgm:cxn modelId="{65F8D751-704E-4A63-9799-6DE20F271C02}" srcId="{F7EF8E86-74D8-4A40-B781-1DBDA12317F1}" destId="{B5E6FF63-8B70-4B67-A0CB-D896C210AD13}" srcOrd="4" destOrd="0" parTransId="{7CA4A77A-A31F-4A8D-8E44-085B57EDEB22}" sibTransId="{12DC64D4-A4F0-485F-B60B-D4E71F22ED78}"/>
    <dgm:cxn modelId="{860E8974-EA25-45C9-90B9-5AFDB5D2895E}" type="presOf" srcId="{B5E6FF63-8B70-4B67-A0CB-D896C210AD13}" destId="{F8C3FDC7-2175-4A84-B653-21ABC7DC2268}" srcOrd="0" destOrd="0" presId="urn:microsoft.com/office/officeart/2005/8/layout/default"/>
    <dgm:cxn modelId="{07E7AD8F-0413-4D6D-9B41-9BE62F12570C}" type="presOf" srcId="{04E8F712-03B1-42B2-8BE7-0215F70D4BDB}" destId="{96B604BF-061F-4F53-8F24-E33752AF4196}" srcOrd="0" destOrd="0" presId="urn:microsoft.com/office/officeart/2005/8/layout/default"/>
    <dgm:cxn modelId="{F21D029F-3452-42D0-81F9-48F3AF892D77}" type="presOf" srcId="{59F4FAD3-3469-47EA-8869-3809B4634610}" destId="{BFB39477-6679-4E55-89D9-6EFEA700EE61}" srcOrd="0" destOrd="0" presId="urn:microsoft.com/office/officeart/2005/8/layout/default"/>
    <dgm:cxn modelId="{CE3913A1-017D-478E-BA8F-9034F4A1F555}" type="presOf" srcId="{727D44F4-29CF-4258-A72F-CD5E00B5902C}" destId="{B01C3756-4072-4E75-AE1B-54DBBC94EE36}" srcOrd="0" destOrd="0" presId="urn:microsoft.com/office/officeart/2005/8/layout/default"/>
    <dgm:cxn modelId="{0A81C1AA-E3A7-4184-A411-65D711806117}" type="presOf" srcId="{54BCF336-B690-4E74-BE32-7E666173E43F}" destId="{048AD14D-4312-495A-8AEB-92E182FBAA8D}" srcOrd="0" destOrd="0" presId="urn:microsoft.com/office/officeart/2005/8/layout/default"/>
    <dgm:cxn modelId="{F8D23BAB-B185-431D-B3F0-1A22187A10C7}" type="presOf" srcId="{A511BCB2-AC70-42C7-BA7E-83C0281052EA}" destId="{6D8E65E0-D869-4905-B820-7B4CA866843B}" srcOrd="0" destOrd="0" presId="urn:microsoft.com/office/officeart/2005/8/layout/default"/>
    <dgm:cxn modelId="{A69295B7-8E93-4768-A6DF-54E183D9FA39}" srcId="{F7EF8E86-74D8-4A40-B781-1DBDA12317F1}" destId="{A511BCB2-AC70-42C7-BA7E-83C0281052EA}" srcOrd="2" destOrd="0" parTransId="{CAC7C2BF-1485-4218-B248-FBD74BE27AF4}" sibTransId="{448EE08C-739F-43A8-8460-FB23BA09CA17}"/>
    <dgm:cxn modelId="{1ED864CB-7D9A-4637-B533-8D9D29914C0D}" srcId="{F7EF8E86-74D8-4A40-B781-1DBDA12317F1}" destId="{538FA0F5-63A0-4234-9677-7951E3B8C55E}" srcOrd="7" destOrd="0" parTransId="{21898EF4-A47B-425B-9088-AE10FFE400BF}" sibTransId="{94C99BDA-BA62-4694-801D-12B443693DF5}"/>
    <dgm:cxn modelId="{4570C3CB-DA21-4D0A-BB19-66D62E1BC346}" srcId="{F7EF8E86-74D8-4A40-B781-1DBDA12317F1}" destId="{1254300E-278C-4B3C-B8D1-A0DCCD3D6B0C}" srcOrd="1" destOrd="0" parTransId="{1BDCA2CC-E769-47AF-B80C-A5FA9397173F}" sibTransId="{AFE28A2F-4599-46FC-9743-A11753E46F72}"/>
    <dgm:cxn modelId="{755CF4D8-A7E6-4B3B-810F-E54B907C882B}" srcId="{F7EF8E86-74D8-4A40-B781-1DBDA12317F1}" destId="{04E8F712-03B1-42B2-8BE7-0215F70D4BDB}" srcOrd="6" destOrd="0" parTransId="{BA88F12C-1838-43C3-9E7B-BB07C2437914}" sibTransId="{3BB9004C-8F7F-49B8-8D3E-755262C12B4A}"/>
    <dgm:cxn modelId="{0222D4F1-B70C-42FE-B15B-B86B86E5D9AD}" srcId="{F7EF8E86-74D8-4A40-B781-1DBDA12317F1}" destId="{54BCF336-B690-4E74-BE32-7E666173E43F}" srcOrd="0" destOrd="0" parTransId="{E7606C2B-3DA4-4FDC-9AEE-D33CCF72D2A1}" sibTransId="{D2AC968C-5020-42DA-B05F-435629B73C95}"/>
    <dgm:cxn modelId="{A47B91FA-79F0-46E4-A14A-779AF9A9DFDC}" srcId="{F7EF8E86-74D8-4A40-B781-1DBDA12317F1}" destId="{727D44F4-29CF-4258-A72F-CD5E00B5902C}" srcOrd="5" destOrd="0" parTransId="{9A2A7626-4BA2-4E52-BB46-C5919163BA2D}" sibTransId="{AE3642A7-743F-430A-9DC8-3838B6B9F4BC}"/>
    <dgm:cxn modelId="{7CD31535-4BCB-4A8A-B613-11A67453CC5B}" type="presParOf" srcId="{E81CA547-C757-4F38-B5BB-9457160B5AE8}" destId="{048AD14D-4312-495A-8AEB-92E182FBAA8D}" srcOrd="0" destOrd="0" presId="urn:microsoft.com/office/officeart/2005/8/layout/default"/>
    <dgm:cxn modelId="{06C984B8-FD3B-485D-A0CD-B8E80478A7DD}" type="presParOf" srcId="{E81CA547-C757-4F38-B5BB-9457160B5AE8}" destId="{86CF5C0D-F2B6-486B-A79E-C45098848985}" srcOrd="1" destOrd="0" presId="urn:microsoft.com/office/officeart/2005/8/layout/default"/>
    <dgm:cxn modelId="{0F4BC6E8-DFEB-4970-A3E9-C6545C724453}" type="presParOf" srcId="{E81CA547-C757-4F38-B5BB-9457160B5AE8}" destId="{9EA01676-0A7B-43BD-851C-A297939C851A}" srcOrd="2" destOrd="0" presId="urn:microsoft.com/office/officeart/2005/8/layout/default"/>
    <dgm:cxn modelId="{33FE531F-0C0C-4396-B7A4-D8DC5F291F57}" type="presParOf" srcId="{E81CA547-C757-4F38-B5BB-9457160B5AE8}" destId="{B2052482-851A-4B99-8E24-68A1DCFD7AB6}" srcOrd="3" destOrd="0" presId="urn:microsoft.com/office/officeart/2005/8/layout/default"/>
    <dgm:cxn modelId="{ABC7784A-CCC1-4074-B4BD-32C505EB1419}" type="presParOf" srcId="{E81CA547-C757-4F38-B5BB-9457160B5AE8}" destId="{6D8E65E0-D869-4905-B820-7B4CA866843B}" srcOrd="4" destOrd="0" presId="urn:microsoft.com/office/officeart/2005/8/layout/default"/>
    <dgm:cxn modelId="{677BB277-0D48-472B-B342-E1D6EB5ECAF4}" type="presParOf" srcId="{E81CA547-C757-4F38-B5BB-9457160B5AE8}" destId="{95A5533C-C386-4014-AA77-5B885A23681C}" srcOrd="5" destOrd="0" presId="urn:microsoft.com/office/officeart/2005/8/layout/default"/>
    <dgm:cxn modelId="{6D03119A-A88E-45EE-8E0E-0F15C394E98D}" type="presParOf" srcId="{E81CA547-C757-4F38-B5BB-9457160B5AE8}" destId="{BFB39477-6679-4E55-89D9-6EFEA700EE61}" srcOrd="6" destOrd="0" presId="urn:microsoft.com/office/officeart/2005/8/layout/default"/>
    <dgm:cxn modelId="{9FE0E2B6-12F2-4C96-9EBF-D8881342AB52}" type="presParOf" srcId="{E81CA547-C757-4F38-B5BB-9457160B5AE8}" destId="{CE2F0B98-E10A-427A-90CE-255A98A72EB0}" srcOrd="7" destOrd="0" presId="urn:microsoft.com/office/officeart/2005/8/layout/default"/>
    <dgm:cxn modelId="{AB3F2121-3FC9-43A5-B344-15C18D079D79}" type="presParOf" srcId="{E81CA547-C757-4F38-B5BB-9457160B5AE8}" destId="{F8C3FDC7-2175-4A84-B653-21ABC7DC2268}" srcOrd="8" destOrd="0" presId="urn:microsoft.com/office/officeart/2005/8/layout/default"/>
    <dgm:cxn modelId="{5D702D0F-AEAB-4E56-9056-FA1000C481BA}" type="presParOf" srcId="{E81CA547-C757-4F38-B5BB-9457160B5AE8}" destId="{0A64E81E-BF3C-4089-B2D7-5925C3633B33}" srcOrd="9" destOrd="0" presId="urn:microsoft.com/office/officeart/2005/8/layout/default"/>
    <dgm:cxn modelId="{142E4AA9-5C60-4E3F-8725-042DF911DAEE}" type="presParOf" srcId="{E81CA547-C757-4F38-B5BB-9457160B5AE8}" destId="{B01C3756-4072-4E75-AE1B-54DBBC94EE36}" srcOrd="10" destOrd="0" presId="urn:microsoft.com/office/officeart/2005/8/layout/default"/>
    <dgm:cxn modelId="{EEBDBE5C-37BD-42BD-BD7B-62B6135F240A}" type="presParOf" srcId="{E81CA547-C757-4F38-B5BB-9457160B5AE8}" destId="{37260234-086A-4C6A-8957-750B623DB29E}" srcOrd="11" destOrd="0" presId="urn:microsoft.com/office/officeart/2005/8/layout/default"/>
    <dgm:cxn modelId="{206D28BA-B940-4462-9299-9BCFF49659BC}" type="presParOf" srcId="{E81CA547-C757-4F38-B5BB-9457160B5AE8}" destId="{96B604BF-061F-4F53-8F24-E33752AF4196}" srcOrd="12" destOrd="0" presId="urn:microsoft.com/office/officeart/2005/8/layout/default"/>
    <dgm:cxn modelId="{03911206-393E-42C1-A168-698904CDBFDD}" type="presParOf" srcId="{E81CA547-C757-4F38-B5BB-9457160B5AE8}" destId="{14CFC8AD-72C3-4A04-9128-51729A6B6BC9}" srcOrd="13" destOrd="0" presId="urn:microsoft.com/office/officeart/2005/8/layout/default"/>
    <dgm:cxn modelId="{000DEF6A-81E2-43ED-A1BD-1834D6B010D1}" type="presParOf" srcId="{E81CA547-C757-4F38-B5BB-9457160B5AE8}" destId="{F62C21BA-4076-4A2A-A583-1C732B056103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0DD1EB-24FE-4B15-8CBA-D7234572AF87}">
      <dsp:nvSpPr>
        <dsp:cNvPr id="0" name=""/>
        <dsp:cNvSpPr/>
      </dsp:nvSpPr>
      <dsp:spPr>
        <a:xfrm>
          <a:off x="0" y="51879"/>
          <a:ext cx="4870512" cy="551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English</a:t>
          </a:r>
        </a:p>
      </dsp:txBody>
      <dsp:txXfrm>
        <a:off x="26930" y="78809"/>
        <a:ext cx="4816652" cy="497795"/>
      </dsp:txXfrm>
    </dsp:sp>
    <dsp:sp modelId="{1B88CE2D-93CB-4A9A-89C6-831AD5876DBF}">
      <dsp:nvSpPr>
        <dsp:cNvPr id="0" name=""/>
        <dsp:cNvSpPr/>
      </dsp:nvSpPr>
      <dsp:spPr>
        <a:xfrm>
          <a:off x="0" y="669774"/>
          <a:ext cx="4870512" cy="551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Mathematics</a:t>
          </a:r>
        </a:p>
      </dsp:txBody>
      <dsp:txXfrm>
        <a:off x="26930" y="696704"/>
        <a:ext cx="4816652" cy="497795"/>
      </dsp:txXfrm>
    </dsp:sp>
    <dsp:sp modelId="{0AAE379B-58AE-44A4-B3A3-9372D7B32060}">
      <dsp:nvSpPr>
        <dsp:cNvPr id="0" name=""/>
        <dsp:cNvSpPr/>
      </dsp:nvSpPr>
      <dsp:spPr>
        <a:xfrm flipV="1">
          <a:off x="168836" y="1221429"/>
          <a:ext cx="4532839" cy="707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4639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2000" kern="1200" dirty="0"/>
        </a:p>
      </dsp:txBody>
      <dsp:txXfrm rot="10800000">
        <a:off x="168836" y="1221429"/>
        <a:ext cx="4532839" cy="70729"/>
      </dsp:txXfrm>
    </dsp:sp>
    <dsp:sp modelId="{F369A3E9-1D82-46DB-8B8B-F90462BF33D8}">
      <dsp:nvSpPr>
        <dsp:cNvPr id="0" name=""/>
        <dsp:cNvSpPr/>
      </dsp:nvSpPr>
      <dsp:spPr>
        <a:xfrm>
          <a:off x="0" y="1292159"/>
          <a:ext cx="4870512" cy="551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Physical Education </a:t>
          </a:r>
        </a:p>
      </dsp:txBody>
      <dsp:txXfrm>
        <a:off x="26930" y="1319089"/>
        <a:ext cx="4816652" cy="497795"/>
      </dsp:txXfrm>
    </dsp:sp>
    <dsp:sp modelId="{0261C37C-D82A-44A5-ADA0-8DF8CC53F192}">
      <dsp:nvSpPr>
        <dsp:cNvPr id="0" name=""/>
        <dsp:cNvSpPr/>
      </dsp:nvSpPr>
      <dsp:spPr>
        <a:xfrm>
          <a:off x="0" y="1910054"/>
          <a:ext cx="4870512" cy="551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Science </a:t>
          </a:r>
        </a:p>
      </dsp:txBody>
      <dsp:txXfrm>
        <a:off x="26930" y="1936984"/>
        <a:ext cx="4816652" cy="497795"/>
      </dsp:txXfrm>
    </dsp:sp>
    <dsp:sp modelId="{D7181F3F-2F70-4E68-83D7-BFBCA526EAE9}">
      <dsp:nvSpPr>
        <dsp:cNvPr id="0" name=""/>
        <dsp:cNvSpPr/>
      </dsp:nvSpPr>
      <dsp:spPr>
        <a:xfrm>
          <a:off x="0" y="2527949"/>
          <a:ext cx="4870512" cy="551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Social Studies</a:t>
          </a:r>
        </a:p>
      </dsp:txBody>
      <dsp:txXfrm>
        <a:off x="26930" y="2554879"/>
        <a:ext cx="4816652" cy="497795"/>
      </dsp:txXfrm>
    </dsp:sp>
    <dsp:sp modelId="{4AE0FC77-D900-4A0B-A540-5C0C60937073}">
      <dsp:nvSpPr>
        <dsp:cNvPr id="0" name=""/>
        <dsp:cNvSpPr/>
      </dsp:nvSpPr>
      <dsp:spPr>
        <a:xfrm>
          <a:off x="0" y="3145844"/>
          <a:ext cx="4870512" cy="551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Elective 1 (Language)</a:t>
          </a:r>
        </a:p>
      </dsp:txBody>
      <dsp:txXfrm>
        <a:off x="26930" y="3172774"/>
        <a:ext cx="4816652" cy="497795"/>
      </dsp:txXfrm>
    </dsp:sp>
    <dsp:sp modelId="{6879BBE1-03C6-43F1-9E9D-57964E0624CE}">
      <dsp:nvSpPr>
        <dsp:cNvPr id="0" name=""/>
        <dsp:cNvSpPr/>
      </dsp:nvSpPr>
      <dsp:spPr>
        <a:xfrm>
          <a:off x="0" y="3763739"/>
          <a:ext cx="4870512" cy="551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Elective 2</a:t>
          </a:r>
        </a:p>
      </dsp:txBody>
      <dsp:txXfrm>
        <a:off x="26930" y="3790669"/>
        <a:ext cx="4816652" cy="497795"/>
      </dsp:txXfrm>
    </dsp:sp>
    <dsp:sp modelId="{DDE47D52-1ABF-47B0-BD89-D26E58CD7127}">
      <dsp:nvSpPr>
        <dsp:cNvPr id="0" name=""/>
        <dsp:cNvSpPr/>
      </dsp:nvSpPr>
      <dsp:spPr>
        <a:xfrm>
          <a:off x="0" y="4381634"/>
          <a:ext cx="4870512" cy="551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Elective 3</a:t>
          </a:r>
        </a:p>
      </dsp:txBody>
      <dsp:txXfrm>
        <a:off x="26930" y="4408564"/>
        <a:ext cx="4816652" cy="4977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462A9B-6202-4B45-8462-127D1D7696C2}">
      <dsp:nvSpPr>
        <dsp:cNvPr id="0" name=""/>
        <dsp:cNvSpPr/>
      </dsp:nvSpPr>
      <dsp:spPr>
        <a:xfrm>
          <a:off x="143901" y="666308"/>
          <a:ext cx="1335217" cy="124648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832CC6-1C02-41E7-943D-C474A27F1D20}">
      <dsp:nvSpPr>
        <dsp:cNvPr id="0" name=""/>
        <dsp:cNvSpPr/>
      </dsp:nvSpPr>
      <dsp:spPr>
        <a:xfrm>
          <a:off x="1159" y="1926770"/>
          <a:ext cx="1620703" cy="8147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Visual Art 9</a:t>
          </a:r>
        </a:p>
      </dsp:txBody>
      <dsp:txXfrm>
        <a:off x="1159" y="1926770"/>
        <a:ext cx="1620703" cy="814783"/>
      </dsp:txXfrm>
    </dsp:sp>
    <dsp:sp modelId="{D00B857A-DA62-47A6-86B5-7B968D81D99D}">
      <dsp:nvSpPr>
        <dsp:cNvPr id="0" name=""/>
        <dsp:cNvSpPr/>
      </dsp:nvSpPr>
      <dsp:spPr>
        <a:xfrm>
          <a:off x="2026607" y="666308"/>
          <a:ext cx="1378459" cy="124648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62D492-2FC9-4BD9-ADB1-08207D6D7FFB}">
      <dsp:nvSpPr>
        <dsp:cNvPr id="0" name=""/>
        <dsp:cNvSpPr/>
      </dsp:nvSpPr>
      <dsp:spPr>
        <a:xfrm>
          <a:off x="1905485" y="1926770"/>
          <a:ext cx="1620703" cy="8147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Drama 9</a:t>
          </a:r>
        </a:p>
      </dsp:txBody>
      <dsp:txXfrm>
        <a:off x="1905485" y="1926770"/>
        <a:ext cx="1620703" cy="814783"/>
      </dsp:txXfrm>
    </dsp:sp>
    <dsp:sp modelId="{473B6944-90EC-4458-9015-2A176B0C770E}">
      <dsp:nvSpPr>
        <dsp:cNvPr id="0" name=""/>
        <dsp:cNvSpPr/>
      </dsp:nvSpPr>
      <dsp:spPr>
        <a:xfrm>
          <a:off x="3884301" y="666308"/>
          <a:ext cx="1471724" cy="124648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9E6687-1EBE-442B-A1CA-5F393602A68C}">
      <dsp:nvSpPr>
        <dsp:cNvPr id="0" name=""/>
        <dsp:cNvSpPr/>
      </dsp:nvSpPr>
      <dsp:spPr>
        <a:xfrm>
          <a:off x="3809811" y="1926770"/>
          <a:ext cx="1620703" cy="8147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Dance 9</a:t>
          </a:r>
        </a:p>
      </dsp:txBody>
      <dsp:txXfrm>
        <a:off x="3809811" y="1926770"/>
        <a:ext cx="1620703" cy="814783"/>
      </dsp:txXfrm>
    </dsp:sp>
    <dsp:sp modelId="{1B0DD58C-916C-4EF6-878E-0152865EA83E}">
      <dsp:nvSpPr>
        <dsp:cNvPr id="0" name=""/>
        <dsp:cNvSpPr/>
      </dsp:nvSpPr>
      <dsp:spPr>
        <a:xfrm>
          <a:off x="5917081" y="714324"/>
          <a:ext cx="1214815" cy="105441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BC4F19-19C3-4448-9A02-47E4432255EA}">
      <dsp:nvSpPr>
        <dsp:cNvPr id="0" name=""/>
        <dsp:cNvSpPr/>
      </dsp:nvSpPr>
      <dsp:spPr>
        <a:xfrm>
          <a:off x="5714137" y="1878753"/>
          <a:ext cx="1620703" cy="8147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Guitar 9</a:t>
          </a:r>
        </a:p>
      </dsp:txBody>
      <dsp:txXfrm>
        <a:off x="5714137" y="1878753"/>
        <a:ext cx="1620703" cy="814783"/>
      </dsp:txXfrm>
    </dsp:sp>
    <dsp:sp modelId="{D32392D8-10E0-48E0-9A49-2AA30D4AE5D7}">
      <dsp:nvSpPr>
        <dsp:cNvPr id="0" name=""/>
        <dsp:cNvSpPr/>
      </dsp:nvSpPr>
      <dsp:spPr>
        <a:xfrm>
          <a:off x="8063216" y="724704"/>
          <a:ext cx="1258063" cy="1123402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C9EE54-EAFB-4C67-A7A7-4320FA54A1DC}">
      <dsp:nvSpPr>
        <dsp:cNvPr id="0" name=""/>
        <dsp:cNvSpPr/>
      </dsp:nvSpPr>
      <dsp:spPr>
        <a:xfrm>
          <a:off x="7618463" y="1896000"/>
          <a:ext cx="2172584" cy="8147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Concert </a:t>
          </a:r>
          <a:r>
            <a:rPr lang="en-US" sz="2800" kern="1200"/>
            <a:t>Band / </a:t>
          </a:r>
          <a:r>
            <a:rPr lang="en-US" sz="2800" kern="1200" dirty="0"/>
            <a:t>Jazz Band 9</a:t>
          </a:r>
        </a:p>
      </dsp:txBody>
      <dsp:txXfrm>
        <a:off x="7618463" y="1896000"/>
        <a:ext cx="2172584" cy="81478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FD8369-14C0-429F-8961-B22386E626A9}">
      <dsp:nvSpPr>
        <dsp:cNvPr id="0" name=""/>
        <dsp:cNvSpPr/>
      </dsp:nvSpPr>
      <dsp:spPr>
        <a:xfrm>
          <a:off x="2946" y="343241"/>
          <a:ext cx="2337792" cy="140267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100" kern="1200"/>
            <a:t>Computer Programming 9</a:t>
          </a:r>
          <a:endParaRPr lang="en-US" sz="2100" kern="1200"/>
        </a:p>
      </dsp:txBody>
      <dsp:txXfrm>
        <a:off x="2946" y="343241"/>
        <a:ext cx="2337792" cy="1402675"/>
      </dsp:txXfrm>
    </dsp:sp>
    <dsp:sp modelId="{FFC68064-92D4-4D44-9405-655B084C5062}">
      <dsp:nvSpPr>
        <dsp:cNvPr id="0" name=""/>
        <dsp:cNvSpPr/>
      </dsp:nvSpPr>
      <dsp:spPr>
        <a:xfrm>
          <a:off x="2574518" y="343241"/>
          <a:ext cx="2337792" cy="1402675"/>
        </a:xfrm>
        <a:prstGeom prst="rect">
          <a:avLst/>
        </a:prstGeom>
        <a:solidFill>
          <a:schemeClr val="accent2">
            <a:hueOff val="-216014"/>
            <a:satOff val="-548"/>
            <a:lumOff val="-75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100" kern="1200"/>
            <a:t>Digital Media Art 9</a:t>
          </a:r>
          <a:endParaRPr lang="en-US" sz="2100" kern="1200"/>
        </a:p>
      </dsp:txBody>
      <dsp:txXfrm>
        <a:off x="2574518" y="343241"/>
        <a:ext cx="2337792" cy="1402675"/>
      </dsp:txXfrm>
    </dsp:sp>
    <dsp:sp modelId="{F5BA72F9-DF2B-44FD-AEDC-7694ADD498A2}">
      <dsp:nvSpPr>
        <dsp:cNvPr id="0" name=""/>
        <dsp:cNvSpPr/>
      </dsp:nvSpPr>
      <dsp:spPr>
        <a:xfrm>
          <a:off x="5146089" y="343241"/>
          <a:ext cx="2337792" cy="1402675"/>
        </a:xfrm>
        <a:prstGeom prst="rect">
          <a:avLst/>
        </a:prstGeom>
        <a:solidFill>
          <a:schemeClr val="accent2">
            <a:hueOff val="-432027"/>
            <a:satOff val="-1097"/>
            <a:lumOff val="-151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100" kern="1200"/>
            <a:t>Entrepreneurship and Marketing 9</a:t>
          </a:r>
          <a:endParaRPr lang="en-US" sz="2100" kern="1200"/>
        </a:p>
      </dsp:txBody>
      <dsp:txXfrm>
        <a:off x="5146089" y="343241"/>
        <a:ext cx="2337792" cy="1402675"/>
      </dsp:txXfrm>
    </dsp:sp>
    <dsp:sp modelId="{304F0174-CF22-4014-A73F-8215F68CF114}">
      <dsp:nvSpPr>
        <dsp:cNvPr id="0" name=""/>
        <dsp:cNvSpPr/>
      </dsp:nvSpPr>
      <dsp:spPr>
        <a:xfrm>
          <a:off x="7717661" y="343241"/>
          <a:ext cx="2337792" cy="1402675"/>
        </a:xfrm>
        <a:prstGeom prst="rect">
          <a:avLst/>
        </a:prstGeom>
        <a:solidFill>
          <a:schemeClr val="accent2">
            <a:hueOff val="-648041"/>
            <a:satOff val="-1645"/>
            <a:lumOff val="-226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100" kern="1200"/>
            <a:t>Woodwork 9</a:t>
          </a:r>
          <a:endParaRPr lang="en-US" sz="2100" kern="1200"/>
        </a:p>
      </dsp:txBody>
      <dsp:txXfrm>
        <a:off x="7717661" y="343241"/>
        <a:ext cx="2337792" cy="1402675"/>
      </dsp:txXfrm>
    </dsp:sp>
    <dsp:sp modelId="{7FD68BF9-6AD2-4393-8104-7AF6FC8B0AB4}">
      <dsp:nvSpPr>
        <dsp:cNvPr id="0" name=""/>
        <dsp:cNvSpPr/>
      </dsp:nvSpPr>
      <dsp:spPr>
        <a:xfrm>
          <a:off x="2946" y="1979695"/>
          <a:ext cx="2337792" cy="1402675"/>
        </a:xfrm>
        <a:prstGeom prst="rect">
          <a:avLst/>
        </a:prstGeom>
        <a:solidFill>
          <a:schemeClr val="accent2">
            <a:hueOff val="-864054"/>
            <a:satOff val="-2194"/>
            <a:lumOff val="-302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100" kern="1200"/>
            <a:t>Metalwork 9</a:t>
          </a:r>
          <a:endParaRPr lang="en-US" sz="2100" kern="1200"/>
        </a:p>
      </dsp:txBody>
      <dsp:txXfrm>
        <a:off x="2946" y="1979695"/>
        <a:ext cx="2337792" cy="1402675"/>
      </dsp:txXfrm>
    </dsp:sp>
    <dsp:sp modelId="{AC069BC6-F8C3-4887-906E-86CD0BEC9587}">
      <dsp:nvSpPr>
        <dsp:cNvPr id="0" name=""/>
        <dsp:cNvSpPr/>
      </dsp:nvSpPr>
      <dsp:spPr>
        <a:xfrm>
          <a:off x="2574518" y="1979695"/>
          <a:ext cx="2337792" cy="1402675"/>
        </a:xfrm>
        <a:prstGeom prst="rect">
          <a:avLst/>
        </a:prstGeom>
        <a:solidFill>
          <a:schemeClr val="accent2">
            <a:hueOff val="-1080068"/>
            <a:satOff val="-2742"/>
            <a:lumOff val="-378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100" kern="1200"/>
            <a:t>Drafting and Design 9</a:t>
          </a:r>
          <a:endParaRPr lang="en-US" sz="2100" kern="1200"/>
        </a:p>
      </dsp:txBody>
      <dsp:txXfrm>
        <a:off x="2574518" y="1979695"/>
        <a:ext cx="2337792" cy="1402675"/>
      </dsp:txXfrm>
    </dsp:sp>
    <dsp:sp modelId="{B1F6D711-E463-45B6-9172-CF69F89400F1}">
      <dsp:nvSpPr>
        <dsp:cNvPr id="0" name=""/>
        <dsp:cNvSpPr/>
      </dsp:nvSpPr>
      <dsp:spPr>
        <a:xfrm>
          <a:off x="5146089" y="1979695"/>
          <a:ext cx="2337792" cy="1402675"/>
        </a:xfrm>
        <a:prstGeom prst="rect">
          <a:avLst/>
        </a:prstGeom>
        <a:solidFill>
          <a:schemeClr val="accent2">
            <a:hueOff val="-1296082"/>
            <a:satOff val="-3291"/>
            <a:lumOff val="-453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100" kern="1200"/>
            <a:t>Textile Studies 9</a:t>
          </a:r>
          <a:endParaRPr lang="en-US" sz="2100" kern="1200"/>
        </a:p>
      </dsp:txBody>
      <dsp:txXfrm>
        <a:off x="5146089" y="1979695"/>
        <a:ext cx="2337792" cy="1402675"/>
      </dsp:txXfrm>
    </dsp:sp>
    <dsp:sp modelId="{1DED2AC4-2636-4A98-8698-E0665B5D331D}">
      <dsp:nvSpPr>
        <dsp:cNvPr id="0" name=""/>
        <dsp:cNvSpPr/>
      </dsp:nvSpPr>
      <dsp:spPr>
        <a:xfrm>
          <a:off x="7717661" y="1979695"/>
          <a:ext cx="2337792" cy="1402675"/>
        </a:xfrm>
        <a:prstGeom prst="rect">
          <a:avLst/>
        </a:prstGeom>
        <a:solidFill>
          <a:schemeClr val="accent2">
            <a:hueOff val="-1512095"/>
            <a:satOff val="-3839"/>
            <a:lumOff val="-529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100" kern="1200"/>
            <a:t>Food and Nutrition 9</a:t>
          </a:r>
          <a:endParaRPr lang="en-US" sz="2100" kern="1200"/>
        </a:p>
      </dsp:txBody>
      <dsp:txXfrm>
        <a:off x="7717661" y="1979695"/>
        <a:ext cx="2337792" cy="140267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8B6063-989E-4AF2-8955-ECCEBDC6E7DC}">
      <dsp:nvSpPr>
        <dsp:cNvPr id="0" name=""/>
        <dsp:cNvSpPr/>
      </dsp:nvSpPr>
      <dsp:spPr>
        <a:xfrm>
          <a:off x="946767" y="300"/>
          <a:ext cx="2512425" cy="150745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3400" kern="1200" dirty="0"/>
            <a:t>French 9</a:t>
          </a:r>
          <a:endParaRPr lang="en-US" sz="3400" kern="1200" dirty="0"/>
        </a:p>
      </dsp:txBody>
      <dsp:txXfrm>
        <a:off x="946767" y="300"/>
        <a:ext cx="2512425" cy="1507455"/>
      </dsp:txXfrm>
    </dsp:sp>
    <dsp:sp modelId="{2064A5E7-5233-4742-91C8-EF3079F9041B}">
      <dsp:nvSpPr>
        <dsp:cNvPr id="0" name=""/>
        <dsp:cNvSpPr/>
      </dsp:nvSpPr>
      <dsp:spPr>
        <a:xfrm>
          <a:off x="3710435" y="300"/>
          <a:ext cx="2512425" cy="150745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3400" kern="1200" dirty="0"/>
            <a:t>Spanish 9</a:t>
          </a:r>
          <a:endParaRPr lang="en-US" sz="3400" kern="1200" dirty="0"/>
        </a:p>
      </dsp:txBody>
      <dsp:txXfrm>
        <a:off x="3710435" y="300"/>
        <a:ext cx="2512425" cy="1507455"/>
      </dsp:txXfrm>
    </dsp:sp>
    <dsp:sp modelId="{7F2FF023-DF86-4390-8B7E-10A5BDBBE04B}">
      <dsp:nvSpPr>
        <dsp:cNvPr id="0" name=""/>
        <dsp:cNvSpPr/>
      </dsp:nvSpPr>
      <dsp:spPr>
        <a:xfrm>
          <a:off x="6474103" y="300"/>
          <a:ext cx="2512425" cy="150745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3400" kern="1200" dirty="0"/>
            <a:t>Punjabi 9</a:t>
          </a:r>
          <a:endParaRPr lang="en-US" sz="3400" kern="1200" dirty="0"/>
        </a:p>
      </dsp:txBody>
      <dsp:txXfrm>
        <a:off x="6474103" y="300"/>
        <a:ext cx="2512425" cy="1507455"/>
      </dsp:txXfrm>
    </dsp:sp>
    <dsp:sp modelId="{CAF3D3EB-A10B-4953-AC82-E3A4A81593A5}">
      <dsp:nvSpPr>
        <dsp:cNvPr id="0" name=""/>
        <dsp:cNvSpPr/>
      </dsp:nvSpPr>
      <dsp:spPr>
        <a:xfrm>
          <a:off x="3710435" y="1758998"/>
          <a:ext cx="2512425" cy="150745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3400" kern="1200" dirty="0"/>
            <a:t>Leadership 9</a:t>
          </a:r>
          <a:endParaRPr lang="en-US" sz="3400" kern="1200" dirty="0"/>
        </a:p>
      </dsp:txBody>
      <dsp:txXfrm>
        <a:off x="3710435" y="1758998"/>
        <a:ext cx="2512425" cy="150745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64A5E7-5233-4742-91C8-EF3079F9041B}">
      <dsp:nvSpPr>
        <dsp:cNvPr id="0" name=""/>
        <dsp:cNvSpPr/>
      </dsp:nvSpPr>
      <dsp:spPr>
        <a:xfrm>
          <a:off x="1227" y="426242"/>
          <a:ext cx="4788544" cy="287312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Band 9</a:t>
          </a:r>
        </a:p>
      </dsp:txBody>
      <dsp:txXfrm>
        <a:off x="1227" y="426242"/>
        <a:ext cx="4788544" cy="2873126"/>
      </dsp:txXfrm>
    </dsp:sp>
    <dsp:sp modelId="{7F2FF023-DF86-4390-8B7E-10A5BDBBE04B}">
      <dsp:nvSpPr>
        <dsp:cNvPr id="0" name=""/>
        <dsp:cNvSpPr/>
      </dsp:nvSpPr>
      <dsp:spPr>
        <a:xfrm>
          <a:off x="5268627" y="426242"/>
          <a:ext cx="4788544" cy="287312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English</a:t>
          </a:r>
          <a:r>
            <a:rPr lang="en-US" sz="6500" kern="1200" baseline="0" dirty="0"/>
            <a:t> 9</a:t>
          </a:r>
          <a:endParaRPr lang="en-US" sz="6500" kern="1200" dirty="0"/>
        </a:p>
      </dsp:txBody>
      <dsp:txXfrm>
        <a:off x="5268627" y="426242"/>
        <a:ext cx="4788544" cy="287312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8AD14D-4312-495A-8AEB-92E182FBAA8D}">
      <dsp:nvSpPr>
        <dsp:cNvPr id="0" name=""/>
        <dsp:cNvSpPr/>
      </dsp:nvSpPr>
      <dsp:spPr>
        <a:xfrm>
          <a:off x="2946" y="343241"/>
          <a:ext cx="2337792" cy="140267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800" kern="1200" dirty="0">
              <a:solidFill>
                <a:schemeClr val="tx1"/>
              </a:solidFill>
            </a:rPr>
            <a:t>For French Immersion students, your course selection includes:</a:t>
          </a:r>
          <a:endParaRPr lang="en-US" sz="1800" kern="1200" dirty="0">
            <a:solidFill>
              <a:schemeClr val="tx1"/>
            </a:solidFill>
          </a:endParaRPr>
        </a:p>
      </dsp:txBody>
      <dsp:txXfrm>
        <a:off x="2946" y="343241"/>
        <a:ext cx="2337792" cy="1402675"/>
      </dsp:txXfrm>
    </dsp:sp>
    <dsp:sp modelId="{9EA01676-0A7B-43BD-851C-A297939C851A}">
      <dsp:nvSpPr>
        <dsp:cNvPr id="0" name=""/>
        <dsp:cNvSpPr/>
      </dsp:nvSpPr>
      <dsp:spPr>
        <a:xfrm>
          <a:off x="2574518" y="343241"/>
          <a:ext cx="2337792" cy="1402675"/>
        </a:xfrm>
        <a:prstGeom prst="rect">
          <a:avLst/>
        </a:prstGeom>
        <a:solidFill>
          <a:schemeClr val="accent2">
            <a:hueOff val="-216014"/>
            <a:satOff val="-548"/>
            <a:lumOff val="-75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000" kern="1200" dirty="0"/>
            <a:t>FRIM: Education Physique 9</a:t>
          </a:r>
          <a:endParaRPr lang="en-US" sz="2000" kern="1200" dirty="0"/>
        </a:p>
      </dsp:txBody>
      <dsp:txXfrm>
        <a:off x="2574518" y="343241"/>
        <a:ext cx="2337792" cy="1402675"/>
      </dsp:txXfrm>
    </dsp:sp>
    <dsp:sp modelId="{6D8E65E0-D869-4905-B820-7B4CA866843B}">
      <dsp:nvSpPr>
        <dsp:cNvPr id="0" name=""/>
        <dsp:cNvSpPr/>
      </dsp:nvSpPr>
      <dsp:spPr>
        <a:xfrm>
          <a:off x="5146089" y="343241"/>
          <a:ext cx="2337792" cy="1402675"/>
        </a:xfrm>
        <a:prstGeom prst="rect">
          <a:avLst/>
        </a:prstGeom>
        <a:solidFill>
          <a:schemeClr val="accent2">
            <a:hueOff val="-432027"/>
            <a:satOff val="-1097"/>
            <a:lumOff val="-151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800" kern="1200" dirty="0"/>
            <a:t>FRIM: </a:t>
          </a:r>
          <a:r>
            <a:rPr lang="en-CA" sz="1800" kern="1200" dirty="0" err="1"/>
            <a:t>Humanites</a:t>
          </a:r>
          <a:r>
            <a:rPr lang="en-CA" sz="1800" kern="1200" dirty="0"/>
            <a:t> 9 (Sciences </a:t>
          </a:r>
          <a:r>
            <a:rPr lang="en-CA" sz="1800" kern="1200" dirty="0" err="1"/>
            <a:t>Humaines</a:t>
          </a:r>
          <a:r>
            <a:rPr lang="en-CA" sz="1800" kern="1200" dirty="0"/>
            <a:t> + </a:t>
          </a:r>
          <a:r>
            <a:rPr lang="en-CA" sz="1800" kern="1200" dirty="0" err="1"/>
            <a:t>Francais</a:t>
          </a:r>
          <a:r>
            <a:rPr lang="en-CA" sz="1800" kern="1200" dirty="0"/>
            <a:t> Langue)</a:t>
          </a:r>
          <a:endParaRPr lang="en-US" sz="1800" kern="1200" dirty="0"/>
        </a:p>
      </dsp:txBody>
      <dsp:txXfrm>
        <a:off x="5146089" y="343241"/>
        <a:ext cx="2337792" cy="1402675"/>
      </dsp:txXfrm>
    </dsp:sp>
    <dsp:sp modelId="{BFB39477-6679-4E55-89D9-6EFEA700EE61}">
      <dsp:nvSpPr>
        <dsp:cNvPr id="0" name=""/>
        <dsp:cNvSpPr/>
      </dsp:nvSpPr>
      <dsp:spPr>
        <a:xfrm>
          <a:off x="7717661" y="343241"/>
          <a:ext cx="2337792" cy="1402675"/>
        </a:xfrm>
        <a:prstGeom prst="rect">
          <a:avLst/>
        </a:prstGeom>
        <a:solidFill>
          <a:schemeClr val="accent2">
            <a:hueOff val="-648041"/>
            <a:satOff val="-1645"/>
            <a:lumOff val="-226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800" kern="1200"/>
            <a:t>FRIM: Sciences 9</a:t>
          </a:r>
          <a:endParaRPr lang="en-US" sz="1800" kern="1200"/>
        </a:p>
      </dsp:txBody>
      <dsp:txXfrm>
        <a:off x="7717661" y="343241"/>
        <a:ext cx="2337792" cy="1402675"/>
      </dsp:txXfrm>
    </dsp:sp>
    <dsp:sp modelId="{F8C3FDC7-2175-4A84-B653-21ABC7DC2268}">
      <dsp:nvSpPr>
        <dsp:cNvPr id="0" name=""/>
        <dsp:cNvSpPr/>
      </dsp:nvSpPr>
      <dsp:spPr>
        <a:xfrm>
          <a:off x="2946" y="1979695"/>
          <a:ext cx="2337792" cy="1402675"/>
        </a:xfrm>
        <a:prstGeom prst="rect">
          <a:avLst/>
        </a:prstGeom>
        <a:solidFill>
          <a:schemeClr val="accent2">
            <a:hueOff val="-864054"/>
            <a:satOff val="-2194"/>
            <a:lumOff val="-302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800" kern="1200"/>
            <a:t>English Language Arts 9</a:t>
          </a:r>
          <a:endParaRPr lang="en-US" sz="1800" kern="1200"/>
        </a:p>
      </dsp:txBody>
      <dsp:txXfrm>
        <a:off x="2946" y="1979695"/>
        <a:ext cx="2337792" cy="1402675"/>
      </dsp:txXfrm>
    </dsp:sp>
    <dsp:sp modelId="{B01C3756-4072-4E75-AE1B-54DBBC94EE36}">
      <dsp:nvSpPr>
        <dsp:cNvPr id="0" name=""/>
        <dsp:cNvSpPr/>
      </dsp:nvSpPr>
      <dsp:spPr>
        <a:xfrm>
          <a:off x="2574518" y="1979695"/>
          <a:ext cx="2337792" cy="1402675"/>
        </a:xfrm>
        <a:prstGeom prst="rect">
          <a:avLst/>
        </a:prstGeom>
        <a:solidFill>
          <a:schemeClr val="accent2">
            <a:hueOff val="-1080068"/>
            <a:satOff val="-2742"/>
            <a:lumOff val="-378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800" kern="1200"/>
            <a:t>Mathematics 9</a:t>
          </a:r>
          <a:endParaRPr lang="en-US" sz="1800" kern="1200"/>
        </a:p>
      </dsp:txBody>
      <dsp:txXfrm>
        <a:off x="2574518" y="1979695"/>
        <a:ext cx="2337792" cy="1402675"/>
      </dsp:txXfrm>
    </dsp:sp>
    <dsp:sp modelId="{96B604BF-061F-4F53-8F24-E33752AF4196}">
      <dsp:nvSpPr>
        <dsp:cNvPr id="0" name=""/>
        <dsp:cNvSpPr/>
      </dsp:nvSpPr>
      <dsp:spPr>
        <a:xfrm>
          <a:off x="5146089" y="1979695"/>
          <a:ext cx="2337792" cy="1402675"/>
        </a:xfrm>
        <a:prstGeom prst="rect">
          <a:avLst/>
        </a:prstGeom>
        <a:solidFill>
          <a:schemeClr val="accent2">
            <a:hueOff val="-1296082"/>
            <a:satOff val="-3291"/>
            <a:lumOff val="-453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800" kern="1200"/>
            <a:t>Elective</a:t>
          </a:r>
          <a:endParaRPr lang="en-US" sz="1800" kern="1200"/>
        </a:p>
      </dsp:txBody>
      <dsp:txXfrm>
        <a:off x="5146089" y="1979695"/>
        <a:ext cx="2337792" cy="1402675"/>
      </dsp:txXfrm>
    </dsp:sp>
    <dsp:sp modelId="{F62C21BA-4076-4A2A-A583-1C732B056103}">
      <dsp:nvSpPr>
        <dsp:cNvPr id="0" name=""/>
        <dsp:cNvSpPr/>
      </dsp:nvSpPr>
      <dsp:spPr>
        <a:xfrm>
          <a:off x="7717661" y="1979695"/>
          <a:ext cx="2337792" cy="1402675"/>
        </a:xfrm>
        <a:prstGeom prst="rect">
          <a:avLst/>
        </a:prstGeom>
        <a:solidFill>
          <a:schemeClr val="accent2">
            <a:hueOff val="-1512095"/>
            <a:satOff val="-3839"/>
            <a:lumOff val="-529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800" kern="1200"/>
            <a:t>Elective</a:t>
          </a:r>
          <a:endParaRPr lang="en-US" sz="1800" kern="1200"/>
        </a:p>
      </dsp:txBody>
      <dsp:txXfrm>
        <a:off x="7717661" y="1979695"/>
        <a:ext cx="2337792" cy="14026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CA"/>
          </a:p>
        </p:txBody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CA"/>
          </a:p>
        </p:txBody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CA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12/16/2025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04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934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702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9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12/16/2025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572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52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12/16/2025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423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12/16/2025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088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12/16/2025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658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12/16/2025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601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12/16/2025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34981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CA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402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3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reynolds.sd61.bc.ca/programs-courses/course-information/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youtube.com/watch?v=yo3PSxNRdk8" TargetMode="External"/><Relationship Id="rId3" Type="http://schemas.openxmlformats.org/officeDocument/2006/relationships/diagramLayout" Target="../diagrams/layout3.xml"/><Relationship Id="rId7" Type="http://schemas.openxmlformats.org/officeDocument/2006/relationships/image" Target="../media/image13.jp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math-teacher-teacher-mathematics-2004081/" TargetMode="External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pvlip.ca/community-leaders/pvlip-say-hello-in-different-languages/" TargetMode="External"/><Relationship Id="rId3" Type="http://schemas.openxmlformats.org/officeDocument/2006/relationships/diagramLayout" Target="../diagrams/layout4.xml"/><Relationship Id="rId7" Type="http://schemas.openxmlformats.org/officeDocument/2006/relationships/image" Target="../media/image15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clipartcraft.com/explore/band-clipart-school/" TargetMode="External"/><Relationship Id="rId3" Type="http://schemas.openxmlformats.org/officeDocument/2006/relationships/diagramLayout" Target="../diagrams/layout5.xml"/><Relationship Id="rId7" Type="http://schemas.openxmlformats.org/officeDocument/2006/relationships/image" Target="../media/image16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diagramLayout" Target="../diagrams/layout6.xml"/><Relationship Id="rId7" Type="http://schemas.openxmlformats.org/officeDocument/2006/relationships/image" Target="../media/image17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Relationship Id="rId9" Type="http://schemas.openxmlformats.org/officeDocument/2006/relationships/hyperlink" Target="https://commons.wikimedia.org/wiki/File:French_university_icon.sv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hyperlink" Target="http://www.surreyschools.ca/panoramaridg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leadlifewell.com/blog/whats-go-question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56F7F177-4AE8-4934-A7F6-B3910259F2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866" y="0"/>
            <a:ext cx="12193866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DAC2350-FA6C-4B24-9A17-926C160E8C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3190" y="457200"/>
            <a:ext cx="11281609" cy="5943603"/>
          </a:xfrm>
          <a:prstGeom prst="rect">
            <a:avLst/>
          </a:prstGeom>
          <a:solidFill>
            <a:srgbClr val="FFFFFF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CA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A637C44-0146-4C54-A1A1-57BC8E6C3C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6738" y="621793"/>
            <a:ext cx="10954512" cy="561441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CA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C22283-3B97-624F-7C81-DF950C6885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1170" y="3755360"/>
            <a:ext cx="9732773" cy="1465112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sz="3300" dirty="0"/>
              <a:t>École Panorama Ridge Secondary</a:t>
            </a:r>
            <a:br>
              <a:rPr lang="en-US" sz="3300" dirty="0"/>
            </a:br>
            <a:r>
              <a:rPr lang="en-US" sz="3300" dirty="0"/>
              <a:t>Grade 8 </a:t>
            </a:r>
            <a:br>
              <a:rPr lang="en-US" sz="3300" dirty="0"/>
            </a:br>
            <a:r>
              <a:rPr lang="en-US" sz="3300" dirty="0"/>
              <a:t>Course Selection</a:t>
            </a:r>
            <a:endParaRPr lang="en-CA" sz="3300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AB310E7-DE5C-4964-8CBB-E87A22B5BD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446824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CA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BC6D0BA2-2FCA-496D-A55A-C56A7B3E09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446823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EA158404-99A1-4EB0-B63C-8744C273AC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41820" y="446823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B1848EA8-FE52-4762-AE9B-5D1DD4C336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092118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 descr="A close-up of a keyboard&#10;&#10;Description automatically generated with medium confidence">
            <a:extLst>
              <a:ext uri="{FF2B5EF4-FFF2-40B4-BE49-F238E27FC236}">
                <a16:creationId xmlns:a16="http://schemas.microsoft.com/office/drawing/2014/main" id="{14F980EF-256C-1C53-0995-257B780369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156394" y="1342937"/>
            <a:ext cx="3879212" cy="2172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157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7">
            <a:extLst>
              <a:ext uri="{FF2B5EF4-FFF2-40B4-BE49-F238E27FC236}">
                <a16:creationId xmlns:a16="http://schemas.microsoft.com/office/drawing/2014/main" id="{065FAA58-0EDC-412F-A5F8-01968BE605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C8089CB0-2F03-4E3C-ADBB-570A3BE78F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1081" y="0"/>
            <a:ext cx="551077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BA80B1-3B69-49C0-8AC9-716ABA57F5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6197" y="643464"/>
            <a:ext cx="4143830" cy="5566305"/>
          </a:xfrm>
          <a:prstGeom prst="rect">
            <a:avLst/>
          </a:prstGeom>
          <a:solidFill>
            <a:srgbClr val="D9D9D9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CA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47E1103-B264-49BE-BC2A-F4E40BD33B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1587" y="806860"/>
            <a:ext cx="3813048" cy="5239512"/>
          </a:xfrm>
          <a:prstGeom prst="rect">
            <a:avLst/>
          </a:prstGeom>
          <a:solidFill>
            <a:schemeClr val="bg1"/>
          </a:solidFill>
          <a:ln w="9525" cap="sq" cmpd="sng" algn="ctr">
            <a:noFill/>
            <a:prstDash val="solid"/>
            <a:miter lim="800000"/>
          </a:ln>
          <a:effectLst/>
        </p:spPr>
        <p:txBody>
          <a:bodyPr/>
          <a:lstStyle/>
          <a:p>
            <a:endParaRPr lang="en-CA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5DD1F5-2711-8C1A-AB0F-AFDA7CBD1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3887" y="1185059"/>
            <a:ext cx="3491832" cy="4487882"/>
          </a:xfrm>
        </p:spPr>
        <p:txBody>
          <a:bodyPr>
            <a:normAutofit/>
          </a:bodyPr>
          <a:lstStyle/>
          <a:p>
            <a:pPr algn="ctr"/>
            <a:r>
              <a:rPr lang="en-CA" sz="4400" dirty="0"/>
              <a:t>Grade 9 Required Courses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2DA11B6-B538-4624-9628-98B823D761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59939" y="276008"/>
            <a:ext cx="6146615" cy="6305984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FB1CB5B-67A5-45DB-B8E1-7A09A642E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5455" y="438912"/>
            <a:ext cx="5815584" cy="5980176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CA"/>
          </a:p>
        </p:txBody>
      </p:sp>
      <p:graphicFrame>
        <p:nvGraphicFramePr>
          <p:cNvPr id="20" name="Content Placeholder 2">
            <a:extLst>
              <a:ext uri="{FF2B5EF4-FFF2-40B4-BE49-F238E27FC236}">
                <a16:creationId xmlns:a16="http://schemas.microsoft.com/office/drawing/2014/main" id="{DF0E5831-945A-1A86-2D95-461E86712C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8486543"/>
              </p:ext>
            </p:extLst>
          </p:nvPr>
        </p:nvGraphicFramePr>
        <p:xfrm>
          <a:off x="6403656" y="936416"/>
          <a:ext cx="4870512" cy="49851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67396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120F84-A866-4D9F-8B1C-9120A013D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2FEFEF-6AC0-46B6-AC09-11FC56196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CA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4CA01E-DAF6-47D0-B62B-EBEE755A0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2" y="870132"/>
            <a:ext cx="9792208" cy="1527078"/>
          </a:xfrm>
        </p:spPr>
        <p:txBody>
          <a:bodyPr>
            <a:normAutofit/>
          </a:bodyPr>
          <a:lstStyle/>
          <a:p>
            <a:r>
              <a:rPr lang="en-CA" dirty="0"/>
              <a:t>Fine Art Electives</a:t>
            </a:r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91F77FAA-EB23-CAC3-A75F-AA57A4EEFD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0331060"/>
              </p:ext>
            </p:extLst>
          </p:nvPr>
        </p:nvGraphicFramePr>
        <p:xfrm>
          <a:off x="1175512" y="2557849"/>
          <a:ext cx="9792208" cy="34078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64460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16">
            <a:extLst>
              <a:ext uri="{FF2B5EF4-FFF2-40B4-BE49-F238E27FC236}">
                <a16:creationId xmlns:a16="http://schemas.microsoft.com/office/drawing/2014/main" id="{0EB72A9B-FD82-4F09-BF1E-D39311D3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8">
            <a:extLst>
              <a:ext uri="{FF2B5EF4-FFF2-40B4-BE49-F238E27FC236}">
                <a16:creationId xmlns:a16="http://schemas.microsoft.com/office/drawing/2014/main" id="{DD39B371-6E4E-4070-AB4E-4D788405A5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CA"/>
          </a:p>
        </p:txBody>
      </p:sp>
      <p:sp>
        <p:nvSpPr>
          <p:cNvPr id="25" name="Rectangle 20">
            <a:extLst>
              <a:ext uri="{FF2B5EF4-FFF2-40B4-BE49-F238E27FC236}">
                <a16:creationId xmlns:a16="http://schemas.microsoft.com/office/drawing/2014/main" id="{B937DAED-8BFE-4563-BB45-B5E554D70A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CA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750264-55F1-A660-4263-D6095B140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>
            <a:normAutofit/>
          </a:bodyPr>
          <a:lstStyle/>
          <a:p>
            <a:pPr algn="ctr"/>
            <a:r>
              <a:rPr lang="en-CA"/>
              <a:t>Applied Skills Electives</a:t>
            </a:r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E4E81941-0F3D-C264-31D4-44D351AE26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8840547"/>
              </p:ext>
            </p:extLst>
          </p:nvPr>
        </p:nvGraphicFramePr>
        <p:xfrm>
          <a:off x="1066800" y="2310063"/>
          <a:ext cx="10058400" cy="3725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 descr="A group of people in a workshop&#10;&#10;Description automatically generated with low confidence">
            <a:extLst>
              <a:ext uri="{FF2B5EF4-FFF2-40B4-BE49-F238E27FC236}">
                <a16:creationId xmlns:a16="http://schemas.microsoft.com/office/drawing/2014/main" id="{8C68BDBF-456F-E33F-382D-226C5E664D2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4464148" y="1505391"/>
            <a:ext cx="3263704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406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txBody>
          <a:bodyPr/>
          <a:lstStyle/>
          <a:p>
            <a:pPr algn="ctr"/>
            <a:r>
              <a:rPr lang="en-CA" dirty="0">
                <a:solidFill>
                  <a:schemeClr val="accent6"/>
                </a:solidFill>
              </a:rPr>
              <a:t>Math pathways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6191" y="2006496"/>
            <a:ext cx="9888663" cy="3450613"/>
          </a:xfrm>
          <a:noFill/>
        </p:spPr>
        <p:txBody>
          <a:bodyPr/>
          <a:lstStyle/>
          <a:p>
            <a:pPr marL="0" indent="0">
              <a:buNone/>
            </a:pPr>
            <a:r>
              <a:rPr lang="en-CA" sz="2000" dirty="0"/>
              <a:t>        		        Linear Math 9                                  Math 9                                 </a:t>
            </a:r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pPr marL="0" indent="0">
              <a:buNone/>
            </a:pPr>
            <a:r>
              <a:rPr lang="en-CA" sz="2000" dirty="0"/>
              <a:t>		Workplace Math 10         	 Foundations and Pre-Cal </a:t>
            </a:r>
            <a:r>
              <a:rPr lang="en-CA" sz="2000"/>
              <a:t>10 </a:t>
            </a:r>
          </a:p>
          <a:p>
            <a:pPr marL="0" indent="0">
              <a:buNone/>
            </a:pPr>
            <a:r>
              <a:rPr lang="en-CA" sz="2000"/>
              <a:t>            </a:t>
            </a:r>
            <a:endParaRPr lang="en-CA" sz="2000" dirty="0"/>
          </a:p>
          <a:p>
            <a:pPr marL="0" indent="0">
              <a:buNone/>
            </a:pPr>
            <a:r>
              <a:rPr lang="en-CA" sz="2000" dirty="0"/>
              <a:t>							</a:t>
            </a:r>
          </a:p>
        </p:txBody>
      </p:sp>
      <p:sp>
        <p:nvSpPr>
          <p:cNvPr id="4" name="Down Arrow 3"/>
          <p:cNvSpPr/>
          <p:nvPr/>
        </p:nvSpPr>
        <p:spPr>
          <a:xfrm>
            <a:off x="4099339" y="2450592"/>
            <a:ext cx="484632" cy="978408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Down Arrow 4"/>
          <p:cNvSpPr/>
          <p:nvPr/>
        </p:nvSpPr>
        <p:spPr>
          <a:xfrm>
            <a:off x="7517119" y="2458173"/>
            <a:ext cx="484632" cy="978408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8" name="Picture 7" descr="A person writing on a chalkboard&#10;&#10;Description automatically generated with medium confidence">
            <a:extLst>
              <a:ext uri="{FF2B5EF4-FFF2-40B4-BE49-F238E27FC236}">
                <a16:creationId xmlns:a16="http://schemas.microsoft.com/office/drawing/2014/main" id="{8CCD508B-DED2-AE24-2C64-AB88FF19DD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352598" y="4194257"/>
            <a:ext cx="1696279" cy="1901259"/>
          </a:xfrm>
          <a:prstGeom prst="rect">
            <a:avLst/>
          </a:prstGeom>
        </p:spPr>
      </p:pic>
      <p:pic>
        <p:nvPicPr>
          <p:cNvPr id="9" name="Picture 8" descr="A person writing on a chalkboard&#10;&#10;Description automatically generated with medium confidence">
            <a:extLst>
              <a:ext uri="{FF2B5EF4-FFF2-40B4-BE49-F238E27FC236}">
                <a16:creationId xmlns:a16="http://schemas.microsoft.com/office/drawing/2014/main" id="{F0023CF4-2FC4-3718-F32E-A07FF716D7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235284" y="4074988"/>
            <a:ext cx="1696279" cy="1901259"/>
          </a:xfrm>
          <a:prstGeom prst="rect">
            <a:avLst/>
          </a:prstGeom>
        </p:spPr>
      </p:pic>
      <p:sp>
        <p:nvSpPr>
          <p:cNvPr id="6" name="Down Arrow 3">
            <a:extLst>
              <a:ext uri="{FF2B5EF4-FFF2-40B4-BE49-F238E27FC236}">
                <a16:creationId xmlns:a16="http://schemas.microsoft.com/office/drawing/2014/main" id="{89D15523-7B96-DCB1-D83A-B03F084D54FD}"/>
              </a:ext>
            </a:extLst>
          </p:cNvPr>
          <p:cNvSpPr/>
          <p:nvPr/>
        </p:nvSpPr>
        <p:spPr>
          <a:xfrm rot="19105562">
            <a:off x="4792506" y="2379322"/>
            <a:ext cx="570367" cy="1136108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88124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0EB72A9B-FD82-4F09-BF1E-D39311D3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D39B371-6E4E-4070-AB4E-4D788405A5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CA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937DAED-8BFE-4563-BB45-B5E554D70A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CA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109076-0715-EA2E-5F48-0637DD82D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57033" y="642941"/>
            <a:ext cx="10058400" cy="1371600"/>
          </a:xfrm>
        </p:spPr>
        <p:txBody>
          <a:bodyPr>
            <a:normAutofit/>
          </a:bodyPr>
          <a:lstStyle/>
          <a:p>
            <a:pPr algn="ctr"/>
            <a:r>
              <a:rPr lang="en-CA" dirty="0"/>
              <a:t>Language Options + Leadership</a:t>
            </a:r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761A8B4E-753A-389C-9E15-001EADB254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9952851"/>
              </p:ext>
            </p:extLst>
          </p:nvPr>
        </p:nvGraphicFramePr>
        <p:xfrm>
          <a:off x="1066800" y="2768921"/>
          <a:ext cx="9933296" cy="32667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 descr="A picture containing text, graphics, font, graphic design&#10;&#10;Description automatically generated">
            <a:extLst>
              <a:ext uri="{FF2B5EF4-FFF2-40B4-BE49-F238E27FC236}">
                <a16:creationId xmlns:a16="http://schemas.microsoft.com/office/drawing/2014/main" id="{7699F75E-FD67-80EA-F3CB-E07B0F930EE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9011404" y="499498"/>
            <a:ext cx="2359046" cy="2031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448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A00AA73-8F57-9E66-E02A-ADCF1545C2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A8C80B12-8F0C-1C91-CEC7-04C744BB70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BB6D0FC-919D-A70D-8172-F95D91132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CA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A67EDAF-A23A-7CA4-C3C7-6ABF284376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CA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3BCB33-2820-AD7F-3BAB-FEB250133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>
            <a:normAutofit/>
          </a:bodyPr>
          <a:lstStyle/>
          <a:p>
            <a:pPr algn="ctr"/>
            <a:r>
              <a:rPr lang="en-CA" dirty="0"/>
              <a:t>Band</a:t>
            </a:r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0B30694E-6573-F865-8860-9649C7B1FD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8483281"/>
              </p:ext>
            </p:extLst>
          </p:nvPr>
        </p:nvGraphicFramePr>
        <p:xfrm>
          <a:off x="1066800" y="2310063"/>
          <a:ext cx="10058400" cy="3725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B535E31-07DC-A3AF-6E06-F836F3356A7E}"/>
              </a:ext>
            </a:extLst>
          </p:cNvPr>
          <p:cNvSpPr txBox="1"/>
          <p:nvPr/>
        </p:nvSpPr>
        <p:spPr>
          <a:xfrm>
            <a:off x="5857164" y="3818926"/>
            <a:ext cx="4776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4000" dirty="0"/>
              <a:t>+</a:t>
            </a:r>
          </a:p>
        </p:txBody>
      </p:sp>
      <p:pic>
        <p:nvPicPr>
          <p:cNvPr id="6" name="Picture 5" descr="A group of musical instruments&#10;&#10;Description automatically generated">
            <a:extLst>
              <a:ext uri="{FF2B5EF4-FFF2-40B4-BE49-F238E27FC236}">
                <a16:creationId xmlns:a16="http://schemas.microsoft.com/office/drawing/2014/main" id="{AD1D6178-6E11-97B9-347A-F70885C43E5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5227092" y="1691664"/>
            <a:ext cx="1737816" cy="1630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6317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5">
            <a:extLst>
              <a:ext uri="{FF2B5EF4-FFF2-40B4-BE49-F238E27FC236}">
                <a16:creationId xmlns:a16="http://schemas.microsoft.com/office/drawing/2014/main" id="{0EB72A9B-FD82-4F09-BF1E-D39311D3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7">
            <a:extLst>
              <a:ext uri="{FF2B5EF4-FFF2-40B4-BE49-F238E27FC236}">
                <a16:creationId xmlns:a16="http://schemas.microsoft.com/office/drawing/2014/main" id="{DD39B371-6E4E-4070-AB4E-4D788405A5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CA"/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B937DAED-8BFE-4563-BB45-B5E554D70A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CA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4B1051-5539-CFF5-F644-A1C8C4811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>
            <a:normAutofit/>
          </a:bodyPr>
          <a:lstStyle/>
          <a:p>
            <a:pPr algn="ctr"/>
            <a:r>
              <a:rPr lang="en-CA"/>
              <a:t>French Immersion </a:t>
            </a:r>
          </a:p>
        </p:txBody>
      </p:sp>
      <p:graphicFrame>
        <p:nvGraphicFramePr>
          <p:cNvPr id="17" name="Content Placeholder 2">
            <a:extLst>
              <a:ext uri="{FF2B5EF4-FFF2-40B4-BE49-F238E27FC236}">
                <a16:creationId xmlns:a16="http://schemas.microsoft.com/office/drawing/2014/main" id="{CA34EF9D-B558-68B7-BE51-1FF8F0E2117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1114251"/>
              </p:ext>
            </p:extLst>
          </p:nvPr>
        </p:nvGraphicFramePr>
        <p:xfrm>
          <a:off x="1066800" y="2310063"/>
          <a:ext cx="10058400" cy="3725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Graphic 3">
            <a:extLst>
              <a:ext uri="{FF2B5EF4-FFF2-40B4-BE49-F238E27FC236}">
                <a16:creationId xmlns:a16="http://schemas.microsoft.com/office/drawing/2014/main" id="{1F42B6CD-520E-26CD-0860-EB33C4B8709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  <a:ext uri="{837473B0-CC2E-450A-ABE3-18F120FF3D39}">
                <a1611:picAttrSrcUrl xmlns:a1611="http://schemas.microsoft.com/office/drawing/2016/11/main" r:id="rId9"/>
              </a:ext>
            </a:extLst>
          </a:blip>
          <a:stretch>
            <a:fillRect/>
          </a:stretch>
        </p:blipFill>
        <p:spPr>
          <a:xfrm>
            <a:off x="5105814" y="1649939"/>
            <a:ext cx="1980372" cy="1320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2263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065FAA58-0EDC-412F-A5F8-01968BE605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8089CB0-2F03-4E3C-ADBB-570A3BE78F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1081" y="0"/>
            <a:ext cx="551077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DBA80B1-3B69-49C0-8AC9-716ABA57F5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6197" y="643464"/>
            <a:ext cx="4143830" cy="5566305"/>
          </a:xfrm>
          <a:prstGeom prst="rect">
            <a:avLst/>
          </a:prstGeom>
          <a:solidFill>
            <a:srgbClr val="D9D9D9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CA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47E1103-B264-49BE-BC2A-F4E40BD33B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1587" y="806860"/>
            <a:ext cx="3813048" cy="5239512"/>
          </a:xfrm>
          <a:prstGeom prst="rect">
            <a:avLst/>
          </a:prstGeom>
          <a:solidFill>
            <a:schemeClr val="bg1"/>
          </a:solidFill>
          <a:ln w="9525" cap="sq" cmpd="sng" algn="ctr">
            <a:noFill/>
            <a:prstDash val="solid"/>
            <a:miter lim="800000"/>
          </a:ln>
          <a:effectLst/>
        </p:spPr>
        <p:txBody>
          <a:bodyPr/>
          <a:lstStyle/>
          <a:p>
            <a:endParaRPr lang="en-CA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2DE94-9D66-9873-2493-D841967C7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3887" y="1185059"/>
            <a:ext cx="3491832" cy="4487882"/>
          </a:xfrm>
        </p:spPr>
        <p:txBody>
          <a:bodyPr>
            <a:normAutofit/>
          </a:bodyPr>
          <a:lstStyle/>
          <a:p>
            <a:pPr algn="ctr"/>
            <a:r>
              <a:rPr lang="en-CA" sz="4400" dirty="0"/>
              <a:t>Questions?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2DA11B6-B538-4624-9628-98B823D761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59939" y="276008"/>
            <a:ext cx="6146615" cy="6305984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FB1CB5B-67A5-45DB-B8E1-7A09A642E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5455" y="438912"/>
            <a:ext cx="5815584" cy="5980176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CA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E362CC13-E10F-7574-5752-D1D1F9794E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3656" y="936416"/>
            <a:ext cx="4870512" cy="4985169"/>
          </a:xfrm>
        </p:spPr>
        <p:txBody>
          <a:bodyPr anchor="ctr">
            <a:normAutofit/>
          </a:bodyPr>
          <a:lstStyle/>
          <a:p>
            <a:pPr marL="0" indent="0" eaLnBrk="1" hangingPunct="1">
              <a:lnSpc>
                <a:spcPct val="100000"/>
              </a:lnSpc>
              <a:buNone/>
            </a:pPr>
            <a:r>
              <a:rPr lang="en-CA" altLang="en-US" sz="2000" dirty="0">
                <a:latin typeface="Comic Sans MS" panose="030F0702030302020204" pitchFamily="66" charset="0"/>
              </a:rPr>
              <a:t>This Power Point Presentation is available on our website:</a:t>
            </a:r>
          </a:p>
          <a:p>
            <a:pPr eaLnBrk="1" hangingPunct="1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en-CA" altLang="en-US" sz="2000" dirty="0">
                <a:latin typeface="Comic Sans MS" panose="030F0702030302020204" pitchFamily="66" charset="0"/>
              </a:rPr>
              <a:t>	</a:t>
            </a:r>
            <a:r>
              <a:rPr lang="en-CA" altLang="en-US" sz="2000" dirty="0">
                <a:solidFill>
                  <a:srgbClr val="7030A0"/>
                </a:solidFill>
                <a:latin typeface="Comic Sans MS" panose="030F0702030302020204" pitchFamily="66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www.surreyschools.ca/panoramaridge</a:t>
            </a:r>
            <a:endParaRPr lang="en-CA" altLang="en-US" sz="20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 eaLnBrk="1" hangingPunct="1">
              <a:lnSpc>
                <a:spcPct val="100000"/>
              </a:lnSpc>
              <a:buNone/>
            </a:pPr>
            <a:endParaRPr lang="en-CA" altLang="en-US" sz="20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pPr marL="0" indent="0" eaLnBrk="1" hangingPunct="1">
              <a:lnSpc>
                <a:spcPct val="100000"/>
              </a:lnSpc>
              <a:buNone/>
            </a:pPr>
            <a:r>
              <a:rPr lang="en-CA" altLang="en-US" sz="2000" dirty="0">
                <a:latin typeface="Comic Sans MS" panose="030F0702030302020204" pitchFamily="66" charset="0"/>
              </a:rPr>
              <a:t>Counsellors: 	</a:t>
            </a:r>
          </a:p>
          <a:p>
            <a:pPr marL="0" indent="0" eaLnBrk="1" hangingPunct="1">
              <a:lnSpc>
                <a:spcPct val="100000"/>
              </a:lnSpc>
              <a:buNone/>
            </a:pPr>
            <a:r>
              <a:rPr lang="en-CA" alt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Mr. Holland </a:t>
            </a:r>
            <a:r>
              <a:rPr lang="en-CA" altLang="en-US" sz="2000" dirty="0">
                <a:latin typeface="Comic Sans MS" panose="030F0702030302020204" pitchFamily="66" charset="0"/>
              </a:rPr>
              <a:t>		(A - </a:t>
            </a:r>
            <a:r>
              <a:rPr lang="en-CA" altLang="en-US" sz="2000" dirty="0" err="1">
                <a:latin typeface="Comic Sans MS" panose="030F0702030302020204" pitchFamily="66" charset="0"/>
              </a:rPr>
              <a:t>Dhil</a:t>
            </a:r>
            <a:r>
              <a:rPr lang="en-CA" altLang="en-US" sz="2000" dirty="0">
                <a:latin typeface="Comic Sans MS" panose="030F0702030302020204" pitchFamily="66" charset="0"/>
              </a:rPr>
              <a:t>, A)</a:t>
            </a:r>
          </a:p>
          <a:p>
            <a:pPr eaLnBrk="1" hangingPunct="1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en-CA" alt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Ms. </a:t>
            </a:r>
            <a:r>
              <a:rPr lang="en-CA" altLang="en-US" sz="2000">
                <a:solidFill>
                  <a:srgbClr val="7030A0"/>
                </a:solidFill>
                <a:latin typeface="Comic Sans MS" panose="030F0702030302020204" pitchFamily="66" charset="0"/>
              </a:rPr>
              <a:t>Wisniewski 	</a:t>
            </a:r>
            <a:r>
              <a:rPr lang="en-CA" altLang="en-US" sz="2000">
                <a:latin typeface="Comic Sans MS" panose="030F0702030302020204" pitchFamily="66" charset="0"/>
              </a:rPr>
              <a:t>(</a:t>
            </a:r>
            <a:r>
              <a:rPr lang="en-CA" altLang="en-US" sz="2000" dirty="0" err="1">
                <a:latin typeface="Comic Sans MS" panose="030F0702030302020204" pitchFamily="66" charset="0"/>
              </a:rPr>
              <a:t>Dhil</a:t>
            </a:r>
            <a:r>
              <a:rPr lang="en-CA" altLang="en-US" sz="2000" dirty="0">
                <a:latin typeface="Comic Sans MS" panose="030F0702030302020204" pitchFamily="66" charset="0"/>
              </a:rPr>
              <a:t>, B -Khal)</a:t>
            </a:r>
          </a:p>
          <a:p>
            <a:pPr eaLnBrk="1" hangingPunct="1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en-CA" alt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Mr. Price </a:t>
            </a:r>
            <a:r>
              <a:rPr lang="en-CA" altLang="en-US" sz="2000" dirty="0">
                <a:latin typeface="Comic Sans MS" panose="030F0702030302020204" pitchFamily="66" charset="0"/>
              </a:rPr>
              <a:t>		(Kham - Sai)</a:t>
            </a:r>
          </a:p>
          <a:p>
            <a:pPr eaLnBrk="1" hangingPunct="1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en-CA" altLang="en-US" sz="2000" dirty="0">
                <a:solidFill>
                  <a:srgbClr val="7030A0"/>
                </a:solidFill>
                <a:latin typeface="Comic Sans MS" panose="030F0702030302020204" pitchFamily="66" charset="0"/>
              </a:rPr>
              <a:t>Ms. Kurrein </a:t>
            </a:r>
            <a:r>
              <a:rPr lang="en-CA" altLang="en-US" sz="2000" dirty="0">
                <a:latin typeface="Comic Sans MS" panose="030F0702030302020204" pitchFamily="66" charset="0"/>
              </a:rPr>
              <a:t>		(Saj – Z)</a:t>
            </a:r>
            <a:endParaRPr lang="en-CA" sz="2000" dirty="0"/>
          </a:p>
        </p:txBody>
      </p:sp>
      <p:pic>
        <p:nvPicPr>
          <p:cNvPr id="4" name="Picture 3" descr="A question mark made of multicolored text&#10;&#10;Description automatically generated with low confidence">
            <a:extLst>
              <a:ext uri="{FF2B5EF4-FFF2-40B4-BE49-F238E27FC236}">
                <a16:creationId xmlns:a16="http://schemas.microsoft.com/office/drawing/2014/main" id="{F40632C2-3FC5-9610-DA3E-58304E9307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1228720" y="3754732"/>
            <a:ext cx="2775474" cy="2081605"/>
          </a:xfrm>
          <a:prstGeom prst="rect">
            <a:avLst/>
          </a:prstGeom>
        </p:spPr>
      </p:pic>
      <p:pic>
        <p:nvPicPr>
          <p:cNvPr id="5" name="Picture 4" descr="A question mark made of multicolored text&#10;&#10;Description automatically generated with low confidence">
            <a:extLst>
              <a:ext uri="{FF2B5EF4-FFF2-40B4-BE49-F238E27FC236}">
                <a16:creationId xmlns:a16="http://schemas.microsoft.com/office/drawing/2014/main" id="{55A265DF-C4B3-A348-542D-D7C64AB78C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1239392" y="936416"/>
            <a:ext cx="2775474" cy="2081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6557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AnalogousFromLightSeedLeftStep">
      <a:dk1>
        <a:srgbClr val="000000"/>
      </a:dk1>
      <a:lt1>
        <a:srgbClr val="FFFFFF"/>
      </a:lt1>
      <a:dk2>
        <a:srgbClr val="24393F"/>
      </a:dk2>
      <a:lt2>
        <a:srgbClr val="E8E8E2"/>
      </a:lt2>
      <a:accent1>
        <a:srgbClr val="8885D7"/>
      </a:accent1>
      <a:accent2>
        <a:srgbClr val="6A90CE"/>
      </a:accent2>
      <a:accent3>
        <a:srgbClr val="5AAEC3"/>
      </a:accent3>
      <a:accent4>
        <a:srgbClr val="5DB4A2"/>
      </a:accent4>
      <a:accent5>
        <a:srgbClr val="68B484"/>
      </a:accent5>
      <a:accent6>
        <a:srgbClr val="62B65E"/>
      </a:accent6>
      <a:hlink>
        <a:srgbClr val="848651"/>
      </a:hlink>
      <a:folHlink>
        <a:srgbClr val="7F7F7F"/>
      </a:folHlink>
    </a:clrScheme>
    <a:fontScheme name="Savon">
      <a:majorFont>
        <a:latin typeface="Avenir Next LT Pro Ligh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venir Next LT Pro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919</TotalTime>
  <Words>231</Words>
  <Application>Microsoft Office PowerPoint</Application>
  <PresentationFormat>Widescreen</PresentationFormat>
  <Paragraphs>60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Avenir Next LT Pro</vt:lpstr>
      <vt:lpstr>Avenir Next LT Pro Light</vt:lpstr>
      <vt:lpstr>Comic Sans MS</vt:lpstr>
      <vt:lpstr>Garamond</vt:lpstr>
      <vt:lpstr>Wingdings</vt:lpstr>
      <vt:lpstr>SavonVTI</vt:lpstr>
      <vt:lpstr>École Panorama Ridge Secondary Grade 8  Course Selection</vt:lpstr>
      <vt:lpstr>Grade 9 Required Courses</vt:lpstr>
      <vt:lpstr>Fine Art Electives</vt:lpstr>
      <vt:lpstr>Applied Skills Electives</vt:lpstr>
      <vt:lpstr>Math pathways</vt:lpstr>
      <vt:lpstr>Language Options + Leadership</vt:lpstr>
      <vt:lpstr>Band</vt:lpstr>
      <vt:lpstr>French Immersion </vt:lpstr>
      <vt:lpstr>Questions?</vt:lpstr>
    </vt:vector>
  </TitlesOfParts>
  <Company>Surrey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École Panorama Ridge Secondary Grade 8  Course Selection</dc:title>
  <dc:creator>Sarah Kurrein</dc:creator>
  <cp:lastModifiedBy>Sarah Kurrein</cp:lastModifiedBy>
  <cp:revision>1</cp:revision>
  <dcterms:created xsi:type="dcterms:W3CDTF">2023-01-11T19:23:30Z</dcterms:created>
  <dcterms:modified xsi:type="dcterms:W3CDTF">2025-12-16T21:28:54Z</dcterms:modified>
</cp:coreProperties>
</file>