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82" r:id="rId6"/>
    <p:sldId id="262" r:id="rId7"/>
    <p:sldId id="260" r:id="rId8"/>
    <p:sldId id="261" r:id="rId9"/>
    <p:sldId id="295" r:id="rId10"/>
    <p:sldId id="290" r:id="rId11"/>
    <p:sldId id="29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BA0C9-946C-4840-981E-CC82E6CDEF4D}" v="199" dt="2025-01-21T19:05:1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6DDEE5DB-D2D0-45AD-927B-0DF38E4E6579}"/>
    <pc:docChg chg="undo custSel delSld modSld">
      <pc:chgData name="Sarah Kurrein" userId="251a6589-aebc-4a22-b892-33a329a69962" providerId="ADAL" clId="{6DDEE5DB-D2D0-45AD-927B-0DF38E4E6579}" dt="2023-01-12T22:30:24.516" v="63" actId="20577"/>
      <pc:docMkLst>
        <pc:docMk/>
      </pc:docMkLst>
      <pc:sldChg chg="addSp delSp delDesignElem">
        <pc:chgData name="Sarah Kurrein" userId="251a6589-aebc-4a22-b892-33a329a69962" providerId="ADAL" clId="{6DDEE5DB-D2D0-45AD-927B-0DF38E4E6579}" dt="2023-01-12T22:26:38.247" v="23"/>
        <pc:sldMkLst>
          <pc:docMk/>
          <pc:sldMk cId="4119590330" sldId="256"/>
        </pc:sldMkLst>
      </pc:sldChg>
      <pc:sldChg chg="addSp delSp delDesignElem">
        <pc:chgData name="Sarah Kurrein" userId="251a6589-aebc-4a22-b892-33a329a69962" providerId="ADAL" clId="{6DDEE5DB-D2D0-45AD-927B-0DF38E4E6579}" dt="2023-01-12T22:26:38.247" v="23"/>
        <pc:sldMkLst>
          <pc:docMk/>
          <pc:sldMk cId="3815615389" sldId="257"/>
        </pc:sldMkLst>
      </pc:sldChg>
      <pc:sldChg chg="addSp delSp modSp mod delDesignElem">
        <pc:chgData name="Sarah Kurrein" userId="251a6589-aebc-4a22-b892-33a329a69962" providerId="ADAL" clId="{6DDEE5DB-D2D0-45AD-927B-0DF38E4E6579}" dt="2023-01-12T22:28:23.126" v="42" actId="122"/>
        <pc:sldMkLst>
          <pc:docMk/>
          <pc:sldMk cId="1296247693" sldId="258"/>
        </pc:sldMkLst>
      </pc:sldChg>
      <pc:sldChg chg="modSp mod">
        <pc:chgData name="Sarah Kurrein" userId="251a6589-aebc-4a22-b892-33a329a69962" providerId="ADAL" clId="{6DDEE5DB-D2D0-45AD-927B-0DF38E4E6579}" dt="2023-01-12T22:28:18.254" v="41" actId="122"/>
        <pc:sldMkLst>
          <pc:docMk/>
          <pc:sldMk cId="3545934270" sldId="259"/>
        </pc:sldMkLst>
      </pc:sldChg>
      <pc:sldChg chg="modSp mod">
        <pc:chgData name="Sarah Kurrein" userId="251a6589-aebc-4a22-b892-33a329a69962" providerId="ADAL" clId="{6DDEE5DB-D2D0-45AD-927B-0DF38E4E6579}" dt="2023-01-12T22:28:32.895" v="43" actId="122"/>
        <pc:sldMkLst>
          <pc:docMk/>
          <pc:sldMk cId="3022626394" sldId="260"/>
        </pc:sldMkLst>
      </pc:sldChg>
      <pc:sldChg chg="addSp delSp modSp delDesignElem">
        <pc:chgData name="Sarah Kurrein" userId="251a6589-aebc-4a22-b892-33a329a69962" providerId="ADAL" clId="{6DDEE5DB-D2D0-45AD-927B-0DF38E4E6579}" dt="2023-01-12T22:29:07.841" v="48" actId="207"/>
        <pc:sldMkLst>
          <pc:docMk/>
          <pc:sldMk cId="565266488" sldId="261"/>
        </pc:sldMkLst>
      </pc:sldChg>
      <pc:sldChg chg="modSp mod">
        <pc:chgData name="Sarah Kurrein" userId="251a6589-aebc-4a22-b892-33a329a69962" providerId="ADAL" clId="{6DDEE5DB-D2D0-45AD-927B-0DF38E4E6579}" dt="2023-01-12T22:28:13.896" v="40" actId="122"/>
        <pc:sldMkLst>
          <pc:docMk/>
          <pc:sldMk cId="1574046631" sldId="262"/>
        </pc:sldMkLst>
      </pc:sldChg>
      <pc:sldChg chg="modSp mod">
        <pc:chgData name="Sarah Kurrein" userId="251a6589-aebc-4a22-b892-33a329a69962" providerId="ADAL" clId="{6DDEE5DB-D2D0-45AD-927B-0DF38E4E6579}" dt="2023-01-12T22:28:01.500" v="39" actId="20577"/>
        <pc:sldMkLst>
          <pc:docMk/>
          <pc:sldMk cId="788124339" sldId="263"/>
        </pc:sldMkLst>
      </pc:sldChg>
      <pc:sldChg chg="modSp mod">
        <pc:chgData name="Sarah Kurrein" userId="251a6589-aebc-4a22-b892-33a329a69962" providerId="ADAL" clId="{6DDEE5DB-D2D0-45AD-927B-0DF38E4E6579}" dt="2023-01-12T22:27:18.080" v="36" actId="255"/>
        <pc:sldMkLst>
          <pc:docMk/>
          <pc:sldMk cId="2692684393" sldId="290"/>
        </pc:sldMkLst>
      </pc:sldChg>
      <pc:sldChg chg="del">
        <pc:chgData name="Sarah Kurrein" userId="251a6589-aebc-4a22-b892-33a329a69962" providerId="ADAL" clId="{6DDEE5DB-D2D0-45AD-927B-0DF38E4E6579}" dt="2023-01-10T21:47:45.753" v="0" actId="2696"/>
        <pc:sldMkLst>
          <pc:docMk/>
          <pc:sldMk cId="3614876554" sldId="292"/>
        </pc:sldMkLst>
      </pc:sldChg>
      <pc:sldChg chg="addSp delSp delDesignElem">
        <pc:chgData name="Sarah Kurrein" userId="251a6589-aebc-4a22-b892-33a329a69962" providerId="ADAL" clId="{6DDEE5DB-D2D0-45AD-927B-0DF38E4E6579}" dt="2023-01-12T22:26:38.247" v="23"/>
        <pc:sldMkLst>
          <pc:docMk/>
          <pc:sldMk cId="1529379647" sldId="295"/>
        </pc:sldMkLst>
      </pc:sldChg>
      <pc:sldChg chg="modSp mod">
        <pc:chgData name="Sarah Kurrein" userId="251a6589-aebc-4a22-b892-33a329a69962" providerId="ADAL" clId="{6DDEE5DB-D2D0-45AD-927B-0DF38E4E6579}" dt="2023-01-12T22:30:24.516" v="63" actId="20577"/>
        <pc:sldMkLst>
          <pc:docMk/>
          <pc:sldMk cId="4036880943" sldId="296"/>
        </pc:sldMkLst>
      </pc:sldChg>
    </pc:docChg>
  </pc:docChgLst>
  <pc:docChgLst>
    <pc:chgData name="Sarah Kurrein" userId="251a6589-aebc-4a22-b892-33a329a69962" providerId="ADAL" clId="{7BCC3A7C-C32F-4473-9DDC-0EF96148144E}"/>
    <pc:docChg chg="undo custSel modSld">
      <pc:chgData name="Sarah Kurrein" userId="251a6589-aebc-4a22-b892-33a329a69962" providerId="ADAL" clId="{7BCC3A7C-C32F-4473-9DDC-0EF96148144E}" dt="2022-12-09T21:20:14.690" v="93" actId="208"/>
      <pc:docMkLst>
        <pc:docMk/>
      </pc:docMkLst>
      <pc:sldChg chg="addSp delSp delDesignElem">
        <pc:chgData name="Sarah Kurrein" userId="251a6589-aebc-4a22-b892-33a329a69962" providerId="ADAL" clId="{7BCC3A7C-C32F-4473-9DDC-0EF96148144E}" dt="2022-12-09T19:48:39.948" v="29"/>
        <pc:sldMkLst>
          <pc:docMk/>
          <pc:sldMk cId="4119590330" sldId="256"/>
        </pc:sldMkLst>
      </pc:sldChg>
      <pc:sldChg chg="addSp delSp modSp mod delDesignElem">
        <pc:chgData name="Sarah Kurrein" userId="251a6589-aebc-4a22-b892-33a329a69962" providerId="ADAL" clId="{7BCC3A7C-C32F-4473-9DDC-0EF96148144E}" dt="2022-12-09T21:12:24.814" v="44" actId="207"/>
        <pc:sldMkLst>
          <pc:docMk/>
          <pc:sldMk cId="3815615389" sldId="257"/>
        </pc:sldMkLst>
      </pc:sldChg>
      <pc:sldChg chg="addSp delSp modSp delDesignElem">
        <pc:chgData name="Sarah Kurrein" userId="251a6589-aebc-4a22-b892-33a329a69962" providerId="ADAL" clId="{7BCC3A7C-C32F-4473-9DDC-0EF96148144E}" dt="2022-12-09T19:48:39.948" v="29"/>
        <pc:sldMkLst>
          <pc:docMk/>
          <pc:sldMk cId="1296247693" sldId="258"/>
        </pc:sldMkLst>
      </pc:sldChg>
      <pc:sldChg chg="modSp mod">
        <pc:chgData name="Sarah Kurrein" userId="251a6589-aebc-4a22-b892-33a329a69962" providerId="ADAL" clId="{7BCC3A7C-C32F-4473-9DDC-0EF96148144E}" dt="2022-12-09T21:13:53.245" v="55" actId="207"/>
        <pc:sldMkLst>
          <pc:docMk/>
          <pc:sldMk cId="3545934270" sldId="259"/>
        </pc:sldMkLst>
      </pc:sldChg>
      <pc:sldChg chg="modSp mod">
        <pc:chgData name="Sarah Kurrein" userId="251a6589-aebc-4a22-b892-33a329a69962" providerId="ADAL" clId="{7BCC3A7C-C32F-4473-9DDC-0EF96148144E}" dt="2022-12-09T21:14:21.488" v="59" actId="208"/>
        <pc:sldMkLst>
          <pc:docMk/>
          <pc:sldMk cId="3022626394" sldId="260"/>
        </pc:sldMkLst>
      </pc:sldChg>
      <pc:sldChg chg="addSp delSp modSp mod delDesignElem">
        <pc:chgData name="Sarah Kurrein" userId="251a6589-aebc-4a22-b892-33a329a69962" providerId="ADAL" clId="{7BCC3A7C-C32F-4473-9DDC-0EF96148144E}" dt="2022-12-09T21:15:01.907" v="64" actId="208"/>
        <pc:sldMkLst>
          <pc:docMk/>
          <pc:sldMk cId="565266488" sldId="261"/>
        </pc:sldMkLst>
      </pc:sldChg>
      <pc:sldChg chg="modSp mod">
        <pc:chgData name="Sarah Kurrein" userId="251a6589-aebc-4a22-b892-33a329a69962" providerId="ADAL" clId="{7BCC3A7C-C32F-4473-9DDC-0EF96148144E}" dt="2022-12-09T21:14:51.432" v="63" actId="208"/>
        <pc:sldMkLst>
          <pc:docMk/>
          <pc:sldMk cId="1574046631" sldId="262"/>
        </pc:sldMkLst>
      </pc:sldChg>
      <pc:sldChg chg="modSp mod">
        <pc:chgData name="Sarah Kurrein" userId="251a6589-aebc-4a22-b892-33a329a69962" providerId="ADAL" clId="{7BCC3A7C-C32F-4473-9DDC-0EF96148144E}" dt="2022-12-09T21:14:42.653" v="62" actId="208"/>
        <pc:sldMkLst>
          <pc:docMk/>
          <pc:sldMk cId="788124339" sldId="263"/>
        </pc:sldMkLst>
      </pc:sldChg>
      <pc:sldChg chg="modSp mod">
        <pc:chgData name="Sarah Kurrein" userId="251a6589-aebc-4a22-b892-33a329a69962" providerId="ADAL" clId="{7BCC3A7C-C32F-4473-9DDC-0EF96148144E}" dt="2022-12-09T21:20:14.690" v="93" actId="208"/>
        <pc:sldMkLst>
          <pc:docMk/>
          <pc:sldMk cId="2692684393" sldId="290"/>
        </pc:sldMkLst>
      </pc:sldChg>
      <pc:sldChg chg="addSp delSp modSp mod">
        <pc:chgData name="Sarah Kurrein" userId="251a6589-aebc-4a22-b892-33a329a69962" providerId="ADAL" clId="{7BCC3A7C-C32F-4473-9DDC-0EF96148144E}" dt="2022-12-09T21:20:05.513" v="92" actId="1076"/>
        <pc:sldMkLst>
          <pc:docMk/>
          <pc:sldMk cId="3614876554" sldId="292"/>
        </pc:sldMkLst>
      </pc:sldChg>
      <pc:sldChg chg="addSp delSp modSp mod setBg modClrScheme delDesignElem chgLayout">
        <pc:chgData name="Sarah Kurrein" userId="251a6589-aebc-4a22-b892-33a329a69962" providerId="ADAL" clId="{7BCC3A7C-C32F-4473-9DDC-0EF96148144E}" dt="2022-12-09T21:19:47.714" v="90" actId="208"/>
        <pc:sldMkLst>
          <pc:docMk/>
          <pc:sldMk cId="1529379647" sldId="295"/>
        </pc:sldMkLst>
      </pc:sldChg>
      <pc:sldChg chg="modSp mod">
        <pc:chgData name="Sarah Kurrein" userId="251a6589-aebc-4a22-b892-33a329a69962" providerId="ADAL" clId="{7BCC3A7C-C32F-4473-9DDC-0EF96148144E}" dt="2022-12-09T21:19:40.393" v="89" actId="208"/>
        <pc:sldMkLst>
          <pc:docMk/>
          <pc:sldMk cId="4036880943" sldId="296"/>
        </pc:sldMkLst>
      </pc:sldChg>
    </pc:docChg>
  </pc:docChgLst>
  <pc:docChgLst>
    <pc:chgData name="Sarah Kurrein" userId="251a6589-aebc-4a22-b892-33a329a69962" providerId="ADAL" clId="{675D2C69-822E-4D06-923F-9644752C1826}"/>
    <pc:docChg chg="custSel modSld">
      <pc:chgData name="Sarah Kurrein" userId="251a6589-aebc-4a22-b892-33a329a69962" providerId="ADAL" clId="{675D2C69-822E-4D06-923F-9644752C1826}" dt="2024-01-24T23:11:18.774" v="340" actId="207"/>
      <pc:docMkLst>
        <pc:docMk/>
      </pc:docMkLst>
      <pc:sldChg chg="modSp">
        <pc:chgData name="Sarah Kurrein" userId="251a6589-aebc-4a22-b892-33a329a69962" providerId="ADAL" clId="{675D2C69-822E-4D06-923F-9644752C1826}" dt="2024-01-24T22:24:40.177" v="204" actId="20577"/>
        <pc:sldMkLst>
          <pc:docMk/>
          <pc:sldMk cId="3022626394" sldId="260"/>
        </pc:sldMkLst>
      </pc:sldChg>
      <pc:sldChg chg="modSp">
        <pc:chgData name="Sarah Kurrein" userId="251a6589-aebc-4a22-b892-33a329a69962" providerId="ADAL" clId="{675D2C69-822E-4D06-923F-9644752C1826}" dt="2024-01-24T22:23:38.900" v="182" actId="20577"/>
        <pc:sldMkLst>
          <pc:docMk/>
          <pc:sldMk cId="565266488" sldId="261"/>
        </pc:sldMkLst>
      </pc:sldChg>
      <pc:sldChg chg="delSp modSp mod">
        <pc:chgData name="Sarah Kurrein" userId="251a6589-aebc-4a22-b892-33a329a69962" providerId="ADAL" clId="{675D2C69-822E-4D06-923F-9644752C1826}" dt="2024-01-24T22:21:06.441" v="63" actId="1076"/>
        <pc:sldMkLst>
          <pc:docMk/>
          <pc:sldMk cId="788124339" sldId="263"/>
        </pc:sldMkLst>
      </pc:sldChg>
      <pc:sldChg chg="modSp mod">
        <pc:chgData name="Sarah Kurrein" userId="251a6589-aebc-4a22-b892-33a329a69962" providerId="ADAL" clId="{675D2C69-822E-4D06-923F-9644752C1826}" dt="2024-01-24T23:11:18.774" v="340" actId="207"/>
        <pc:sldMkLst>
          <pc:docMk/>
          <pc:sldMk cId="1529379647" sldId="295"/>
        </pc:sldMkLst>
      </pc:sldChg>
    </pc:docChg>
  </pc:docChgLst>
  <pc:docChgLst>
    <pc:chgData name="Sarah Kurrein" userId="251a6589-aebc-4a22-b892-33a329a69962" providerId="ADAL" clId="{1FBECEB4-864F-4FA2-95C0-568B995F1DA6}"/>
    <pc:docChg chg="undo custSel modSld sldOrd modMainMaster">
      <pc:chgData name="Sarah Kurrein" userId="251a6589-aebc-4a22-b892-33a329a69962" providerId="ADAL" clId="{1FBECEB4-864F-4FA2-95C0-568B995F1DA6}" dt="2023-05-15T16:56:51.754" v="729" actId="1076"/>
      <pc:docMkLst>
        <pc:docMk/>
      </pc:docMkLst>
      <pc:sldChg chg="addSp delSp modSp mod setBg setFolMasterObjs addAnim delAnim setClrOvrMap delDesignElem">
        <pc:chgData name="Sarah Kurrein" userId="251a6589-aebc-4a22-b892-33a329a69962" providerId="ADAL" clId="{1FBECEB4-864F-4FA2-95C0-568B995F1DA6}" dt="2023-05-12T21:00:59.648" v="421" actId="1076"/>
        <pc:sldMkLst>
          <pc:docMk/>
          <pc:sldMk cId="4119590330" sldId="256"/>
        </pc:sldMkLst>
      </pc:sldChg>
      <pc:sldChg chg="addSp delSp modSp mod setBg delAnim delDesignElem">
        <pc:chgData name="Sarah Kurrein" userId="251a6589-aebc-4a22-b892-33a329a69962" providerId="ADAL" clId="{1FBECEB4-864F-4FA2-95C0-568B995F1DA6}" dt="2023-05-15T15:29:37.270" v="502" actId="1076"/>
        <pc:sldMkLst>
          <pc:docMk/>
          <pc:sldMk cId="3815615389" sldId="257"/>
        </pc:sldMkLst>
      </pc:sldChg>
      <pc:sldChg chg="addSp delSp modSp mod setBg delAnim delDesignElem">
        <pc:chgData name="Sarah Kurrein" userId="251a6589-aebc-4a22-b892-33a329a69962" providerId="ADAL" clId="{1FBECEB4-864F-4FA2-95C0-568B995F1DA6}" dt="2023-05-12T21:05:10.088" v="433" actId="207"/>
        <pc:sldMkLst>
          <pc:docMk/>
          <pc:sldMk cId="1296247693" sldId="258"/>
        </pc:sldMkLst>
      </pc:sldChg>
      <pc:sldChg chg="delSp modSp mod setBg delAnim">
        <pc:chgData name="Sarah Kurrein" userId="251a6589-aebc-4a22-b892-33a329a69962" providerId="ADAL" clId="{1FBECEB4-864F-4FA2-95C0-568B995F1DA6}" dt="2023-05-15T15:30:12.653" v="508" actId="20577"/>
        <pc:sldMkLst>
          <pc:docMk/>
          <pc:sldMk cId="3545934270" sldId="259"/>
        </pc:sldMkLst>
      </pc:sldChg>
      <pc:sldChg chg="delSp modSp mod setBg delAnim">
        <pc:chgData name="Sarah Kurrein" userId="251a6589-aebc-4a22-b892-33a329a69962" providerId="ADAL" clId="{1FBECEB4-864F-4FA2-95C0-568B995F1DA6}" dt="2023-05-15T15:37:21.721" v="584" actId="20577"/>
        <pc:sldMkLst>
          <pc:docMk/>
          <pc:sldMk cId="3022626394" sldId="260"/>
        </pc:sldMkLst>
      </pc:sldChg>
      <pc:sldChg chg="addSp delSp modSp mod setBg delAnim delDesignElem">
        <pc:chgData name="Sarah Kurrein" userId="251a6589-aebc-4a22-b892-33a329a69962" providerId="ADAL" clId="{1FBECEB4-864F-4FA2-95C0-568B995F1DA6}" dt="2023-05-12T21:32:56.940" v="486" actId="20577"/>
        <pc:sldMkLst>
          <pc:docMk/>
          <pc:sldMk cId="565266488" sldId="261"/>
        </pc:sldMkLst>
      </pc:sldChg>
      <pc:sldChg chg="addSp delSp modSp mod setBg delAnim">
        <pc:chgData name="Sarah Kurrein" userId="251a6589-aebc-4a22-b892-33a329a69962" providerId="ADAL" clId="{1FBECEB4-864F-4FA2-95C0-568B995F1DA6}" dt="2023-05-15T15:36:57.367" v="574" actId="1076"/>
        <pc:sldMkLst>
          <pc:docMk/>
          <pc:sldMk cId="1574046631" sldId="262"/>
        </pc:sldMkLst>
      </pc:sldChg>
      <pc:sldChg chg="addSp delSp modSp mod setBg delAnim">
        <pc:chgData name="Sarah Kurrein" userId="251a6589-aebc-4a22-b892-33a329a69962" providerId="ADAL" clId="{1FBECEB4-864F-4FA2-95C0-568B995F1DA6}" dt="2023-05-15T15:34:20.734" v="565" actId="1076"/>
        <pc:sldMkLst>
          <pc:docMk/>
          <pc:sldMk cId="788124339" sldId="263"/>
        </pc:sldMkLst>
      </pc:sldChg>
      <pc:sldChg chg="delSp modSp mod ord setBg delAnim">
        <pc:chgData name="Sarah Kurrein" userId="251a6589-aebc-4a22-b892-33a329a69962" providerId="ADAL" clId="{1FBECEB4-864F-4FA2-95C0-568B995F1DA6}" dt="2023-05-12T21:08:58.581" v="467" actId="207"/>
        <pc:sldMkLst>
          <pc:docMk/>
          <pc:sldMk cId="2692684393" sldId="290"/>
        </pc:sldMkLst>
      </pc:sldChg>
      <pc:sldChg chg="addSp delSp modSp mod setBg delAnim delDesignElem">
        <pc:chgData name="Sarah Kurrein" userId="251a6589-aebc-4a22-b892-33a329a69962" providerId="ADAL" clId="{1FBECEB4-864F-4FA2-95C0-568B995F1DA6}" dt="2023-05-15T15:47:21.116" v="621" actId="1076"/>
        <pc:sldMkLst>
          <pc:docMk/>
          <pc:sldMk cId="1529379647" sldId="295"/>
        </pc:sldMkLst>
      </pc:sldChg>
      <pc:sldChg chg="addSp delSp modSp mod setBg delAnim">
        <pc:chgData name="Sarah Kurrein" userId="251a6589-aebc-4a22-b892-33a329a69962" providerId="ADAL" clId="{1FBECEB4-864F-4FA2-95C0-568B995F1DA6}" dt="2023-05-15T16:56:51.754" v="729" actId="1076"/>
        <pc:sldMkLst>
          <pc:docMk/>
          <pc:sldMk cId="4036880943" sldId="296"/>
        </pc:sldMkLst>
      </pc:sldChg>
      <pc:sldMasterChg chg="setBg modSldLayout">
        <pc:chgData name="Sarah Kurrein" userId="251a6589-aebc-4a22-b892-33a329a69962" providerId="ADAL" clId="{1FBECEB4-864F-4FA2-95C0-568B995F1DA6}" dt="2023-05-11T17:27:31.460" v="61"/>
        <pc:sldMasterMkLst>
          <pc:docMk/>
          <pc:sldMasterMk cId="3186379538" sldId="2147483660"/>
        </pc:sldMasterMkLst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377956578" sldId="2147483661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3947500156" sldId="2147483662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827896639" sldId="2147483663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3362500745" sldId="2147483664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3119324657" sldId="2147483665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645690817" sldId="2147483666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481127162" sldId="2147483667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4018377419" sldId="2147483668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613692803" sldId="2147483669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2082727348" sldId="2147483670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196236761" sldId="2147483671"/>
          </pc:sldLayoutMkLst>
        </pc:sldLayoutChg>
      </pc:sldMasterChg>
    </pc:docChg>
  </pc:docChgLst>
  <pc:docChgLst>
    <pc:chgData name="Sarah Kurrein" userId="251a6589-aebc-4a22-b892-33a329a69962" providerId="ADAL" clId="{7AFBA0C9-946C-4840-981E-CC82E6CDEF4D}"/>
    <pc:docChg chg="custSel addSld delSld modSld">
      <pc:chgData name="Sarah Kurrein" userId="251a6589-aebc-4a22-b892-33a329a69962" providerId="ADAL" clId="{7AFBA0C9-946C-4840-981E-CC82E6CDEF4D}" dt="2025-01-21T19:13:59.134" v="288" actId="20577"/>
      <pc:docMkLst>
        <pc:docMk/>
      </pc:docMkLst>
      <pc:sldChg chg="modSp">
        <pc:chgData name="Sarah Kurrein" userId="251a6589-aebc-4a22-b892-33a329a69962" providerId="ADAL" clId="{7AFBA0C9-946C-4840-981E-CC82E6CDEF4D}" dt="2025-01-21T18:54:20.164" v="198" actId="20577"/>
        <pc:sldMkLst>
          <pc:docMk/>
          <pc:sldMk cId="3545934270" sldId="259"/>
        </pc:sldMkLst>
        <pc:graphicFrameChg chg="mod">
          <ac:chgData name="Sarah Kurrein" userId="251a6589-aebc-4a22-b892-33a329a69962" providerId="ADAL" clId="{7AFBA0C9-946C-4840-981E-CC82E6CDEF4D}" dt="2025-01-21T18:54:20.164" v="198" actId="20577"/>
          <ac:graphicFrameMkLst>
            <pc:docMk/>
            <pc:sldMk cId="3545934270" sldId="259"/>
            <ac:graphicFrameMk id="5" creationId="{1865AD1B-B547-44C8-A125-9965B1110011}"/>
          </ac:graphicFrameMkLst>
        </pc:graphicFrameChg>
      </pc:sldChg>
      <pc:sldChg chg="modSp">
        <pc:chgData name="Sarah Kurrein" userId="251a6589-aebc-4a22-b892-33a329a69962" providerId="ADAL" clId="{7AFBA0C9-946C-4840-981E-CC82E6CDEF4D}" dt="2025-01-21T19:05:13.489" v="255" actId="20577"/>
        <pc:sldMkLst>
          <pc:docMk/>
          <pc:sldMk cId="3022626394" sldId="260"/>
        </pc:sldMkLst>
        <pc:graphicFrameChg chg="mod">
          <ac:chgData name="Sarah Kurrein" userId="251a6589-aebc-4a22-b892-33a329a69962" providerId="ADAL" clId="{7AFBA0C9-946C-4840-981E-CC82E6CDEF4D}" dt="2025-01-21T19:05:13.489" v="255" actId="20577"/>
          <ac:graphicFrameMkLst>
            <pc:docMk/>
            <pc:sldMk cId="3022626394" sldId="260"/>
            <ac:graphicFrameMk id="14" creationId="{E5407F2B-EC8E-4074-AA23-6D1A319C346F}"/>
          </ac:graphicFrameMkLst>
        </pc:graphicFrameChg>
      </pc:sldChg>
      <pc:sldChg chg="modSp">
        <pc:chgData name="Sarah Kurrein" userId="251a6589-aebc-4a22-b892-33a329a69962" providerId="ADAL" clId="{7AFBA0C9-946C-4840-981E-CC82E6CDEF4D}" dt="2025-01-13T16:57:46.192" v="114" actId="20577"/>
        <pc:sldMkLst>
          <pc:docMk/>
          <pc:sldMk cId="565266488" sldId="261"/>
        </pc:sldMkLst>
        <pc:graphicFrameChg chg="mod">
          <ac:chgData name="Sarah Kurrein" userId="251a6589-aebc-4a22-b892-33a329a69962" providerId="ADAL" clId="{7AFBA0C9-946C-4840-981E-CC82E6CDEF4D}" dt="2025-01-13T16:57:46.192" v="114" actId="20577"/>
          <ac:graphicFrameMkLst>
            <pc:docMk/>
            <pc:sldMk cId="565266488" sldId="261"/>
            <ac:graphicFrameMk id="5" creationId="{C4E1414A-3103-4E11-993A-67A8FBA0136C}"/>
          </ac:graphicFrameMkLst>
        </pc:graphicFrameChg>
      </pc:sldChg>
      <pc:sldChg chg="modSp mod">
        <pc:chgData name="Sarah Kurrein" userId="251a6589-aebc-4a22-b892-33a329a69962" providerId="ADAL" clId="{7AFBA0C9-946C-4840-981E-CC82E6CDEF4D}" dt="2025-01-13T16:55:59.725" v="3" actId="20577"/>
        <pc:sldMkLst>
          <pc:docMk/>
          <pc:sldMk cId="1574046631" sldId="262"/>
        </pc:sldMkLst>
        <pc:spChg chg="mod">
          <ac:chgData name="Sarah Kurrein" userId="251a6589-aebc-4a22-b892-33a329a69962" providerId="ADAL" clId="{7AFBA0C9-946C-4840-981E-CC82E6CDEF4D}" dt="2025-01-13T16:55:59.725" v="3" actId="20577"/>
          <ac:spMkLst>
            <pc:docMk/>
            <pc:sldMk cId="1574046631" sldId="262"/>
            <ac:spMk id="4" creationId="{00000000-0000-0000-0000-000000000000}"/>
          </ac:spMkLst>
        </pc:spChg>
      </pc:sldChg>
      <pc:sldChg chg="addSp modSp del mod">
        <pc:chgData name="Sarah Kurrein" userId="251a6589-aebc-4a22-b892-33a329a69962" providerId="ADAL" clId="{7AFBA0C9-946C-4840-981E-CC82E6CDEF4D}" dt="2025-01-21T18:56:47.035" v="200" actId="47"/>
        <pc:sldMkLst>
          <pc:docMk/>
          <pc:sldMk cId="788124339" sldId="263"/>
        </pc:sldMkLst>
        <pc:spChg chg="mod">
          <ac:chgData name="Sarah Kurrein" userId="251a6589-aebc-4a22-b892-33a329a69962" providerId="ADAL" clId="{7AFBA0C9-946C-4840-981E-CC82E6CDEF4D}" dt="2025-01-20T20:03:09.249" v="136" actId="20577"/>
          <ac:spMkLst>
            <pc:docMk/>
            <pc:sldMk cId="788124339" sldId="263"/>
            <ac:spMk id="3" creationId="{00000000-0000-0000-0000-000000000000}"/>
          </ac:spMkLst>
        </pc:spChg>
        <pc:spChg chg="add mod">
          <ac:chgData name="Sarah Kurrein" userId="251a6589-aebc-4a22-b892-33a329a69962" providerId="ADAL" clId="{7AFBA0C9-946C-4840-981E-CC82E6CDEF4D}" dt="2025-01-20T20:03:36.673" v="140" actId="1076"/>
          <ac:spMkLst>
            <pc:docMk/>
            <pc:sldMk cId="788124339" sldId="263"/>
            <ac:spMk id="6" creationId="{89D15523-7B96-DCB1-D83A-B03F084D54FD}"/>
          </ac:spMkLst>
        </pc:spChg>
      </pc:sldChg>
      <pc:sldChg chg="modSp add mod">
        <pc:chgData name="Sarah Kurrein" userId="251a6589-aebc-4a22-b892-33a329a69962" providerId="ADAL" clId="{7AFBA0C9-946C-4840-981E-CC82E6CDEF4D}" dt="2025-01-21T19:04:23.161" v="230" actId="207"/>
        <pc:sldMkLst>
          <pc:docMk/>
          <pc:sldMk cId="1012845360" sldId="282"/>
        </pc:sldMkLst>
        <pc:spChg chg="mod">
          <ac:chgData name="Sarah Kurrein" userId="251a6589-aebc-4a22-b892-33a329a69962" providerId="ADAL" clId="{7AFBA0C9-946C-4840-981E-CC82E6CDEF4D}" dt="2025-01-21T18:57:50.386" v="213" actId="20577"/>
          <ac:spMkLst>
            <pc:docMk/>
            <pc:sldMk cId="1012845360" sldId="282"/>
            <ac:spMk id="3" creationId="{F390F66D-EB37-7319-567E-18329F7206D3}"/>
          </ac:spMkLst>
        </pc:spChg>
        <pc:spChg chg="mod">
          <ac:chgData name="Sarah Kurrein" userId="251a6589-aebc-4a22-b892-33a329a69962" providerId="ADAL" clId="{7AFBA0C9-946C-4840-981E-CC82E6CDEF4D}" dt="2025-01-21T19:03:41.459" v="221" actId="207"/>
          <ac:spMkLst>
            <pc:docMk/>
            <pc:sldMk cId="1012845360" sldId="282"/>
            <ac:spMk id="4" creationId="{58C8A211-592B-B661-58D8-55514ECBF452}"/>
          </ac:spMkLst>
        </pc:spChg>
        <pc:spChg chg="mod">
          <ac:chgData name="Sarah Kurrein" userId="251a6589-aebc-4a22-b892-33a329a69962" providerId="ADAL" clId="{7AFBA0C9-946C-4840-981E-CC82E6CDEF4D}" dt="2025-01-21T19:03:51.197" v="223" actId="207"/>
          <ac:spMkLst>
            <pc:docMk/>
            <pc:sldMk cId="1012845360" sldId="282"/>
            <ac:spMk id="5" creationId="{2BFB0A8C-7EDF-39F4-6EAA-73FDAC528221}"/>
          </ac:spMkLst>
        </pc:spChg>
        <pc:spChg chg="mod">
          <ac:chgData name="Sarah Kurrein" userId="251a6589-aebc-4a22-b892-33a329a69962" providerId="ADAL" clId="{7AFBA0C9-946C-4840-981E-CC82E6CDEF4D}" dt="2025-01-21T19:03:55.237" v="224" actId="207"/>
          <ac:spMkLst>
            <pc:docMk/>
            <pc:sldMk cId="1012845360" sldId="282"/>
            <ac:spMk id="7" creationId="{CE5F4961-B728-CE45-DC4A-1ED43ABEC125}"/>
          </ac:spMkLst>
        </pc:spChg>
        <pc:spChg chg="mod">
          <ac:chgData name="Sarah Kurrein" userId="251a6589-aebc-4a22-b892-33a329a69962" providerId="ADAL" clId="{7AFBA0C9-946C-4840-981E-CC82E6CDEF4D}" dt="2025-01-21T19:03:47.218" v="222" actId="207"/>
          <ac:spMkLst>
            <pc:docMk/>
            <pc:sldMk cId="1012845360" sldId="282"/>
            <ac:spMk id="8" creationId="{E73E0734-CBEC-59BA-C77D-691B661760C7}"/>
          </ac:spMkLst>
        </pc:spChg>
        <pc:spChg chg="mod">
          <ac:chgData name="Sarah Kurrein" userId="251a6589-aebc-4a22-b892-33a329a69962" providerId="ADAL" clId="{7AFBA0C9-946C-4840-981E-CC82E6CDEF4D}" dt="2025-01-21T19:04:23.161" v="230" actId="207"/>
          <ac:spMkLst>
            <pc:docMk/>
            <pc:sldMk cId="1012845360" sldId="282"/>
            <ac:spMk id="10" creationId="{63C183C9-FC78-08E3-5D87-4F5F4E75D9EB}"/>
          </ac:spMkLst>
        </pc:spChg>
        <pc:spChg chg="mod">
          <ac:chgData name="Sarah Kurrein" userId="251a6589-aebc-4a22-b892-33a329a69962" providerId="ADAL" clId="{7AFBA0C9-946C-4840-981E-CC82E6CDEF4D}" dt="2025-01-21T19:04:12.939" v="228" actId="1076"/>
          <ac:spMkLst>
            <pc:docMk/>
            <pc:sldMk cId="1012845360" sldId="282"/>
            <ac:spMk id="11" creationId="{FB4E3EEA-E5F4-F83E-2EE4-55CDD3F7018C}"/>
          </ac:spMkLst>
        </pc:spChg>
        <pc:spChg chg="mod">
          <ac:chgData name="Sarah Kurrein" userId="251a6589-aebc-4a22-b892-33a329a69962" providerId="ADAL" clId="{7AFBA0C9-946C-4840-981E-CC82E6CDEF4D}" dt="2025-01-21T19:04:18.829" v="229" actId="207"/>
          <ac:spMkLst>
            <pc:docMk/>
            <pc:sldMk cId="1012845360" sldId="282"/>
            <ac:spMk id="12" creationId="{47D9A186-1484-CFC5-3619-CA5B5002C467}"/>
          </ac:spMkLst>
        </pc:spChg>
        <pc:spChg chg="mod">
          <ac:chgData name="Sarah Kurrein" userId="251a6589-aebc-4a22-b892-33a329a69962" providerId="ADAL" clId="{7AFBA0C9-946C-4840-981E-CC82E6CDEF4D}" dt="2025-01-21T19:03:59.553" v="225" actId="207"/>
          <ac:spMkLst>
            <pc:docMk/>
            <pc:sldMk cId="1012845360" sldId="282"/>
            <ac:spMk id="14" creationId="{FAAF013A-83B4-6616-FBE2-72EAD8A47286}"/>
          </ac:spMkLst>
        </pc:spChg>
        <pc:spChg chg="mod">
          <ac:chgData name="Sarah Kurrein" userId="251a6589-aebc-4a22-b892-33a329a69962" providerId="ADAL" clId="{7AFBA0C9-946C-4840-981E-CC82E6CDEF4D}" dt="2025-01-21T19:04:03.649" v="226" actId="207"/>
          <ac:spMkLst>
            <pc:docMk/>
            <pc:sldMk cId="1012845360" sldId="282"/>
            <ac:spMk id="15" creationId="{D4562F2A-4195-B12C-DB25-A2E16659FF90}"/>
          </ac:spMkLst>
        </pc:spChg>
      </pc:sldChg>
      <pc:sldChg chg="modSp mod">
        <pc:chgData name="Sarah Kurrein" userId="251a6589-aebc-4a22-b892-33a329a69962" providerId="ADAL" clId="{7AFBA0C9-946C-4840-981E-CC82E6CDEF4D}" dt="2025-01-21T19:13:59.134" v="288" actId="20577"/>
        <pc:sldMkLst>
          <pc:docMk/>
          <pc:sldMk cId="1529379647" sldId="295"/>
        </pc:sldMkLst>
        <pc:spChg chg="mod">
          <ac:chgData name="Sarah Kurrein" userId="251a6589-aebc-4a22-b892-33a329a69962" providerId="ADAL" clId="{7AFBA0C9-946C-4840-981E-CC82E6CDEF4D}" dt="2025-01-21T19:13:59.134" v="288" actId="20577"/>
          <ac:spMkLst>
            <pc:docMk/>
            <pc:sldMk cId="1529379647" sldId="295"/>
            <ac:spMk id="3" creationId="{7AEA4FAA-A750-41DC-8C46-934088112C46}"/>
          </ac:spMkLst>
        </pc:spChg>
      </pc:sldChg>
    </pc:docChg>
  </pc:docChgLst>
  <pc:docChgLst>
    <pc:chgData name="Sarah Kurrein" userId="251a6589-aebc-4a22-b892-33a329a69962" providerId="ADAL" clId="{15443068-1A08-45C8-AA62-C5BD9C09D613}"/>
    <pc:docChg chg="modSld">
      <pc:chgData name="Sarah Kurrein" userId="251a6589-aebc-4a22-b892-33a329a69962" providerId="ADAL" clId="{15443068-1A08-45C8-AA62-C5BD9C09D613}" dt="2023-10-11T16:28:48.757" v="37" actId="20577"/>
      <pc:docMkLst>
        <pc:docMk/>
      </pc:docMkLst>
      <pc:sldChg chg="modSp mod">
        <pc:chgData name="Sarah Kurrein" userId="251a6589-aebc-4a22-b892-33a329a69962" providerId="ADAL" clId="{15443068-1A08-45C8-AA62-C5BD9C09D613}" dt="2023-10-11T16:28:48.757" v="37" actId="20577"/>
        <pc:sldMkLst>
          <pc:docMk/>
          <pc:sldMk cId="4036880943" sldId="296"/>
        </pc:sldMkLst>
      </pc:sldChg>
    </pc:docChg>
  </pc:docChgLst>
  <pc:docChgLst>
    <pc:chgData name="Sarah Kurrein" userId="251a6589-aebc-4a22-b892-33a329a69962" providerId="ADAL" clId="{CB96018B-FC32-4BD6-BB6A-00159A19E3AE}"/>
    <pc:docChg chg="modSld">
      <pc:chgData name="Sarah Kurrein" userId="251a6589-aebc-4a22-b892-33a329a69962" providerId="ADAL" clId="{CB96018B-FC32-4BD6-BB6A-00159A19E3AE}" dt="2024-11-22T19:53:04.964" v="85" actId="20577"/>
      <pc:docMkLst>
        <pc:docMk/>
      </pc:docMkLst>
      <pc:sldChg chg="modSp mod">
        <pc:chgData name="Sarah Kurrein" userId="251a6589-aebc-4a22-b892-33a329a69962" providerId="ADAL" clId="{CB96018B-FC32-4BD6-BB6A-00159A19E3AE}" dt="2024-11-22T19:53:04.964" v="85" actId="20577"/>
        <pc:sldMkLst>
          <pc:docMk/>
          <pc:sldMk cId="4036880943" sldId="296"/>
        </pc:sldMkLst>
        <pc:spChg chg="mod">
          <ac:chgData name="Sarah Kurrein" userId="251a6589-aebc-4a22-b892-33a329a69962" providerId="ADAL" clId="{CB96018B-FC32-4BD6-BB6A-00159A19E3AE}" dt="2024-11-22T19:53:04.964" v="85" actId="20577"/>
          <ac:spMkLst>
            <pc:docMk/>
            <pc:sldMk cId="4036880943" sldId="296"/>
            <ac:spMk id="3" creationId="{E10BF638-0C79-44C5-B395-46DD3BE4047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5AE9E-BC4B-41E3-85BD-F82C8BF61E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C47E67-C481-415D-8DE9-06EFA3BC2458}">
      <dgm:prSet/>
      <dgm:spPr/>
      <dgm:t>
        <a:bodyPr/>
        <a:lstStyle/>
        <a:p>
          <a:r>
            <a:rPr lang="en-CA"/>
            <a:t>Completion of Grade 9</a:t>
          </a:r>
          <a:endParaRPr lang="en-US"/>
        </a:p>
      </dgm:t>
    </dgm:pt>
    <dgm:pt modelId="{E00E3056-973D-42D9-A283-0852EE4D1122}" type="parTrans" cxnId="{0692DDCB-2479-4CF8-B53C-B33EBE2E964C}">
      <dgm:prSet/>
      <dgm:spPr/>
      <dgm:t>
        <a:bodyPr/>
        <a:lstStyle/>
        <a:p>
          <a:endParaRPr lang="en-US"/>
        </a:p>
      </dgm:t>
    </dgm:pt>
    <dgm:pt modelId="{E4212D54-AC36-462D-A53B-A48313DE365A}" type="sibTrans" cxnId="{0692DDCB-2479-4CF8-B53C-B33EBE2E964C}">
      <dgm:prSet/>
      <dgm:spPr/>
      <dgm:t>
        <a:bodyPr/>
        <a:lstStyle/>
        <a:p>
          <a:endParaRPr lang="en-US"/>
        </a:p>
      </dgm:t>
    </dgm:pt>
    <dgm:pt modelId="{4AC74A33-59B5-4EEA-963A-765ADBBDBDF8}">
      <dgm:prSet/>
      <dgm:spPr/>
      <dgm:t>
        <a:bodyPr/>
        <a:lstStyle/>
        <a:p>
          <a:r>
            <a:rPr lang="en-CA"/>
            <a:t>80 credits from specific courses in Grades 10, 11 and 12</a:t>
          </a:r>
          <a:endParaRPr lang="en-US"/>
        </a:p>
      </dgm:t>
    </dgm:pt>
    <dgm:pt modelId="{F3AD98E5-9685-4159-8701-A6DF869F332C}" type="parTrans" cxnId="{FCD7EA6B-798A-4343-8F53-D6A1600B37F7}">
      <dgm:prSet/>
      <dgm:spPr/>
      <dgm:t>
        <a:bodyPr/>
        <a:lstStyle/>
        <a:p>
          <a:endParaRPr lang="en-US"/>
        </a:p>
      </dgm:t>
    </dgm:pt>
    <dgm:pt modelId="{1BAB46F2-E232-499C-8B9D-F3CB7B6459E7}" type="sibTrans" cxnId="{FCD7EA6B-798A-4343-8F53-D6A1600B37F7}">
      <dgm:prSet/>
      <dgm:spPr/>
      <dgm:t>
        <a:bodyPr/>
        <a:lstStyle/>
        <a:p>
          <a:endParaRPr lang="en-US"/>
        </a:p>
      </dgm:t>
    </dgm:pt>
    <dgm:pt modelId="{9670A251-2372-4929-A9EE-602252028F74}">
      <dgm:prSet/>
      <dgm:spPr/>
      <dgm:t>
        <a:bodyPr/>
        <a:lstStyle/>
        <a:p>
          <a:r>
            <a:rPr lang="en-CA" dirty="0"/>
            <a:t>Capstone Project (</a:t>
          </a:r>
          <a:r>
            <a:rPr lang="en-CA"/>
            <a:t>which is done in Career Life Connections 12)</a:t>
          </a:r>
          <a:endParaRPr lang="en-US" dirty="0"/>
        </a:p>
      </dgm:t>
    </dgm:pt>
    <dgm:pt modelId="{CD4FB322-DB1B-4D2E-8409-255AC9AC0B0A}" type="parTrans" cxnId="{5B13AEFD-79FA-4C8F-B4BB-05B2B1B69069}">
      <dgm:prSet/>
      <dgm:spPr/>
      <dgm:t>
        <a:bodyPr/>
        <a:lstStyle/>
        <a:p>
          <a:endParaRPr lang="en-US"/>
        </a:p>
      </dgm:t>
    </dgm:pt>
    <dgm:pt modelId="{DA874F98-2C1B-49FB-9BA1-FF5A197A9EDE}" type="sibTrans" cxnId="{5B13AEFD-79FA-4C8F-B4BB-05B2B1B69069}">
      <dgm:prSet/>
      <dgm:spPr/>
      <dgm:t>
        <a:bodyPr/>
        <a:lstStyle/>
        <a:p>
          <a:endParaRPr lang="en-US"/>
        </a:p>
      </dgm:t>
    </dgm:pt>
    <dgm:pt modelId="{76B5B323-6E60-49CE-9B9F-797B024A735C}">
      <dgm:prSet/>
      <dgm:spPr/>
      <dgm:t>
        <a:bodyPr/>
        <a:lstStyle/>
        <a:p>
          <a:r>
            <a:rPr lang="en-CA"/>
            <a:t>Numeracy and Literacy Assessments (grades 10 and 12)</a:t>
          </a:r>
          <a:endParaRPr lang="en-US"/>
        </a:p>
      </dgm:t>
    </dgm:pt>
    <dgm:pt modelId="{E94536D0-65DC-4067-B691-CD751A0D6A46}" type="parTrans" cxnId="{53D23EBF-3F25-4C04-BBE6-C52876018799}">
      <dgm:prSet/>
      <dgm:spPr/>
      <dgm:t>
        <a:bodyPr/>
        <a:lstStyle/>
        <a:p>
          <a:endParaRPr lang="en-US"/>
        </a:p>
      </dgm:t>
    </dgm:pt>
    <dgm:pt modelId="{154E9757-1EEB-4293-B8D3-78782730A31B}" type="sibTrans" cxnId="{53D23EBF-3F25-4C04-BBE6-C52876018799}">
      <dgm:prSet/>
      <dgm:spPr/>
      <dgm:t>
        <a:bodyPr/>
        <a:lstStyle/>
        <a:p>
          <a:endParaRPr lang="en-US"/>
        </a:p>
      </dgm:t>
    </dgm:pt>
    <dgm:pt modelId="{8C53F780-452A-4F23-BD8F-A366E317538A}" type="pres">
      <dgm:prSet presAssocID="{FA45AE9E-BC4B-41E3-85BD-F82C8BF61E35}" presName="root" presStyleCnt="0">
        <dgm:presLayoutVars>
          <dgm:dir/>
          <dgm:resizeHandles val="exact"/>
        </dgm:presLayoutVars>
      </dgm:prSet>
      <dgm:spPr/>
    </dgm:pt>
    <dgm:pt modelId="{BF1ED193-AB07-40E6-A0EA-B8F4B466A001}" type="pres">
      <dgm:prSet presAssocID="{D4C47E67-C481-415D-8DE9-06EFA3BC2458}" presName="compNode" presStyleCnt="0"/>
      <dgm:spPr/>
    </dgm:pt>
    <dgm:pt modelId="{8DC63D9B-3260-4636-8BC2-639BD19BA2CB}" type="pres">
      <dgm:prSet presAssocID="{D4C47E67-C481-415D-8DE9-06EFA3BC2458}" presName="bgRect" presStyleLbl="bgShp" presStyleIdx="0" presStyleCnt="4"/>
      <dgm:spPr/>
    </dgm:pt>
    <dgm:pt modelId="{E57DAEB1-B77E-4383-91A2-27DD0C944733}" type="pres">
      <dgm:prSet presAssocID="{D4C47E67-C481-415D-8DE9-06EFA3BC24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F7EEE3B-387B-4ACA-A138-CD860A6823D5}" type="pres">
      <dgm:prSet presAssocID="{D4C47E67-C481-415D-8DE9-06EFA3BC2458}" presName="spaceRect" presStyleCnt="0"/>
      <dgm:spPr/>
    </dgm:pt>
    <dgm:pt modelId="{75B79C1B-02A4-48D3-B9D6-D4B409354AAC}" type="pres">
      <dgm:prSet presAssocID="{D4C47E67-C481-415D-8DE9-06EFA3BC2458}" presName="parTx" presStyleLbl="revTx" presStyleIdx="0" presStyleCnt="4">
        <dgm:presLayoutVars>
          <dgm:chMax val="0"/>
          <dgm:chPref val="0"/>
        </dgm:presLayoutVars>
      </dgm:prSet>
      <dgm:spPr/>
    </dgm:pt>
    <dgm:pt modelId="{84C55E88-BE75-456A-81B3-06992EEBC3B7}" type="pres">
      <dgm:prSet presAssocID="{E4212D54-AC36-462D-A53B-A48313DE365A}" presName="sibTrans" presStyleCnt="0"/>
      <dgm:spPr/>
    </dgm:pt>
    <dgm:pt modelId="{0BB0D4CD-3FD8-4D0D-A8BF-5D83E0C3451A}" type="pres">
      <dgm:prSet presAssocID="{4AC74A33-59B5-4EEA-963A-765ADBBDBDF8}" presName="compNode" presStyleCnt="0"/>
      <dgm:spPr/>
    </dgm:pt>
    <dgm:pt modelId="{76D201C1-A537-41F1-9399-75A01329694B}" type="pres">
      <dgm:prSet presAssocID="{4AC74A33-59B5-4EEA-963A-765ADBBDBDF8}" presName="bgRect" presStyleLbl="bgShp" presStyleIdx="1" presStyleCnt="4"/>
      <dgm:spPr/>
    </dgm:pt>
    <dgm:pt modelId="{3BFE49DF-530A-4D8D-9BF4-0BC858AB6EF0}" type="pres">
      <dgm:prSet presAssocID="{4AC74A33-59B5-4EEA-963A-765ADBBDBD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3A9C34AB-F77E-4F7D-BC2A-61896DA89C07}" type="pres">
      <dgm:prSet presAssocID="{4AC74A33-59B5-4EEA-963A-765ADBBDBDF8}" presName="spaceRect" presStyleCnt="0"/>
      <dgm:spPr/>
    </dgm:pt>
    <dgm:pt modelId="{61DC41F6-9383-460E-BECD-94F72749DFAB}" type="pres">
      <dgm:prSet presAssocID="{4AC74A33-59B5-4EEA-963A-765ADBBDBDF8}" presName="parTx" presStyleLbl="revTx" presStyleIdx="1" presStyleCnt="4">
        <dgm:presLayoutVars>
          <dgm:chMax val="0"/>
          <dgm:chPref val="0"/>
        </dgm:presLayoutVars>
      </dgm:prSet>
      <dgm:spPr/>
    </dgm:pt>
    <dgm:pt modelId="{68997F45-39AC-4585-A7D6-62FADD14D92B}" type="pres">
      <dgm:prSet presAssocID="{1BAB46F2-E232-499C-8B9D-F3CB7B6459E7}" presName="sibTrans" presStyleCnt="0"/>
      <dgm:spPr/>
    </dgm:pt>
    <dgm:pt modelId="{39BAD9F5-F7C6-46AA-ABB3-2FDA392230D8}" type="pres">
      <dgm:prSet presAssocID="{9670A251-2372-4929-A9EE-602252028F74}" presName="compNode" presStyleCnt="0"/>
      <dgm:spPr/>
    </dgm:pt>
    <dgm:pt modelId="{4438F12D-B651-4061-93DB-344E6120F11E}" type="pres">
      <dgm:prSet presAssocID="{9670A251-2372-4929-A9EE-602252028F74}" presName="bgRect" presStyleLbl="bgShp" presStyleIdx="2" presStyleCnt="4"/>
      <dgm:spPr/>
    </dgm:pt>
    <dgm:pt modelId="{70C4C964-3A6B-4896-8F98-97FE0541B296}" type="pres">
      <dgm:prSet presAssocID="{9670A251-2372-4929-A9EE-602252028F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EE6E9A6-8DFF-4709-A98E-FEE6510F3D26}" type="pres">
      <dgm:prSet presAssocID="{9670A251-2372-4929-A9EE-602252028F74}" presName="spaceRect" presStyleCnt="0"/>
      <dgm:spPr/>
    </dgm:pt>
    <dgm:pt modelId="{2FF25F97-FEBA-4F7E-9EFD-508858D1FD55}" type="pres">
      <dgm:prSet presAssocID="{9670A251-2372-4929-A9EE-602252028F74}" presName="parTx" presStyleLbl="revTx" presStyleIdx="2" presStyleCnt="4">
        <dgm:presLayoutVars>
          <dgm:chMax val="0"/>
          <dgm:chPref val="0"/>
        </dgm:presLayoutVars>
      </dgm:prSet>
      <dgm:spPr/>
    </dgm:pt>
    <dgm:pt modelId="{27636509-99FA-4C1A-9B91-85EA98BFA6E1}" type="pres">
      <dgm:prSet presAssocID="{DA874F98-2C1B-49FB-9BA1-FF5A197A9EDE}" presName="sibTrans" presStyleCnt="0"/>
      <dgm:spPr/>
    </dgm:pt>
    <dgm:pt modelId="{6B54BB91-E2D4-439A-AEE6-585CDEFB4633}" type="pres">
      <dgm:prSet presAssocID="{76B5B323-6E60-49CE-9B9F-797B024A735C}" presName="compNode" presStyleCnt="0"/>
      <dgm:spPr/>
    </dgm:pt>
    <dgm:pt modelId="{63EABAC3-2F56-4497-9520-C3E6DFD92817}" type="pres">
      <dgm:prSet presAssocID="{76B5B323-6E60-49CE-9B9F-797B024A735C}" presName="bgRect" presStyleLbl="bgShp" presStyleIdx="3" presStyleCnt="4"/>
      <dgm:spPr/>
    </dgm:pt>
    <dgm:pt modelId="{DCFEB3B0-B462-4D8F-A8F7-1A31FF835820}" type="pres">
      <dgm:prSet presAssocID="{76B5B323-6E60-49CE-9B9F-797B024A73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5CCD516A-1D37-4D5B-A934-25CBDF863756}" type="pres">
      <dgm:prSet presAssocID="{76B5B323-6E60-49CE-9B9F-797B024A735C}" presName="spaceRect" presStyleCnt="0"/>
      <dgm:spPr/>
    </dgm:pt>
    <dgm:pt modelId="{D006872D-15D5-43C9-98B8-8758FA0F1EA5}" type="pres">
      <dgm:prSet presAssocID="{76B5B323-6E60-49CE-9B9F-797B024A73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D7EA6B-798A-4343-8F53-D6A1600B37F7}" srcId="{FA45AE9E-BC4B-41E3-85BD-F82C8BF61E35}" destId="{4AC74A33-59B5-4EEA-963A-765ADBBDBDF8}" srcOrd="1" destOrd="0" parTransId="{F3AD98E5-9685-4159-8701-A6DF869F332C}" sibTransId="{1BAB46F2-E232-499C-8B9D-F3CB7B6459E7}"/>
    <dgm:cxn modelId="{84B8F54E-A93A-4259-B632-AE41FA79AD6C}" type="presOf" srcId="{FA45AE9E-BC4B-41E3-85BD-F82C8BF61E35}" destId="{8C53F780-452A-4F23-BD8F-A366E317538A}" srcOrd="0" destOrd="0" presId="urn:microsoft.com/office/officeart/2018/2/layout/IconVerticalSolidList"/>
    <dgm:cxn modelId="{9ACB6A85-48C9-4E1F-997D-0ABB9E2135E3}" type="presOf" srcId="{4AC74A33-59B5-4EEA-963A-765ADBBDBDF8}" destId="{61DC41F6-9383-460E-BECD-94F72749DFAB}" srcOrd="0" destOrd="0" presId="urn:microsoft.com/office/officeart/2018/2/layout/IconVerticalSolidList"/>
    <dgm:cxn modelId="{60F8C38D-1346-4840-8D1C-B396C54E5A45}" type="presOf" srcId="{9670A251-2372-4929-A9EE-602252028F74}" destId="{2FF25F97-FEBA-4F7E-9EFD-508858D1FD55}" srcOrd="0" destOrd="0" presId="urn:microsoft.com/office/officeart/2018/2/layout/IconVerticalSolidList"/>
    <dgm:cxn modelId="{6A3166AC-F408-4816-962F-4E9D78EF9BD5}" type="presOf" srcId="{76B5B323-6E60-49CE-9B9F-797B024A735C}" destId="{D006872D-15D5-43C9-98B8-8758FA0F1EA5}" srcOrd="0" destOrd="0" presId="urn:microsoft.com/office/officeart/2018/2/layout/IconVerticalSolidList"/>
    <dgm:cxn modelId="{53D23EBF-3F25-4C04-BBE6-C52876018799}" srcId="{FA45AE9E-BC4B-41E3-85BD-F82C8BF61E35}" destId="{76B5B323-6E60-49CE-9B9F-797B024A735C}" srcOrd="3" destOrd="0" parTransId="{E94536D0-65DC-4067-B691-CD751A0D6A46}" sibTransId="{154E9757-1EEB-4293-B8D3-78782730A31B}"/>
    <dgm:cxn modelId="{0692DDCB-2479-4CF8-B53C-B33EBE2E964C}" srcId="{FA45AE9E-BC4B-41E3-85BD-F82C8BF61E35}" destId="{D4C47E67-C481-415D-8DE9-06EFA3BC2458}" srcOrd="0" destOrd="0" parTransId="{E00E3056-973D-42D9-A283-0852EE4D1122}" sibTransId="{E4212D54-AC36-462D-A53B-A48313DE365A}"/>
    <dgm:cxn modelId="{7B0882EE-F8B7-4280-84D8-E3940C7E3338}" type="presOf" srcId="{D4C47E67-C481-415D-8DE9-06EFA3BC2458}" destId="{75B79C1B-02A4-48D3-B9D6-D4B409354AAC}" srcOrd="0" destOrd="0" presId="urn:microsoft.com/office/officeart/2018/2/layout/IconVerticalSolidList"/>
    <dgm:cxn modelId="{5B13AEFD-79FA-4C8F-B4BB-05B2B1B69069}" srcId="{FA45AE9E-BC4B-41E3-85BD-F82C8BF61E35}" destId="{9670A251-2372-4929-A9EE-602252028F74}" srcOrd="2" destOrd="0" parTransId="{CD4FB322-DB1B-4D2E-8409-255AC9AC0B0A}" sibTransId="{DA874F98-2C1B-49FB-9BA1-FF5A197A9EDE}"/>
    <dgm:cxn modelId="{EDEC4530-55F7-4604-9489-AD1C1D53D580}" type="presParOf" srcId="{8C53F780-452A-4F23-BD8F-A366E317538A}" destId="{BF1ED193-AB07-40E6-A0EA-B8F4B466A001}" srcOrd="0" destOrd="0" presId="urn:microsoft.com/office/officeart/2018/2/layout/IconVerticalSolidList"/>
    <dgm:cxn modelId="{C8CDD4BE-D0BA-4E74-AEF6-7FF557FA0473}" type="presParOf" srcId="{BF1ED193-AB07-40E6-A0EA-B8F4B466A001}" destId="{8DC63D9B-3260-4636-8BC2-639BD19BA2CB}" srcOrd="0" destOrd="0" presId="urn:microsoft.com/office/officeart/2018/2/layout/IconVerticalSolidList"/>
    <dgm:cxn modelId="{4DDBDC24-1A47-4A41-AE93-6A0AC13E14F4}" type="presParOf" srcId="{BF1ED193-AB07-40E6-A0EA-B8F4B466A001}" destId="{E57DAEB1-B77E-4383-91A2-27DD0C944733}" srcOrd="1" destOrd="0" presId="urn:microsoft.com/office/officeart/2018/2/layout/IconVerticalSolidList"/>
    <dgm:cxn modelId="{61D6D406-4FA2-4FD9-8984-C67AECDA61F9}" type="presParOf" srcId="{BF1ED193-AB07-40E6-A0EA-B8F4B466A001}" destId="{9F7EEE3B-387B-4ACA-A138-CD860A6823D5}" srcOrd="2" destOrd="0" presId="urn:microsoft.com/office/officeart/2018/2/layout/IconVerticalSolidList"/>
    <dgm:cxn modelId="{C12538C4-128E-450C-9587-AB16D337AE6C}" type="presParOf" srcId="{BF1ED193-AB07-40E6-A0EA-B8F4B466A001}" destId="{75B79C1B-02A4-48D3-B9D6-D4B409354AAC}" srcOrd="3" destOrd="0" presId="urn:microsoft.com/office/officeart/2018/2/layout/IconVerticalSolidList"/>
    <dgm:cxn modelId="{1667550F-75DF-49D4-BE68-2D5A2D7FBBDC}" type="presParOf" srcId="{8C53F780-452A-4F23-BD8F-A366E317538A}" destId="{84C55E88-BE75-456A-81B3-06992EEBC3B7}" srcOrd="1" destOrd="0" presId="urn:microsoft.com/office/officeart/2018/2/layout/IconVerticalSolidList"/>
    <dgm:cxn modelId="{2CFF48B2-7377-438E-B657-48932A34037B}" type="presParOf" srcId="{8C53F780-452A-4F23-BD8F-A366E317538A}" destId="{0BB0D4CD-3FD8-4D0D-A8BF-5D83E0C3451A}" srcOrd="2" destOrd="0" presId="urn:microsoft.com/office/officeart/2018/2/layout/IconVerticalSolidList"/>
    <dgm:cxn modelId="{1964BFE8-8935-473C-A15E-028C40DBEDF9}" type="presParOf" srcId="{0BB0D4CD-3FD8-4D0D-A8BF-5D83E0C3451A}" destId="{76D201C1-A537-41F1-9399-75A01329694B}" srcOrd="0" destOrd="0" presId="urn:microsoft.com/office/officeart/2018/2/layout/IconVerticalSolidList"/>
    <dgm:cxn modelId="{847E2553-832A-45EF-93F6-33CB41F783C2}" type="presParOf" srcId="{0BB0D4CD-3FD8-4D0D-A8BF-5D83E0C3451A}" destId="{3BFE49DF-530A-4D8D-9BF4-0BC858AB6EF0}" srcOrd="1" destOrd="0" presId="urn:microsoft.com/office/officeart/2018/2/layout/IconVerticalSolidList"/>
    <dgm:cxn modelId="{6D7DCD12-E30A-42DE-9CB6-ED2E06149D6A}" type="presParOf" srcId="{0BB0D4CD-3FD8-4D0D-A8BF-5D83E0C3451A}" destId="{3A9C34AB-F77E-4F7D-BC2A-61896DA89C07}" srcOrd="2" destOrd="0" presId="urn:microsoft.com/office/officeart/2018/2/layout/IconVerticalSolidList"/>
    <dgm:cxn modelId="{B20C37CE-E7BD-4FB7-B069-480181346F87}" type="presParOf" srcId="{0BB0D4CD-3FD8-4D0D-A8BF-5D83E0C3451A}" destId="{61DC41F6-9383-460E-BECD-94F72749DFAB}" srcOrd="3" destOrd="0" presId="urn:microsoft.com/office/officeart/2018/2/layout/IconVerticalSolidList"/>
    <dgm:cxn modelId="{45FEFDE0-F14B-4B41-A209-1A786E730A7A}" type="presParOf" srcId="{8C53F780-452A-4F23-BD8F-A366E317538A}" destId="{68997F45-39AC-4585-A7D6-62FADD14D92B}" srcOrd="3" destOrd="0" presId="urn:microsoft.com/office/officeart/2018/2/layout/IconVerticalSolidList"/>
    <dgm:cxn modelId="{E6E205F2-B109-407A-ACB4-8358D305B5B2}" type="presParOf" srcId="{8C53F780-452A-4F23-BD8F-A366E317538A}" destId="{39BAD9F5-F7C6-46AA-ABB3-2FDA392230D8}" srcOrd="4" destOrd="0" presId="urn:microsoft.com/office/officeart/2018/2/layout/IconVerticalSolidList"/>
    <dgm:cxn modelId="{EF0F8BC7-4C52-4D84-9C85-312F4D412F87}" type="presParOf" srcId="{39BAD9F5-F7C6-46AA-ABB3-2FDA392230D8}" destId="{4438F12D-B651-4061-93DB-344E6120F11E}" srcOrd="0" destOrd="0" presId="urn:microsoft.com/office/officeart/2018/2/layout/IconVerticalSolidList"/>
    <dgm:cxn modelId="{2378DF0B-1824-4783-BAF2-DDE292B4F479}" type="presParOf" srcId="{39BAD9F5-F7C6-46AA-ABB3-2FDA392230D8}" destId="{70C4C964-3A6B-4896-8F98-97FE0541B296}" srcOrd="1" destOrd="0" presId="urn:microsoft.com/office/officeart/2018/2/layout/IconVerticalSolidList"/>
    <dgm:cxn modelId="{4DB8A823-F571-4CCE-8004-8D46E01EE07F}" type="presParOf" srcId="{39BAD9F5-F7C6-46AA-ABB3-2FDA392230D8}" destId="{7EE6E9A6-8DFF-4709-A98E-FEE6510F3D26}" srcOrd="2" destOrd="0" presId="urn:microsoft.com/office/officeart/2018/2/layout/IconVerticalSolidList"/>
    <dgm:cxn modelId="{4F885BA1-0F05-4F54-8E5B-3136F716190E}" type="presParOf" srcId="{39BAD9F5-F7C6-46AA-ABB3-2FDA392230D8}" destId="{2FF25F97-FEBA-4F7E-9EFD-508858D1FD55}" srcOrd="3" destOrd="0" presId="urn:microsoft.com/office/officeart/2018/2/layout/IconVerticalSolidList"/>
    <dgm:cxn modelId="{F899952A-8061-436F-91D5-5E585D17D737}" type="presParOf" srcId="{8C53F780-452A-4F23-BD8F-A366E317538A}" destId="{27636509-99FA-4C1A-9B91-85EA98BFA6E1}" srcOrd="5" destOrd="0" presId="urn:microsoft.com/office/officeart/2018/2/layout/IconVerticalSolidList"/>
    <dgm:cxn modelId="{F002CAE5-6269-480F-98A9-56718EA03268}" type="presParOf" srcId="{8C53F780-452A-4F23-BD8F-A366E317538A}" destId="{6B54BB91-E2D4-439A-AEE6-585CDEFB4633}" srcOrd="6" destOrd="0" presId="urn:microsoft.com/office/officeart/2018/2/layout/IconVerticalSolidList"/>
    <dgm:cxn modelId="{54469E9A-4785-4CB1-8314-8DCA991E69D3}" type="presParOf" srcId="{6B54BB91-E2D4-439A-AEE6-585CDEFB4633}" destId="{63EABAC3-2F56-4497-9520-C3E6DFD92817}" srcOrd="0" destOrd="0" presId="urn:microsoft.com/office/officeart/2018/2/layout/IconVerticalSolidList"/>
    <dgm:cxn modelId="{F30CE1CF-4AF7-438C-9004-8A805D2A8E95}" type="presParOf" srcId="{6B54BB91-E2D4-439A-AEE6-585CDEFB4633}" destId="{DCFEB3B0-B462-4D8F-A8F7-1A31FF835820}" srcOrd="1" destOrd="0" presId="urn:microsoft.com/office/officeart/2018/2/layout/IconVerticalSolidList"/>
    <dgm:cxn modelId="{34F077CB-1F54-450C-B10A-40C3F56393EF}" type="presParOf" srcId="{6B54BB91-E2D4-439A-AEE6-585CDEFB4633}" destId="{5CCD516A-1D37-4D5B-A934-25CBDF863756}" srcOrd="2" destOrd="0" presId="urn:microsoft.com/office/officeart/2018/2/layout/IconVerticalSolidList"/>
    <dgm:cxn modelId="{3B3802C1-AC56-4839-8405-326F02CB8B83}" type="presParOf" srcId="{6B54BB91-E2D4-439A-AEE6-585CDEFB4633}" destId="{D006872D-15D5-43C9-98B8-8758FA0F1E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54D15-E5E8-482C-9271-9652817FFDB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CDF045-991A-4235-9046-99E4D1F18E82}">
      <dgm:prSet custT="1"/>
      <dgm:spPr/>
      <dgm:t>
        <a:bodyPr/>
        <a:lstStyle/>
        <a:p>
          <a:pPr>
            <a:defRPr cap="all"/>
          </a:pPr>
          <a:r>
            <a:rPr lang="en-CA" sz="1600" dirty="0"/>
            <a:t>Starting in Grade 10 each course you pass will give you 4 credits.</a:t>
          </a:r>
          <a:endParaRPr lang="en-US" sz="1600" dirty="0"/>
        </a:p>
      </dgm:t>
    </dgm:pt>
    <dgm:pt modelId="{A88212F5-3181-4EC8-B7CD-0C015FE2159F}" type="parTrans" cxnId="{BB83A5A7-13B1-466C-B664-49F8CEE6AD30}">
      <dgm:prSet/>
      <dgm:spPr/>
      <dgm:t>
        <a:bodyPr/>
        <a:lstStyle/>
        <a:p>
          <a:endParaRPr lang="en-US"/>
        </a:p>
      </dgm:t>
    </dgm:pt>
    <dgm:pt modelId="{0974C6C5-A1B4-47F8-B65E-526E9D495D63}" type="sibTrans" cxnId="{BB83A5A7-13B1-466C-B664-49F8CEE6AD30}">
      <dgm:prSet/>
      <dgm:spPr/>
      <dgm:t>
        <a:bodyPr/>
        <a:lstStyle/>
        <a:p>
          <a:endParaRPr lang="en-US"/>
        </a:p>
      </dgm:t>
    </dgm:pt>
    <dgm:pt modelId="{38F1C02C-F1E2-417A-A34B-EC817E3131F6}">
      <dgm:prSet custT="1"/>
      <dgm:spPr/>
      <dgm:t>
        <a:bodyPr/>
        <a:lstStyle/>
        <a:p>
          <a:pPr>
            <a:defRPr cap="all"/>
          </a:pPr>
          <a:r>
            <a:rPr lang="en-CA" sz="1600" dirty="0"/>
            <a:t>Some courses are required for graduation, and some are taken either because of interest and exploration or for future plans.</a:t>
          </a:r>
          <a:endParaRPr lang="en-US" sz="1600" dirty="0"/>
        </a:p>
      </dgm:t>
    </dgm:pt>
    <dgm:pt modelId="{85E49CCF-1E76-401F-B75A-70F3DD32CF4C}" type="parTrans" cxnId="{2948B945-5B69-4ADE-B16E-1F84A2481B2D}">
      <dgm:prSet/>
      <dgm:spPr/>
      <dgm:t>
        <a:bodyPr/>
        <a:lstStyle/>
        <a:p>
          <a:endParaRPr lang="en-US"/>
        </a:p>
      </dgm:t>
    </dgm:pt>
    <dgm:pt modelId="{BFC74B24-E64B-4EEC-A85F-8131209AC3A8}" type="sibTrans" cxnId="{2948B945-5B69-4ADE-B16E-1F84A2481B2D}">
      <dgm:prSet/>
      <dgm:spPr/>
      <dgm:t>
        <a:bodyPr/>
        <a:lstStyle/>
        <a:p>
          <a:endParaRPr lang="en-US"/>
        </a:p>
      </dgm:t>
    </dgm:pt>
    <dgm:pt modelId="{48C9DC90-E80C-44A7-A38C-8DC7E1E03E73}">
      <dgm:prSet custT="1"/>
      <dgm:spPr/>
      <dgm:t>
        <a:bodyPr/>
        <a:lstStyle/>
        <a:p>
          <a:pPr>
            <a:defRPr cap="all"/>
          </a:pPr>
          <a:r>
            <a:rPr lang="en-CA" sz="1600" dirty="0"/>
            <a:t>The required courses are………</a:t>
          </a:r>
          <a:endParaRPr lang="en-US" sz="1600" dirty="0"/>
        </a:p>
      </dgm:t>
    </dgm:pt>
    <dgm:pt modelId="{9E256055-6A3C-4261-92F4-CBD0EBF82FFE}" type="parTrans" cxnId="{82887F6C-F846-4CF3-87C9-527A9CEB80BD}">
      <dgm:prSet/>
      <dgm:spPr/>
      <dgm:t>
        <a:bodyPr/>
        <a:lstStyle/>
        <a:p>
          <a:endParaRPr lang="en-US"/>
        </a:p>
      </dgm:t>
    </dgm:pt>
    <dgm:pt modelId="{D426B3D7-0C79-42B3-BDE8-E22595D636CC}" type="sibTrans" cxnId="{82887F6C-F846-4CF3-87C9-527A9CEB80BD}">
      <dgm:prSet/>
      <dgm:spPr/>
      <dgm:t>
        <a:bodyPr/>
        <a:lstStyle/>
        <a:p>
          <a:endParaRPr lang="en-US"/>
        </a:p>
      </dgm:t>
    </dgm:pt>
    <dgm:pt modelId="{668C9C63-E698-405F-BFF9-906B03203973}" type="pres">
      <dgm:prSet presAssocID="{2F554D15-E5E8-482C-9271-9652817FFDBC}" presName="root" presStyleCnt="0">
        <dgm:presLayoutVars>
          <dgm:dir/>
          <dgm:resizeHandles val="exact"/>
        </dgm:presLayoutVars>
      </dgm:prSet>
      <dgm:spPr/>
    </dgm:pt>
    <dgm:pt modelId="{FBB1EBA4-9B38-4C31-8546-AC92FB168084}" type="pres">
      <dgm:prSet presAssocID="{BCCDF045-991A-4235-9046-99E4D1F18E82}" presName="compNode" presStyleCnt="0"/>
      <dgm:spPr/>
    </dgm:pt>
    <dgm:pt modelId="{A08482D4-2E55-4317-8031-7E8E01B1BAB3}" type="pres">
      <dgm:prSet presAssocID="{BCCDF045-991A-4235-9046-99E4D1F18E8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03B3885-FF79-485A-B676-5C88C9DDA150}" type="pres">
      <dgm:prSet presAssocID="{BCCDF045-991A-4235-9046-99E4D1F18E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567A69E-F66D-4468-9D75-FFBE0213CCF2}" type="pres">
      <dgm:prSet presAssocID="{BCCDF045-991A-4235-9046-99E4D1F18E82}" presName="spaceRect" presStyleCnt="0"/>
      <dgm:spPr/>
    </dgm:pt>
    <dgm:pt modelId="{A9206534-BAC3-4F21-AEBD-A915564313F6}" type="pres">
      <dgm:prSet presAssocID="{BCCDF045-991A-4235-9046-99E4D1F18E82}" presName="textRect" presStyleLbl="revTx" presStyleIdx="0" presStyleCnt="3">
        <dgm:presLayoutVars>
          <dgm:chMax val="1"/>
          <dgm:chPref val="1"/>
        </dgm:presLayoutVars>
      </dgm:prSet>
      <dgm:spPr/>
    </dgm:pt>
    <dgm:pt modelId="{953EBCAB-B385-4E84-86A0-9DA52A4087AE}" type="pres">
      <dgm:prSet presAssocID="{0974C6C5-A1B4-47F8-B65E-526E9D495D63}" presName="sibTrans" presStyleCnt="0"/>
      <dgm:spPr/>
    </dgm:pt>
    <dgm:pt modelId="{E3EA5D84-3085-4659-BAF6-F743146ACC8D}" type="pres">
      <dgm:prSet presAssocID="{38F1C02C-F1E2-417A-A34B-EC817E3131F6}" presName="compNode" presStyleCnt="0"/>
      <dgm:spPr/>
    </dgm:pt>
    <dgm:pt modelId="{9FD25D46-607B-4337-8886-DE006EB12BF0}" type="pres">
      <dgm:prSet presAssocID="{38F1C02C-F1E2-417A-A34B-EC817E3131F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2BE24D-0122-462C-B818-C99EE1176D0C}" type="pres">
      <dgm:prSet presAssocID="{38F1C02C-F1E2-417A-A34B-EC817E3131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81BD929C-6D99-4CA2-BA32-8C78381DA336}" type="pres">
      <dgm:prSet presAssocID="{38F1C02C-F1E2-417A-A34B-EC817E3131F6}" presName="spaceRect" presStyleCnt="0"/>
      <dgm:spPr/>
    </dgm:pt>
    <dgm:pt modelId="{115C56EA-6B38-42A9-B658-8FA2DCAFC08A}" type="pres">
      <dgm:prSet presAssocID="{38F1C02C-F1E2-417A-A34B-EC817E3131F6}" presName="textRect" presStyleLbl="revTx" presStyleIdx="1" presStyleCnt="3" custLinFactNeighborX="2" custLinFactNeighborY="-1911">
        <dgm:presLayoutVars>
          <dgm:chMax val="1"/>
          <dgm:chPref val="1"/>
        </dgm:presLayoutVars>
      </dgm:prSet>
      <dgm:spPr/>
    </dgm:pt>
    <dgm:pt modelId="{01703FAB-30F9-46F1-B464-3F937F56C461}" type="pres">
      <dgm:prSet presAssocID="{BFC74B24-E64B-4EEC-A85F-8131209AC3A8}" presName="sibTrans" presStyleCnt="0"/>
      <dgm:spPr/>
    </dgm:pt>
    <dgm:pt modelId="{89C1AF6B-F397-414C-BAFF-FA4895F45247}" type="pres">
      <dgm:prSet presAssocID="{48C9DC90-E80C-44A7-A38C-8DC7E1E03E73}" presName="compNode" presStyleCnt="0"/>
      <dgm:spPr/>
    </dgm:pt>
    <dgm:pt modelId="{2A35F697-3DEB-41CB-B469-6D3F1C75BC3F}" type="pres">
      <dgm:prSet presAssocID="{48C9DC90-E80C-44A7-A38C-8DC7E1E03E7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629F1BF-ADEB-4AC6-98D9-9CE600502BF6}" type="pres">
      <dgm:prSet presAssocID="{48C9DC90-E80C-44A7-A38C-8DC7E1E03E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FE4DDBBD-EDB5-4B85-A76A-679D44AC3AC2}" type="pres">
      <dgm:prSet presAssocID="{48C9DC90-E80C-44A7-A38C-8DC7E1E03E73}" presName="spaceRect" presStyleCnt="0"/>
      <dgm:spPr/>
    </dgm:pt>
    <dgm:pt modelId="{8144CD12-DD62-4943-8B42-2B77DA1202E9}" type="pres">
      <dgm:prSet presAssocID="{48C9DC90-E80C-44A7-A38C-8DC7E1E03E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1193028-6933-4A5D-9863-386E7A7679D8}" type="presOf" srcId="{38F1C02C-F1E2-417A-A34B-EC817E3131F6}" destId="{115C56EA-6B38-42A9-B658-8FA2DCAFC08A}" srcOrd="0" destOrd="0" presId="urn:microsoft.com/office/officeart/2018/5/layout/IconLeafLabelList"/>
    <dgm:cxn modelId="{2948B945-5B69-4ADE-B16E-1F84A2481B2D}" srcId="{2F554D15-E5E8-482C-9271-9652817FFDBC}" destId="{38F1C02C-F1E2-417A-A34B-EC817E3131F6}" srcOrd="1" destOrd="0" parTransId="{85E49CCF-1E76-401F-B75A-70F3DD32CF4C}" sibTransId="{BFC74B24-E64B-4EEC-A85F-8131209AC3A8}"/>
    <dgm:cxn modelId="{82887F6C-F846-4CF3-87C9-527A9CEB80BD}" srcId="{2F554D15-E5E8-482C-9271-9652817FFDBC}" destId="{48C9DC90-E80C-44A7-A38C-8DC7E1E03E73}" srcOrd="2" destOrd="0" parTransId="{9E256055-6A3C-4261-92F4-CBD0EBF82FFE}" sibTransId="{D426B3D7-0C79-42B3-BDE8-E22595D636CC}"/>
    <dgm:cxn modelId="{A4820851-75A0-490C-BCD7-6E4CED2FC34F}" type="presOf" srcId="{BCCDF045-991A-4235-9046-99E4D1F18E82}" destId="{A9206534-BAC3-4F21-AEBD-A915564313F6}" srcOrd="0" destOrd="0" presId="urn:microsoft.com/office/officeart/2018/5/layout/IconLeafLabelList"/>
    <dgm:cxn modelId="{FF93298E-94D2-422C-8274-172E98158CEF}" type="presOf" srcId="{48C9DC90-E80C-44A7-A38C-8DC7E1E03E73}" destId="{8144CD12-DD62-4943-8B42-2B77DA1202E9}" srcOrd="0" destOrd="0" presId="urn:microsoft.com/office/officeart/2018/5/layout/IconLeafLabelList"/>
    <dgm:cxn modelId="{BB83A5A7-13B1-466C-B664-49F8CEE6AD30}" srcId="{2F554D15-E5E8-482C-9271-9652817FFDBC}" destId="{BCCDF045-991A-4235-9046-99E4D1F18E82}" srcOrd="0" destOrd="0" parTransId="{A88212F5-3181-4EC8-B7CD-0C015FE2159F}" sibTransId="{0974C6C5-A1B4-47F8-B65E-526E9D495D63}"/>
    <dgm:cxn modelId="{26394AD4-2557-48FC-82FD-3704F4DB29C9}" type="presOf" srcId="{2F554D15-E5E8-482C-9271-9652817FFDBC}" destId="{668C9C63-E698-405F-BFF9-906B03203973}" srcOrd="0" destOrd="0" presId="urn:microsoft.com/office/officeart/2018/5/layout/IconLeafLabelList"/>
    <dgm:cxn modelId="{9E312561-D00A-45FE-B6D4-2EF82159A7E2}" type="presParOf" srcId="{668C9C63-E698-405F-BFF9-906B03203973}" destId="{FBB1EBA4-9B38-4C31-8546-AC92FB168084}" srcOrd="0" destOrd="0" presId="urn:microsoft.com/office/officeart/2018/5/layout/IconLeafLabelList"/>
    <dgm:cxn modelId="{242B2477-837E-4666-A706-D04E38644F31}" type="presParOf" srcId="{FBB1EBA4-9B38-4C31-8546-AC92FB168084}" destId="{A08482D4-2E55-4317-8031-7E8E01B1BAB3}" srcOrd="0" destOrd="0" presId="urn:microsoft.com/office/officeart/2018/5/layout/IconLeafLabelList"/>
    <dgm:cxn modelId="{2C1ACADB-E7A1-42BD-A78F-DB2EC851C954}" type="presParOf" srcId="{FBB1EBA4-9B38-4C31-8546-AC92FB168084}" destId="{A03B3885-FF79-485A-B676-5C88C9DDA150}" srcOrd="1" destOrd="0" presId="urn:microsoft.com/office/officeart/2018/5/layout/IconLeafLabelList"/>
    <dgm:cxn modelId="{97FF26AC-252F-46EE-94D3-C574025CB207}" type="presParOf" srcId="{FBB1EBA4-9B38-4C31-8546-AC92FB168084}" destId="{A567A69E-F66D-4468-9D75-FFBE0213CCF2}" srcOrd="2" destOrd="0" presId="urn:microsoft.com/office/officeart/2018/5/layout/IconLeafLabelList"/>
    <dgm:cxn modelId="{A2A479DD-1D45-4840-A493-06D6E1BC0D0A}" type="presParOf" srcId="{FBB1EBA4-9B38-4C31-8546-AC92FB168084}" destId="{A9206534-BAC3-4F21-AEBD-A915564313F6}" srcOrd="3" destOrd="0" presId="urn:microsoft.com/office/officeart/2018/5/layout/IconLeafLabelList"/>
    <dgm:cxn modelId="{1866565C-0703-4E8B-B531-80FC8C637D13}" type="presParOf" srcId="{668C9C63-E698-405F-BFF9-906B03203973}" destId="{953EBCAB-B385-4E84-86A0-9DA52A4087AE}" srcOrd="1" destOrd="0" presId="urn:microsoft.com/office/officeart/2018/5/layout/IconLeafLabelList"/>
    <dgm:cxn modelId="{3B200EFE-C87A-4E88-A174-0A632DAF336F}" type="presParOf" srcId="{668C9C63-E698-405F-BFF9-906B03203973}" destId="{E3EA5D84-3085-4659-BAF6-F743146ACC8D}" srcOrd="2" destOrd="0" presId="urn:microsoft.com/office/officeart/2018/5/layout/IconLeafLabelList"/>
    <dgm:cxn modelId="{D2052F1F-147F-4ACA-917B-881AAEC9B60B}" type="presParOf" srcId="{E3EA5D84-3085-4659-BAF6-F743146ACC8D}" destId="{9FD25D46-607B-4337-8886-DE006EB12BF0}" srcOrd="0" destOrd="0" presId="urn:microsoft.com/office/officeart/2018/5/layout/IconLeafLabelList"/>
    <dgm:cxn modelId="{3017A0A5-6913-4ACE-AF30-CF53DBE9D81B}" type="presParOf" srcId="{E3EA5D84-3085-4659-BAF6-F743146ACC8D}" destId="{862BE24D-0122-462C-B818-C99EE1176D0C}" srcOrd="1" destOrd="0" presId="urn:microsoft.com/office/officeart/2018/5/layout/IconLeafLabelList"/>
    <dgm:cxn modelId="{BB5F697A-C558-4ECB-8DC1-ECBED39830BF}" type="presParOf" srcId="{E3EA5D84-3085-4659-BAF6-F743146ACC8D}" destId="{81BD929C-6D99-4CA2-BA32-8C78381DA336}" srcOrd="2" destOrd="0" presId="urn:microsoft.com/office/officeart/2018/5/layout/IconLeafLabelList"/>
    <dgm:cxn modelId="{09157C11-B8F3-4A4A-B050-E4BF410F75C7}" type="presParOf" srcId="{E3EA5D84-3085-4659-BAF6-F743146ACC8D}" destId="{115C56EA-6B38-42A9-B658-8FA2DCAFC08A}" srcOrd="3" destOrd="0" presId="urn:microsoft.com/office/officeart/2018/5/layout/IconLeafLabelList"/>
    <dgm:cxn modelId="{1134625C-06B5-45A7-98D1-8F497040FA20}" type="presParOf" srcId="{668C9C63-E698-405F-BFF9-906B03203973}" destId="{01703FAB-30F9-46F1-B464-3F937F56C461}" srcOrd="3" destOrd="0" presId="urn:microsoft.com/office/officeart/2018/5/layout/IconLeafLabelList"/>
    <dgm:cxn modelId="{EBD68E7A-5389-4E97-BDDD-EEB651F94AF3}" type="presParOf" srcId="{668C9C63-E698-405F-BFF9-906B03203973}" destId="{89C1AF6B-F397-414C-BAFF-FA4895F45247}" srcOrd="4" destOrd="0" presId="urn:microsoft.com/office/officeart/2018/5/layout/IconLeafLabelList"/>
    <dgm:cxn modelId="{B020BBBB-24CC-4021-9976-4B0554F9A082}" type="presParOf" srcId="{89C1AF6B-F397-414C-BAFF-FA4895F45247}" destId="{2A35F697-3DEB-41CB-B469-6D3F1C75BC3F}" srcOrd="0" destOrd="0" presId="urn:microsoft.com/office/officeart/2018/5/layout/IconLeafLabelList"/>
    <dgm:cxn modelId="{2F6CFDB0-CB0C-4AC7-8E4F-53B83CF97191}" type="presParOf" srcId="{89C1AF6B-F397-414C-BAFF-FA4895F45247}" destId="{4629F1BF-ADEB-4AC6-98D9-9CE600502BF6}" srcOrd="1" destOrd="0" presId="urn:microsoft.com/office/officeart/2018/5/layout/IconLeafLabelList"/>
    <dgm:cxn modelId="{65B92FDC-0A28-45E1-9FCF-73CD96DFBBF2}" type="presParOf" srcId="{89C1AF6B-F397-414C-BAFF-FA4895F45247}" destId="{FE4DDBBD-EDB5-4B85-A76A-679D44AC3AC2}" srcOrd="2" destOrd="0" presId="urn:microsoft.com/office/officeart/2018/5/layout/IconLeafLabelList"/>
    <dgm:cxn modelId="{EF6DCFAE-042C-4479-AEF1-D466BD2801FF}" type="presParOf" srcId="{89C1AF6B-F397-414C-BAFF-FA4895F45247}" destId="{8144CD12-DD62-4943-8B42-2B77DA1202E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F47AC2-A1CF-45E8-8451-86B44D77F91D}" type="doc">
      <dgm:prSet loTypeId="urn:microsoft.com/office/officeart/2005/8/layout/defaul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4B2E856-FD7D-4CB0-8153-891B4DD40D02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English 10 </a:t>
          </a:r>
        </a:p>
        <a:p>
          <a:r>
            <a:rPr lang="en-CA" dirty="0"/>
            <a:t>(5 options)</a:t>
          </a:r>
          <a:endParaRPr lang="en-US" dirty="0"/>
        </a:p>
      </dgm:t>
    </dgm:pt>
    <dgm:pt modelId="{4156CE1F-A946-40C9-8FC8-7A77AE1998A8}" type="parTrans" cxnId="{A1A8D826-3F86-444A-8BB3-C7E9E571824D}">
      <dgm:prSet/>
      <dgm:spPr/>
      <dgm:t>
        <a:bodyPr/>
        <a:lstStyle/>
        <a:p>
          <a:endParaRPr lang="en-US"/>
        </a:p>
      </dgm:t>
    </dgm:pt>
    <dgm:pt modelId="{D9E13A73-F6EC-4382-8151-B3D99ECF3374}" type="sibTrans" cxnId="{A1A8D826-3F86-444A-8BB3-C7E9E571824D}">
      <dgm:prSet/>
      <dgm:spPr/>
      <dgm:t>
        <a:bodyPr/>
        <a:lstStyle/>
        <a:p>
          <a:endParaRPr lang="en-US"/>
        </a:p>
      </dgm:t>
    </dgm:pt>
    <dgm:pt modelId="{2943902E-CD96-414F-9FE2-19F796555856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Math 10 </a:t>
          </a:r>
        </a:p>
        <a:p>
          <a:r>
            <a:rPr lang="en-CA" dirty="0"/>
            <a:t>(3 options)</a:t>
          </a:r>
          <a:endParaRPr lang="en-US" dirty="0"/>
        </a:p>
      </dgm:t>
    </dgm:pt>
    <dgm:pt modelId="{789BEE04-A748-44CB-A6DB-9C15EE1AAAB8}" type="parTrans" cxnId="{F6EE0FFE-0BE1-4816-A5EF-ABB9C2B2AF96}">
      <dgm:prSet/>
      <dgm:spPr/>
      <dgm:t>
        <a:bodyPr/>
        <a:lstStyle/>
        <a:p>
          <a:endParaRPr lang="en-US"/>
        </a:p>
      </dgm:t>
    </dgm:pt>
    <dgm:pt modelId="{4575D256-B352-4E8C-B7CF-64D0CE57CB62}" type="sibTrans" cxnId="{F6EE0FFE-0BE1-4816-A5EF-ABB9C2B2AF96}">
      <dgm:prSet/>
      <dgm:spPr/>
      <dgm:t>
        <a:bodyPr/>
        <a:lstStyle/>
        <a:p>
          <a:endParaRPr lang="en-US"/>
        </a:p>
      </dgm:t>
    </dgm:pt>
    <dgm:pt modelId="{094795B0-7FF0-4C92-AAE3-28CE6DC7E7CE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Social Studies 10</a:t>
          </a:r>
          <a:endParaRPr lang="en-US" dirty="0"/>
        </a:p>
      </dgm:t>
    </dgm:pt>
    <dgm:pt modelId="{4612C6EB-2A1B-4AF0-A27D-7D18D047875E}" type="parTrans" cxnId="{18D0BA73-F775-4000-B715-18DBF150E4E5}">
      <dgm:prSet/>
      <dgm:spPr/>
      <dgm:t>
        <a:bodyPr/>
        <a:lstStyle/>
        <a:p>
          <a:endParaRPr lang="en-US"/>
        </a:p>
      </dgm:t>
    </dgm:pt>
    <dgm:pt modelId="{245AFB2B-5DAB-43DA-B660-3FAE2B8DF397}" type="sibTrans" cxnId="{18D0BA73-F775-4000-B715-18DBF150E4E5}">
      <dgm:prSet/>
      <dgm:spPr/>
      <dgm:t>
        <a:bodyPr/>
        <a:lstStyle/>
        <a:p>
          <a:endParaRPr lang="en-US"/>
        </a:p>
      </dgm:t>
    </dgm:pt>
    <dgm:pt modelId="{D910F96C-67AA-438E-B1A5-4489E436DB16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PHE 10</a:t>
          </a:r>
          <a:endParaRPr lang="en-US" dirty="0"/>
        </a:p>
      </dgm:t>
    </dgm:pt>
    <dgm:pt modelId="{67507534-8AD9-4CAE-9523-7363F53F6326}" type="parTrans" cxnId="{1D657DF8-3074-4D0A-A2BC-BD45AD08F6AA}">
      <dgm:prSet/>
      <dgm:spPr/>
      <dgm:t>
        <a:bodyPr/>
        <a:lstStyle/>
        <a:p>
          <a:endParaRPr lang="en-US"/>
        </a:p>
      </dgm:t>
    </dgm:pt>
    <dgm:pt modelId="{9D60059F-1E5D-4D2B-B4B5-6FBD35321A89}" type="sibTrans" cxnId="{1D657DF8-3074-4D0A-A2BC-BD45AD08F6AA}">
      <dgm:prSet/>
      <dgm:spPr/>
      <dgm:t>
        <a:bodyPr/>
        <a:lstStyle/>
        <a:p>
          <a:endParaRPr lang="en-US"/>
        </a:p>
      </dgm:t>
    </dgm:pt>
    <dgm:pt modelId="{71D899D9-B80B-4A11-A48A-DB1A81B8CC8C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Science 10</a:t>
          </a:r>
          <a:endParaRPr lang="en-US" dirty="0"/>
        </a:p>
      </dgm:t>
    </dgm:pt>
    <dgm:pt modelId="{BF30BDB8-43DF-4D1F-A19D-00331B777D63}" type="parTrans" cxnId="{4FC57B6C-1A2E-4B8F-B872-6B9F94B64366}">
      <dgm:prSet/>
      <dgm:spPr/>
      <dgm:t>
        <a:bodyPr/>
        <a:lstStyle/>
        <a:p>
          <a:endParaRPr lang="en-US"/>
        </a:p>
      </dgm:t>
    </dgm:pt>
    <dgm:pt modelId="{DB27B25B-2853-4E74-AB2F-4249742E0C72}" type="sibTrans" cxnId="{4FC57B6C-1A2E-4B8F-B872-6B9F94B64366}">
      <dgm:prSet/>
      <dgm:spPr/>
      <dgm:t>
        <a:bodyPr/>
        <a:lstStyle/>
        <a:p>
          <a:endParaRPr lang="en-US"/>
        </a:p>
      </dgm:t>
    </dgm:pt>
    <dgm:pt modelId="{401FFBF4-E2D2-400D-AF77-322682A55E9D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Numeracy Assessment</a:t>
          </a:r>
        </a:p>
      </dgm:t>
    </dgm:pt>
    <dgm:pt modelId="{90596EC9-8C71-4467-BB43-6BBF796F2B80}" type="parTrans" cxnId="{9AE3AC3F-6142-43CD-81DC-ED6C2F8C866C}">
      <dgm:prSet/>
      <dgm:spPr/>
      <dgm:t>
        <a:bodyPr/>
        <a:lstStyle/>
        <a:p>
          <a:endParaRPr lang="en-US"/>
        </a:p>
      </dgm:t>
    </dgm:pt>
    <dgm:pt modelId="{DEC2E005-16F5-4014-B105-33358A701B36}" type="sibTrans" cxnId="{9AE3AC3F-6142-43CD-81DC-ED6C2F8C866C}">
      <dgm:prSet/>
      <dgm:spPr/>
      <dgm:t>
        <a:bodyPr/>
        <a:lstStyle/>
        <a:p>
          <a:endParaRPr lang="en-US"/>
        </a:p>
      </dgm:t>
    </dgm:pt>
    <dgm:pt modelId="{B7ED6E49-9755-4B1A-B281-3D48DFE6DCD2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One Applied Skill OR Fine Art</a:t>
          </a:r>
          <a:endParaRPr lang="en-US" dirty="0"/>
        </a:p>
      </dgm:t>
    </dgm:pt>
    <dgm:pt modelId="{69907B06-A3AF-4A87-8B0E-609B96073A00}" type="parTrans" cxnId="{C76EE110-517E-4E80-B5D3-96C288FA5DD9}">
      <dgm:prSet/>
      <dgm:spPr/>
      <dgm:t>
        <a:bodyPr/>
        <a:lstStyle/>
        <a:p>
          <a:endParaRPr lang="en-US"/>
        </a:p>
      </dgm:t>
    </dgm:pt>
    <dgm:pt modelId="{D5A7B050-32AB-4F3E-A7A3-912A799F2F88}" type="sibTrans" cxnId="{C76EE110-517E-4E80-B5D3-96C288FA5DD9}">
      <dgm:prSet/>
      <dgm:spPr/>
      <dgm:t>
        <a:bodyPr/>
        <a:lstStyle/>
        <a:p>
          <a:endParaRPr lang="en-US"/>
        </a:p>
      </dgm:t>
    </dgm:pt>
    <dgm:pt modelId="{018F5125-1E77-47A0-AA52-064DC036D6CF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Literacy Assessment</a:t>
          </a:r>
          <a:endParaRPr lang="en-US" dirty="0"/>
        </a:p>
      </dgm:t>
    </dgm:pt>
    <dgm:pt modelId="{F3EFD2E3-6FCE-408C-A9B6-CB0814D0314D}" type="parTrans" cxnId="{721AD7E1-8088-4A30-9844-B645DE7B8167}">
      <dgm:prSet/>
      <dgm:spPr/>
      <dgm:t>
        <a:bodyPr/>
        <a:lstStyle/>
        <a:p>
          <a:endParaRPr lang="en-US"/>
        </a:p>
      </dgm:t>
    </dgm:pt>
    <dgm:pt modelId="{2A4F7FEA-146B-4939-A028-41C13B39D858}" type="sibTrans" cxnId="{721AD7E1-8088-4A30-9844-B645DE7B8167}">
      <dgm:prSet/>
      <dgm:spPr/>
      <dgm:t>
        <a:bodyPr/>
        <a:lstStyle/>
        <a:p>
          <a:endParaRPr lang="en-US"/>
        </a:p>
      </dgm:t>
    </dgm:pt>
    <dgm:pt modelId="{CFF6E813-3CC7-498F-9902-2B8D02D7C43B}" type="pres">
      <dgm:prSet presAssocID="{9FF47AC2-A1CF-45E8-8451-86B44D77F91D}" presName="diagram" presStyleCnt="0">
        <dgm:presLayoutVars>
          <dgm:dir/>
          <dgm:resizeHandles val="exact"/>
        </dgm:presLayoutVars>
      </dgm:prSet>
      <dgm:spPr/>
    </dgm:pt>
    <dgm:pt modelId="{310DA292-CB85-437F-8E44-0E429767D818}" type="pres">
      <dgm:prSet presAssocID="{C4B2E856-FD7D-4CB0-8153-891B4DD40D02}" presName="node" presStyleLbl="node1" presStyleIdx="0" presStyleCnt="8">
        <dgm:presLayoutVars>
          <dgm:bulletEnabled val="1"/>
        </dgm:presLayoutVars>
      </dgm:prSet>
      <dgm:spPr/>
    </dgm:pt>
    <dgm:pt modelId="{9E566455-ADBA-4133-B2B2-4F62E90EC394}" type="pres">
      <dgm:prSet presAssocID="{D9E13A73-F6EC-4382-8151-B3D99ECF3374}" presName="sibTrans" presStyleCnt="0"/>
      <dgm:spPr/>
    </dgm:pt>
    <dgm:pt modelId="{D4808BD9-3D77-4F35-AC25-E78D3F3EE474}" type="pres">
      <dgm:prSet presAssocID="{2943902E-CD96-414F-9FE2-19F796555856}" presName="node" presStyleLbl="node1" presStyleIdx="1" presStyleCnt="8">
        <dgm:presLayoutVars>
          <dgm:bulletEnabled val="1"/>
        </dgm:presLayoutVars>
      </dgm:prSet>
      <dgm:spPr/>
    </dgm:pt>
    <dgm:pt modelId="{678BFEA6-AAF6-4D66-9953-5D657411FA4F}" type="pres">
      <dgm:prSet presAssocID="{4575D256-B352-4E8C-B7CF-64D0CE57CB62}" presName="sibTrans" presStyleCnt="0"/>
      <dgm:spPr/>
    </dgm:pt>
    <dgm:pt modelId="{5EE1AC03-9D40-4E5B-B7A2-972269C559AA}" type="pres">
      <dgm:prSet presAssocID="{094795B0-7FF0-4C92-AAE3-28CE6DC7E7CE}" presName="node" presStyleLbl="node1" presStyleIdx="2" presStyleCnt="8">
        <dgm:presLayoutVars>
          <dgm:bulletEnabled val="1"/>
        </dgm:presLayoutVars>
      </dgm:prSet>
      <dgm:spPr/>
    </dgm:pt>
    <dgm:pt modelId="{43BAEA93-ECE2-4602-AA6D-A0807E6BD133}" type="pres">
      <dgm:prSet presAssocID="{245AFB2B-5DAB-43DA-B660-3FAE2B8DF397}" presName="sibTrans" presStyleCnt="0"/>
      <dgm:spPr/>
    </dgm:pt>
    <dgm:pt modelId="{828D99D7-CC8F-4E18-A218-AE57B3CCC327}" type="pres">
      <dgm:prSet presAssocID="{D910F96C-67AA-438E-B1A5-4489E436DB16}" presName="node" presStyleLbl="node1" presStyleIdx="3" presStyleCnt="8">
        <dgm:presLayoutVars>
          <dgm:bulletEnabled val="1"/>
        </dgm:presLayoutVars>
      </dgm:prSet>
      <dgm:spPr/>
    </dgm:pt>
    <dgm:pt modelId="{6CC44E96-73FB-42A8-9056-4B7C117516D6}" type="pres">
      <dgm:prSet presAssocID="{9D60059F-1E5D-4D2B-B4B5-6FBD35321A89}" presName="sibTrans" presStyleCnt="0"/>
      <dgm:spPr/>
    </dgm:pt>
    <dgm:pt modelId="{ADFA7CE4-ED7D-447E-B8D2-43BC83C26877}" type="pres">
      <dgm:prSet presAssocID="{71D899D9-B80B-4A11-A48A-DB1A81B8CC8C}" presName="node" presStyleLbl="node1" presStyleIdx="4" presStyleCnt="8">
        <dgm:presLayoutVars>
          <dgm:bulletEnabled val="1"/>
        </dgm:presLayoutVars>
      </dgm:prSet>
      <dgm:spPr/>
    </dgm:pt>
    <dgm:pt modelId="{09A77D6B-1708-44CC-AEBC-BEFCA8F4A126}" type="pres">
      <dgm:prSet presAssocID="{DB27B25B-2853-4E74-AB2F-4249742E0C72}" presName="sibTrans" presStyleCnt="0"/>
      <dgm:spPr/>
    </dgm:pt>
    <dgm:pt modelId="{1461378D-04EF-42D4-8D9A-8E6BFFB414C0}" type="pres">
      <dgm:prSet presAssocID="{401FFBF4-E2D2-400D-AF77-322682A55E9D}" presName="node" presStyleLbl="node1" presStyleIdx="5" presStyleCnt="8" custLinFactX="9588" custLinFactNeighborX="100000" custLinFactNeighborY="3414">
        <dgm:presLayoutVars>
          <dgm:bulletEnabled val="1"/>
        </dgm:presLayoutVars>
      </dgm:prSet>
      <dgm:spPr/>
    </dgm:pt>
    <dgm:pt modelId="{3FDCEE47-54A8-430E-BA8E-24DB9ABD062C}" type="pres">
      <dgm:prSet presAssocID="{DEC2E005-16F5-4014-B105-33358A701B36}" presName="sibTrans" presStyleCnt="0"/>
      <dgm:spPr/>
    </dgm:pt>
    <dgm:pt modelId="{ABA079B6-E400-4479-BB47-CCE0F21805B2}" type="pres">
      <dgm:prSet presAssocID="{B7ED6E49-9755-4B1A-B281-3D48DFE6DCD2}" presName="node" presStyleLbl="node1" presStyleIdx="6" presStyleCnt="8" custLinFactX="-12044" custLinFactNeighborX="-100000" custLinFactNeighborY="0">
        <dgm:presLayoutVars>
          <dgm:bulletEnabled val="1"/>
        </dgm:presLayoutVars>
      </dgm:prSet>
      <dgm:spPr/>
    </dgm:pt>
    <dgm:pt modelId="{06C95498-D48B-4CFF-B8CC-EB9FC1CB502B}" type="pres">
      <dgm:prSet presAssocID="{D5A7B050-32AB-4F3E-A7A3-912A799F2F88}" presName="sibTrans" presStyleCnt="0"/>
      <dgm:spPr/>
    </dgm:pt>
    <dgm:pt modelId="{CD8603C1-73BB-4F62-A9D5-FB641FF3E7A4}" type="pres">
      <dgm:prSet presAssocID="{018F5125-1E77-47A0-AA52-064DC036D6CF}" presName="node" presStyleLbl="node1" presStyleIdx="7" presStyleCnt="8">
        <dgm:presLayoutVars>
          <dgm:bulletEnabled val="1"/>
        </dgm:presLayoutVars>
      </dgm:prSet>
      <dgm:spPr/>
    </dgm:pt>
  </dgm:ptLst>
  <dgm:cxnLst>
    <dgm:cxn modelId="{A8E73D0F-368E-43D4-ABAA-92A1F936B346}" type="presOf" srcId="{B7ED6E49-9755-4B1A-B281-3D48DFE6DCD2}" destId="{ABA079B6-E400-4479-BB47-CCE0F21805B2}" srcOrd="0" destOrd="0" presId="urn:microsoft.com/office/officeart/2005/8/layout/default"/>
    <dgm:cxn modelId="{C76EE110-517E-4E80-B5D3-96C288FA5DD9}" srcId="{9FF47AC2-A1CF-45E8-8451-86B44D77F91D}" destId="{B7ED6E49-9755-4B1A-B281-3D48DFE6DCD2}" srcOrd="6" destOrd="0" parTransId="{69907B06-A3AF-4A87-8B0E-609B96073A00}" sibTransId="{D5A7B050-32AB-4F3E-A7A3-912A799F2F88}"/>
    <dgm:cxn modelId="{A1A8D826-3F86-444A-8BB3-C7E9E571824D}" srcId="{9FF47AC2-A1CF-45E8-8451-86B44D77F91D}" destId="{C4B2E856-FD7D-4CB0-8153-891B4DD40D02}" srcOrd="0" destOrd="0" parTransId="{4156CE1F-A946-40C9-8FC8-7A77AE1998A8}" sibTransId="{D9E13A73-F6EC-4382-8151-B3D99ECF3374}"/>
    <dgm:cxn modelId="{08763F2F-6C6B-43DD-92F4-11FCD36D4728}" type="presOf" srcId="{9FF47AC2-A1CF-45E8-8451-86B44D77F91D}" destId="{CFF6E813-3CC7-498F-9902-2B8D02D7C43B}" srcOrd="0" destOrd="0" presId="urn:microsoft.com/office/officeart/2005/8/layout/default"/>
    <dgm:cxn modelId="{9AE3AC3F-6142-43CD-81DC-ED6C2F8C866C}" srcId="{9FF47AC2-A1CF-45E8-8451-86B44D77F91D}" destId="{401FFBF4-E2D2-400D-AF77-322682A55E9D}" srcOrd="5" destOrd="0" parTransId="{90596EC9-8C71-4467-BB43-6BBF796F2B80}" sibTransId="{DEC2E005-16F5-4014-B105-33358A701B36}"/>
    <dgm:cxn modelId="{4FC57B6C-1A2E-4B8F-B872-6B9F94B64366}" srcId="{9FF47AC2-A1CF-45E8-8451-86B44D77F91D}" destId="{71D899D9-B80B-4A11-A48A-DB1A81B8CC8C}" srcOrd="4" destOrd="0" parTransId="{BF30BDB8-43DF-4D1F-A19D-00331B777D63}" sibTransId="{DB27B25B-2853-4E74-AB2F-4249742E0C72}"/>
    <dgm:cxn modelId="{18D0BA73-F775-4000-B715-18DBF150E4E5}" srcId="{9FF47AC2-A1CF-45E8-8451-86B44D77F91D}" destId="{094795B0-7FF0-4C92-AAE3-28CE6DC7E7CE}" srcOrd="2" destOrd="0" parTransId="{4612C6EB-2A1B-4AF0-A27D-7D18D047875E}" sibTransId="{245AFB2B-5DAB-43DA-B660-3FAE2B8DF397}"/>
    <dgm:cxn modelId="{E6451F76-3288-4FA3-B3E6-7A302E780874}" type="presOf" srcId="{2943902E-CD96-414F-9FE2-19F796555856}" destId="{D4808BD9-3D77-4F35-AC25-E78D3F3EE474}" srcOrd="0" destOrd="0" presId="urn:microsoft.com/office/officeart/2005/8/layout/default"/>
    <dgm:cxn modelId="{772EC287-37CC-43EC-A2E2-EE0654B5ABB3}" type="presOf" srcId="{D910F96C-67AA-438E-B1A5-4489E436DB16}" destId="{828D99D7-CC8F-4E18-A218-AE57B3CCC327}" srcOrd="0" destOrd="0" presId="urn:microsoft.com/office/officeart/2005/8/layout/default"/>
    <dgm:cxn modelId="{647F648B-BE51-4AC0-ACA5-2B7FC1E108B9}" type="presOf" srcId="{71D899D9-B80B-4A11-A48A-DB1A81B8CC8C}" destId="{ADFA7CE4-ED7D-447E-B8D2-43BC83C26877}" srcOrd="0" destOrd="0" presId="urn:microsoft.com/office/officeart/2005/8/layout/default"/>
    <dgm:cxn modelId="{2ADFAD9A-7739-4487-9EC5-1D63C9A8791B}" type="presOf" srcId="{401FFBF4-E2D2-400D-AF77-322682A55E9D}" destId="{1461378D-04EF-42D4-8D9A-8E6BFFB414C0}" srcOrd="0" destOrd="0" presId="urn:microsoft.com/office/officeart/2005/8/layout/default"/>
    <dgm:cxn modelId="{8EDE06E0-2DC0-4022-AD75-89467D747DED}" type="presOf" srcId="{018F5125-1E77-47A0-AA52-064DC036D6CF}" destId="{CD8603C1-73BB-4F62-A9D5-FB641FF3E7A4}" srcOrd="0" destOrd="0" presId="urn:microsoft.com/office/officeart/2005/8/layout/default"/>
    <dgm:cxn modelId="{721AD7E1-8088-4A30-9844-B645DE7B8167}" srcId="{9FF47AC2-A1CF-45E8-8451-86B44D77F91D}" destId="{018F5125-1E77-47A0-AA52-064DC036D6CF}" srcOrd="7" destOrd="0" parTransId="{F3EFD2E3-6FCE-408C-A9B6-CB0814D0314D}" sibTransId="{2A4F7FEA-146B-4939-A028-41C13B39D858}"/>
    <dgm:cxn modelId="{1D657DF8-3074-4D0A-A2BC-BD45AD08F6AA}" srcId="{9FF47AC2-A1CF-45E8-8451-86B44D77F91D}" destId="{D910F96C-67AA-438E-B1A5-4489E436DB16}" srcOrd="3" destOrd="0" parTransId="{67507534-8AD9-4CAE-9523-7363F53F6326}" sibTransId="{9D60059F-1E5D-4D2B-B4B5-6FBD35321A89}"/>
    <dgm:cxn modelId="{76D55FF9-6B76-4376-A8A5-2A3E5F9BF467}" type="presOf" srcId="{C4B2E856-FD7D-4CB0-8153-891B4DD40D02}" destId="{310DA292-CB85-437F-8E44-0E429767D818}" srcOrd="0" destOrd="0" presId="urn:microsoft.com/office/officeart/2005/8/layout/default"/>
    <dgm:cxn modelId="{944A82FA-6E06-4A6A-B53B-DA09D7450072}" type="presOf" srcId="{094795B0-7FF0-4C92-AAE3-28CE6DC7E7CE}" destId="{5EE1AC03-9D40-4E5B-B7A2-972269C559AA}" srcOrd="0" destOrd="0" presId="urn:microsoft.com/office/officeart/2005/8/layout/default"/>
    <dgm:cxn modelId="{F6EE0FFE-0BE1-4816-A5EF-ABB9C2B2AF96}" srcId="{9FF47AC2-A1CF-45E8-8451-86B44D77F91D}" destId="{2943902E-CD96-414F-9FE2-19F796555856}" srcOrd="1" destOrd="0" parTransId="{789BEE04-A748-44CB-A6DB-9C15EE1AAAB8}" sibTransId="{4575D256-B352-4E8C-B7CF-64D0CE57CB62}"/>
    <dgm:cxn modelId="{3FD6F09B-7B54-460B-B79C-DCD16992AB3F}" type="presParOf" srcId="{CFF6E813-3CC7-498F-9902-2B8D02D7C43B}" destId="{310DA292-CB85-437F-8E44-0E429767D818}" srcOrd="0" destOrd="0" presId="urn:microsoft.com/office/officeart/2005/8/layout/default"/>
    <dgm:cxn modelId="{F34C7217-92E2-4D83-BCF3-D40E63E6ABE1}" type="presParOf" srcId="{CFF6E813-3CC7-498F-9902-2B8D02D7C43B}" destId="{9E566455-ADBA-4133-B2B2-4F62E90EC394}" srcOrd="1" destOrd="0" presId="urn:microsoft.com/office/officeart/2005/8/layout/default"/>
    <dgm:cxn modelId="{0BAD4521-9300-44BC-9401-41A061230F71}" type="presParOf" srcId="{CFF6E813-3CC7-498F-9902-2B8D02D7C43B}" destId="{D4808BD9-3D77-4F35-AC25-E78D3F3EE474}" srcOrd="2" destOrd="0" presId="urn:microsoft.com/office/officeart/2005/8/layout/default"/>
    <dgm:cxn modelId="{32496087-766D-4FE4-A0B7-8E8C1648B76A}" type="presParOf" srcId="{CFF6E813-3CC7-498F-9902-2B8D02D7C43B}" destId="{678BFEA6-AAF6-4D66-9953-5D657411FA4F}" srcOrd="3" destOrd="0" presId="urn:microsoft.com/office/officeart/2005/8/layout/default"/>
    <dgm:cxn modelId="{791F0BE0-BBBF-4073-9468-2A01788C571E}" type="presParOf" srcId="{CFF6E813-3CC7-498F-9902-2B8D02D7C43B}" destId="{5EE1AC03-9D40-4E5B-B7A2-972269C559AA}" srcOrd="4" destOrd="0" presId="urn:microsoft.com/office/officeart/2005/8/layout/default"/>
    <dgm:cxn modelId="{7A2BCB9A-E2E1-465B-A029-3A3B9ECC96E3}" type="presParOf" srcId="{CFF6E813-3CC7-498F-9902-2B8D02D7C43B}" destId="{43BAEA93-ECE2-4602-AA6D-A0807E6BD133}" srcOrd="5" destOrd="0" presId="urn:microsoft.com/office/officeart/2005/8/layout/default"/>
    <dgm:cxn modelId="{6208A579-F74A-4A41-947C-8C8F9845E2BE}" type="presParOf" srcId="{CFF6E813-3CC7-498F-9902-2B8D02D7C43B}" destId="{828D99D7-CC8F-4E18-A218-AE57B3CCC327}" srcOrd="6" destOrd="0" presId="urn:microsoft.com/office/officeart/2005/8/layout/default"/>
    <dgm:cxn modelId="{E477AF9E-39AA-42F1-919D-34BDDD057D60}" type="presParOf" srcId="{CFF6E813-3CC7-498F-9902-2B8D02D7C43B}" destId="{6CC44E96-73FB-42A8-9056-4B7C117516D6}" srcOrd="7" destOrd="0" presId="urn:microsoft.com/office/officeart/2005/8/layout/default"/>
    <dgm:cxn modelId="{28736E59-74D0-45DE-BEAE-D0C02E9A0C6D}" type="presParOf" srcId="{CFF6E813-3CC7-498F-9902-2B8D02D7C43B}" destId="{ADFA7CE4-ED7D-447E-B8D2-43BC83C26877}" srcOrd="8" destOrd="0" presId="urn:microsoft.com/office/officeart/2005/8/layout/default"/>
    <dgm:cxn modelId="{1CB64A13-4A74-40F7-9BC0-A573E428E3E4}" type="presParOf" srcId="{CFF6E813-3CC7-498F-9902-2B8D02D7C43B}" destId="{09A77D6B-1708-44CC-AEBC-BEFCA8F4A126}" srcOrd="9" destOrd="0" presId="urn:microsoft.com/office/officeart/2005/8/layout/default"/>
    <dgm:cxn modelId="{5C0C3FB8-9163-420C-8232-2AC73C299739}" type="presParOf" srcId="{CFF6E813-3CC7-498F-9902-2B8D02D7C43B}" destId="{1461378D-04EF-42D4-8D9A-8E6BFFB414C0}" srcOrd="10" destOrd="0" presId="urn:microsoft.com/office/officeart/2005/8/layout/default"/>
    <dgm:cxn modelId="{AED4E3A3-8AFB-44B4-9483-AFF6968FEBA1}" type="presParOf" srcId="{CFF6E813-3CC7-498F-9902-2B8D02D7C43B}" destId="{3FDCEE47-54A8-430E-BA8E-24DB9ABD062C}" srcOrd="11" destOrd="0" presId="urn:microsoft.com/office/officeart/2005/8/layout/default"/>
    <dgm:cxn modelId="{E518E36F-B8BA-45AE-A1BC-8AB5EAE62262}" type="presParOf" srcId="{CFF6E813-3CC7-498F-9902-2B8D02D7C43B}" destId="{ABA079B6-E400-4479-BB47-CCE0F21805B2}" srcOrd="12" destOrd="0" presId="urn:microsoft.com/office/officeart/2005/8/layout/default"/>
    <dgm:cxn modelId="{CF9DA78B-2A19-45FE-8FE1-0F7CB51CDF31}" type="presParOf" srcId="{CFF6E813-3CC7-498F-9902-2B8D02D7C43B}" destId="{06C95498-D48B-4CFF-B8CC-EB9FC1CB502B}" srcOrd="13" destOrd="0" presId="urn:microsoft.com/office/officeart/2005/8/layout/default"/>
    <dgm:cxn modelId="{410A3A8F-9D67-440E-A2AC-BCFF79B9922E}" type="presParOf" srcId="{CFF6E813-3CC7-498F-9902-2B8D02D7C43B}" destId="{CD8603C1-73BB-4F62-A9D5-FB641FF3E7A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3EE9D-1F72-485F-BDD4-89918B5053DB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991108F-54E8-46D9-BA70-494DCAE814B9}">
      <dgm:prSet/>
      <dgm:spPr/>
      <dgm:t>
        <a:bodyPr/>
        <a:lstStyle/>
        <a:p>
          <a:r>
            <a:rPr lang="en-CA" dirty="0"/>
            <a:t>English </a:t>
          </a:r>
          <a:r>
            <a:rPr lang="en-CA"/>
            <a:t>11 </a:t>
          </a:r>
        </a:p>
        <a:p>
          <a:r>
            <a:rPr lang="en-CA"/>
            <a:t>(</a:t>
          </a:r>
          <a:r>
            <a:rPr lang="en-CA" dirty="0"/>
            <a:t>5 options)</a:t>
          </a:r>
          <a:endParaRPr lang="en-US" dirty="0"/>
        </a:p>
      </dgm:t>
    </dgm:pt>
    <dgm:pt modelId="{1CB45DB5-B0DD-4B99-9D74-A713439DDED7}" type="parTrans" cxnId="{5B46671A-5882-4CE7-8D15-FC16F965B9F4}">
      <dgm:prSet/>
      <dgm:spPr/>
      <dgm:t>
        <a:bodyPr/>
        <a:lstStyle/>
        <a:p>
          <a:endParaRPr lang="en-US"/>
        </a:p>
      </dgm:t>
    </dgm:pt>
    <dgm:pt modelId="{A10912A0-1BB2-47C8-A422-093083A3D48D}" type="sibTrans" cxnId="{5B46671A-5882-4CE7-8D15-FC16F965B9F4}">
      <dgm:prSet/>
      <dgm:spPr/>
      <dgm:t>
        <a:bodyPr/>
        <a:lstStyle/>
        <a:p>
          <a:endParaRPr lang="en-US"/>
        </a:p>
      </dgm:t>
    </dgm:pt>
    <dgm:pt modelId="{E10CA349-18E8-4DD2-ADA5-BEC73C380E15}">
      <dgm:prSet/>
      <dgm:spPr/>
      <dgm:t>
        <a:bodyPr/>
        <a:lstStyle/>
        <a:p>
          <a:r>
            <a:rPr lang="en-CA" dirty="0"/>
            <a:t>Math 11 </a:t>
          </a:r>
        </a:p>
        <a:p>
          <a:r>
            <a:rPr lang="en-CA" dirty="0"/>
            <a:t>(3 options)</a:t>
          </a:r>
          <a:endParaRPr lang="en-US" dirty="0"/>
        </a:p>
      </dgm:t>
    </dgm:pt>
    <dgm:pt modelId="{00218003-BF71-42FA-B3E1-16BAF73040E9}" type="parTrans" cxnId="{B0C4FC1B-A130-47DC-B10A-9AC5B8848B81}">
      <dgm:prSet/>
      <dgm:spPr/>
      <dgm:t>
        <a:bodyPr/>
        <a:lstStyle/>
        <a:p>
          <a:endParaRPr lang="en-US"/>
        </a:p>
      </dgm:t>
    </dgm:pt>
    <dgm:pt modelId="{0A54F80E-0866-4A4B-A41C-82D267D43836}" type="sibTrans" cxnId="{B0C4FC1B-A130-47DC-B10A-9AC5B8848B81}">
      <dgm:prSet/>
      <dgm:spPr/>
      <dgm:t>
        <a:bodyPr/>
        <a:lstStyle/>
        <a:p>
          <a:endParaRPr lang="en-US"/>
        </a:p>
      </dgm:t>
    </dgm:pt>
    <dgm:pt modelId="{3195CA75-5393-40CC-8602-8E817F2A6790}">
      <dgm:prSet/>
      <dgm:spPr/>
      <dgm:t>
        <a:bodyPr/>
        <a:lstStyle/>
        <a:p>
          <a:r>
            <a:rPr lang="en-CA" dirty="0"/>
            <a:t>One Socials (can be done in gr. 11 or 12 - many options) </a:t>
          </a:r>
          <a:endParaRPr lang="en-US" dirty="0"/>
        </a:p>
      </dgm:t>
    </dgm:pt>
    <dgm:pt modelId="{9107F8E6-EB79-454E-A163-ED2A9E7644A7}" type="parTrans" cxnId="{48D833E6-CAAD-408D-8033-213166BF128A}">
      <dgm:prSet/>
      <dgm:spPr/>
      <dgm:t>
        <a:bodyPr/>
        <a:lstStyle/>
        <a:p>
          <a:endParaRPr lang="en-US"/>
        </a:p>
      </dgm:t>
    </dgm:pt>
    <dgm:pt modelId="{A922F9B9-49CA-40B0-A105-DBE9A87D320A}" type="sibTrans" cxnId="{48D833E6-CAAD-408D-8033-213166BF128A}">
      <dgm:prSet/>
      <dgm:spPr/>
      <dgm:t>
        <a:bodyPr/>
        <a:lstStyle/>
        <a:p>
          <a:endParaRPr lang="en-US"/>
        </a:p>
      </dgm:t>
    </dgm:pt>
    <dgm:pt modelId="{9DBF21C5-F6ED-4149-8CDE-572A6F620B5F}">
      <dgm:prSet/>
      <dgm:spPr/>
      <dgm:t>
        <a:bodyPr/>
        <a:lstStyle/>
        <a:p>
          <a:r>
            <a:rPr lang="en-CA" dirty="0"/>
            <a:t>One Science 11</a:t>
          </a:r>
        </a:p>
        <a:p>
          <a:r>
            <a:rPr lang="en-CA" dirty="0"/>
            <a:t>(Bio, Chem, Phys, </a:t>
          </a:r>
          <a:r>
            <a:rPr lang="en-CA" dirty="0" err="1"/>
            <a:t>Env’tal</a:t>
          </a:r>
          <a:r>
            <a:rPr lang="en-CA" dirty="0"/>
            <a:t>, Sci for Citizens) </a:t>
          </a:r>
          <a:endParaRPr lang="en-US" dirty="0"/>
        </a:p>
      </dgm:t>
    </dgm:pt>
    <dgm:pt modelId="{36926A2B-B641-461D-97D1-EE5AA2B31D94}" type="parTrans" cxnId="{C467DA81-05FB-44A3-89C4-70E490417AA5}">
      <dgm:prSet/>
      <dgm:spPr/>
      <dgm:t>
        <a:bodyPr/>
        <a:lstStyle/>
        <a:p>
          <a:endParaRPr lang="en-US"/>
        </a:p>
      </dgm:t>
    </dgm:pt>
    <dgm:pt modelId="{F5B410EA-CE34-4D2B-9972-DA1A780DBA86}" type="sibTrans" cxnId="{C467DA81-05FB-44A3-89C4-70E490417AA5}">
      <dgm:prSet/>
      <dgm:spPr/>
      <dgm:t>
        <a:bodyPr/>
        <a:lstStyle/>
        <a:p>
          <a:endParaRPr lang="en-US"/>
        </a:p>
      </dgm:t>
    </dgm:pt>
    <dgm:pt modelId="{698F12BB-F06E-40B2-B136-ED2039099BF6}">
      <dgm:prSet/>
      <dgm:spPr/>
      <dgm:t>
        <a:bodyPr/>
        <a:lstStyle/>
        <a:p>
          <a:r>
            <a:rPr lang="en-CA" dirty="0"/>
            <a:t>Possible:  Indigenous Course (English or Socials)</a:t>
          </a:r>
          <a:endParaRPr lang="en-US" dirty="0"/>
        </a:p>
      </dgm:t>
    </dgm:pt>
    <dgm:pt modelId="{8022C110-4C48-419F-9813-20888925C2D1}" type="parTrans" cxnId="{3BC13305-4B18-4353-A480-8A9E4D86F15E}">
      <dgm:prSet/>
      <dgm:spPr/>
      <dgm:t>
        <a:bodyPr/>
        <a:lstStyle/>
        <a:p>
          <a:endParaRPr lang="en-US"/>
        </a:p>
      </dgm:t>
    </dgm:pt>
    <dgm:pt modelId="{4B0AF7ED-C9A9-44AB-B2E7-31E4290CDA3F}" type="sibTrans" cxnId="{3BC13305-4B18-4353-A480-8A9E4D86F15E}">
      <dgm:prSet/>
      <dgm:spPr/>
      <dgm:t>
        <a:bodyPr/>
        <a:lstStyle/>
        <a:p>
          <a:endParaRPr lang="en-US"/>
        </a:p>
      </dgm:t>
    </dgm:pt>
    <dgm:pt modelId="{44E863F8-2B97-445E-88C7-D9F37160AE6A}">
      <dgm:prSet/>
      <dgm:spPr/>
      <dgm:t>
        <a:bodyPr/>
        <a:lstStyle/>
        <a:p>
          <a:r>
            <a:rPr lang="en-CA" dirty="0"/>
            <a:t>Career Life Education 11</a:t>
          </a:r>
        </a:p>
        <a:p>
          <a:endParaRPr lang="en-CA" dirty="0"/>
        </a:p>
      </dgm:t>
    </dgm:pt>
    <dgm:pt modelId="{88EC57F1-5B80-4CB9-A6D4-61AE99846037}" type="parTrans" cxnId="{5875D6D6-549D-4C50-AE68-AF288050BA7E}">
      <dgm:prSet/>
      <dgm:spPr/>
      <dgm:t>
        <a:bodyPr/>
        <a:lstStyle/>
        <a:p>
          <a:endParaRPr lang="en-US"/>
        </a:p>
      </dgm:t>
    </dgm:pt>
    <dgm:pt modelId="{0A50919E-35F5-4E3F-916F-F2A23EAA4762}" type="sibTrans" cxnId="{5875D6D6-549D-4C50-AE68-AF288050BA7E}">
      <dgm:prSet/>
      <dgm:spPr/>
      <dgm:t>
        <a:bodyPr/>
        <a:lstStyle/>
        <a:p>
          <a:endParaRPr lang="en-US"/>
        </a:p>
      </dgm:t>
    </dgm:pt>
    <dgm:pt modelId="{A7367ADC-8312-4B7E-AEBB-7C7C6CE7E271}" type="pres">
      <dgm:prSet presAssocID="{96D3EE9D-1F72-485F-BDD4-89918B5053DB}" presName="diagram" presStyleCnt="0">
        <dgm:presLayoutVars>
          <dgm:dir/>
          <dgm:resizeHandles val="exact"/>
        </dgm:presLayoutVars>
      </dgm:prSet>
      <dgm:spPr/>
    </dgm:pt>
    <dgm:pt modelId="{E2F022EE-F109-42C3-8D8A-3063D99453EA}" type="pres">
      <dgm:prSet presAssocID="{4991108F-54E8-46D9-BA70-494DCAE814B9}" presName="node" presStyleLbl="node1" presStyleIdx="0" presStyleCnt="6">
        <dgm:presLayoutVars>
          <dgm:bulletEnabled val="1"/>
        </dgm:presLayoutVars>
      </dgm:prSet>
      <dgm:spPr/>
    </dgm:pt>
    <dgm:pt modelId="{84EAB956-6C11-4170-8269-36FCC21A6FA3}" type="pres">
      <dgm:prSet presAssocID="{A10912A0-1BB2-47C8-A422-093083A3D48D}" presName="sibTrans" presStyleCnt="0"/>
      <dgm:spPr/>
    </dgm:pt>
    <dgm:pt modelId="{85F628B5-1F88-43CC-8CCE-4C9154FF824C}" type="pres">
      <dgm:prSet presAssocID="{E10CA349-18E8-4DD2-ADA5-BEC73C380E15}" presName="node" presStyleLbl="node1" presStyleIdx="1" presStyleCnt="6">
        <dgm:presLayoutVars>
          <dgm:bulletEnabled val="1"/>
        </dgm:presLayoutVars>
      </dgm:prSet>
      <dgm:spPr/>
    </dgm:pt>
    <dgm:pt modelId="{E2B53B6C-FE67-45F8-B14A-E6CC77303839}" type="pres">
      <dgm:prSet presAssocID="{0A54F80E-0866-4A4B-A41C-82D267D43836}" presName="sibTrans" presStyleCnt="0"/>
      <dgm:spPr/>
    </dgm:pt>
    <dgm:pt modelId="{A2F65B42-82B0-42DA-BD39-47FD444FF5AE}" type="pres">
      <dgm:prSet presAssocID="{3195CA75-5393-40CC-8602-8E817F2A6790}" presName="node" presStyleLbl="node1" presStyleIdx="2" presStyleCnt="6">
        <dgm:presLayoutVars>
          <dgm:bulletEnabled val="1"/>
        </dgm:presLayoutVars>
      </dgm:prSet>
      <dgm:spPr/>
    </dgm:pt>
    <dgm:pt modelId="{B57AA27E-18D0-4066-A8A6-1E591BC1B444}" type="pres">
      <dgm:prSet presAssocID="{A922F9B9-49CA-40B0-A105-DBE9A87D320A}" presName="sibTrans" presStyleCnt="0"/>
      <dgm:spPr/>
    </dgm:pt>
    <dgm:pt modelId="{E4E16B71-4A1D-4F87-BF3D-5347C412CCCA}" type="pres">
      <dgm:prSet presAssocID="{9DBF21C5-F6ED-4149-8CDE-572A6F620B5F}" presName="node" presStyleLbl="node1" presStyleIdx="3" presStyleCnt="6">
        <dgm:presLayoutVars>
          <dgm:bulletEnabled val="1"/>
        </dgm:presLayoutVars>
      </dgm:prSet>
      <dgm:spPr/>
    </dgm:pt>
    <dgm:pt modelId="{D584B924-FF5A-4DEB-90A7-AF009F0AAE41}" type="pres">
      <dgm:prSet presAssocID="{F5B410EA-CE34-4D2B-9972-DA1A780DBA86}" presName="sibTrans" presStyleCnt="0"/>
      <dgm:spPr/>
    </dgm:pt>
    <dgm:pt modelId="{C2C99580-64A7-4C0E-BE61-D029B64FB370}" type="pres">
      <dgm:prSet presAssocID="{698F12BB-F06E-40B2-B136-ED2039099BF6}" presName="node" presStyleLbl="node1" presStyleIdx="4" presStyleCnt="6">
        <dgm:presLayoutVars>
          <dgm:bulletEnabled val="1"/>
        </dgm:presLayoutVars>
      </dgm:prSet>
      <dgm:spPr/>
    </dgm:pt>
    <dgm:pt modelId="{BD132F23-6416-4028-A1DC-8D7DBACCB4A1}" type="pres">
      <dgm:prSet presAssocID="{4B0AF7ED-C9A9-44AB-B2E7-31E4290CDA3F}" presName="sibTrans" presStyleCnt="0"/>
      <dgm:spPr/>
    </dgm:pt>
    <dgm:pt modelId="{1F5252F5-ABF7-4771-849A-7FD738210288}" type="pres">
      <dgm:prSet presAssocID="{44E863F8-2B97-445E-88C7-D9F37160AE6A}" presName="node" presStyleLbl="node1" presStyleIdx="5" presStyleCnt="6">
        <dgm:presLayoutVars>
          <dgm:bulletEnabled val="1"/>
        </dgm:presLayoutVars>
      </dgm:prSet>
      <dgm:spPr/>
    </dgm:pt>
  </dgm:ptLst>
  <dgm:cxnLst>
    <dgm:cxn modelId="{3BC13305-4B18-4353-A480-8A9E4D86F15E}" srcId="{96D3EE9D-1F72-485F-BDD4-89918B5053DB}" destId="{698F12BB-F06E-40B2-B136-ED2039099BF6}" srcOrd="4" destOrd="0" parTransId="{8022C110-4C48-419F-9813-20888925C2D1}" sibTransId="{4B0AF7ED-C9A9-44AB-B2E7-31E4290CDA3F}"/>
    <dgm:cxn modelId="{AD0ECB05-9609-4027-9537-1DCD1128444D}" type="presOf" srcId="{E10CA349-18E8-4DD2-ADA5-BEC73C380E15}" destId="{85F628B5-1F88-43CC-8CCE-4C9154FF824C}" srcOrd="0" destOrd="0" presId="urn:microsoft.com/office/officeart/2005/8/layout/default"/>
    <dgm:cxn modelId="{5B46671A-5882-4CE7-8D15-FC16F965B9F4}" srcId="{96D3EE9D-1F72-485F-BDD4-89918B5053DB}" destId="{4991108F-54E8-46D9-BA70-494DCAE814B9}" srcOrd="0" destOrd="0" parTransId="{1CB45DB5-B0DD-4B99-9D74-A713439DDED7}" sibTransId="{A10912A0-1BB2-47C8-A422-093083A3D48D}"/>
    <dgm:cxn modelId="{B0C4FC1B-A130-47DC-B10A-9AC5B8848B81}" srcId="{96D3EE9D-1F72-485F-BDD4-89918B5053DB}" destId="{E10CA349-18E8-4DD2-ADA5-BEC73C380E15}" srcOrd="1" destOrd="0" parTransId="{00218003-BF71-42FA-B3E1-16BAF73040E9}" sibTransId="{0A54F80E-0866-4A4B-A41C-82D267D43836}"/>
    <dgm:cxn modelId="{AEE43A5C-995E-4DC0-8B82-FC606B177F70}" type="presOf" srcId="{9DBF21C5-F6ED-4149-8CDE-572A6F620B5F}" destId="{E4E16B71-4A1D-4F87-BF3D-5347C412CCCA}" srcOrd="0" destOrd="0" presId="urn:microsoft.com/office/officeart/2005/8/layout/default"/>
    <dgm:cxn modelId="{C467DA81-05FB-44A3-89C4-70E490417AA5}" srcId="{96D3EE9D-1F72-485F-BDD4-89918B5053DB}" destId="{9DBF21C5-F6ED-4149-8CDE-572A6F620B5F}" srcOrd="3" destOrd="0" parTransId="{36926A2B-B641-461D-97D1-EE5AA2B31D94}" sibTransId="{F5B410EA-CE34-4D2B-9972-DA1A780DBA86}"/>
    <dgm:cxn modelId="{ECBB9F8B-5681-414B-9F97-C6E1FE8DF747}" type="presOf" srcId="{4991108F-54E8-46D9-BA70-494DCAE814B9}" destId="{E2F022EE-F109-42C3-8D8A-3063D99453EA}" srcOrd="0" destOrd="0" presId="urn:microsoft.com/office/officeart/2005/8/layout/default"/>
    <dgm:cxn modelId="{74E315C1-A375-4ADF-AA20-A88C48DAF445}" type="presOf" srcId="{96D3EE9D-1F72-485F-BDD4-89918B5053DB}" destId="{A7367ADC-8312-4B7E-AEBB-7C7C6CE7E271}" srcOrd="0" destOrd="0" presId="urn:microsoft.com/office/officeart/2005/8/layout/default"/>
    <dgm:cxn modelId="{81A415CF-625A-4AD7-A102-4506EC921D10}" type="presOf" srcId="{698F12BB-F06E-40B2-B136-ED2039099BF6}" destId="{C2C99580-64A7-4C0E-BE61-D029B64FB370}" srcOrd="0" destOrd="0" presId="urn:microsoft.com/office/officeart/2005/8/layout/default"/>
    <dgm:cxn modelId="{D16C02D0-9B8F-4ED2-846B-A1672B28A0E6}" type="presOf" srcId="{3195CA75-5393-40CC-8602-8E817F2A6790}" destId="{A2F65B42-82B0-42DA-BD39-47FD444FF5AE}" srcOrd="0" destOrd="0" presId="urn:microsoft.com/office/officeart/2005/8/layout/default"/>
    <dgm:cxn modelId="{5875D6D6-549D-4C50-AE68-AF288050BA7E}" srcId="{96D3EE9D-1F72-485F-BDD4-89918B5053DB}" destId="{44E863F8-2B97-445E-88C7-D9F37160AE6A}" srcOrd="5" destOrd="0" parTransId="{88EC57F1-5B80-4CB9-A6D4-61AE99846037}" sibTransId="{0A50919E-35F5-4E3F-916F-F2A23EAA4762}"/>
    <dgm:cxn modelId="{E5F1ADE3-3678-43E5-8955-A82B3AA58408}" type="presOf" srcId="{44E863F8-2B97-445E-88C7-D9F37160AE6A}" destId="{1F5252F5-ABF7-4771-849A-7FD738210288}" srcOrd="0" destOrd="0" presId="urn:microsoft.com/office/officeart/2005/8/layout/default"/>
    <dgm:cxn modelId="{48D833E6-CAAD-408D-8033-213166BF128A}" srcId="{96D3EE9D-1F72-485F-BDD4-89918B5053DB}" destId="{3195CA75-5393-40CC-8602-8E817F2A6790}" srcOrd="2" destOrd="0" parTransId="{9107F8E6-EB79-454E-A163-ED2A9E7644A7}" sibTransId="{A922F9B9-49CA-40B0-A105-DBE9A87D320A}"/>
    <dgm:cxn modelId="{B20546F8-26FA-4BD6-9A09-B3F5D8470FCF}" type="presParOf" srcId="{A7367ADC-8312-4B7E-AEBB-7C7C6CE7E271}" destId="{E2F022EE-F109-42C3-8D8A-3063D99453EA}" srcOrd="0" destOrd="0" presId="urn:microsoft.com/office/officeart/2005/8/layout/default"/>
    <dgm:cxn modelId="{18627B91-3F56-464C-8BD2-6E184B4B1653}" type="presParOf" srcId="{A7367ADC-8312-4B7E-AEBB-7C7C6CE7E271}" destId="{84EAB956-6C11-4170-8269-36FCC21A6FA3}" srcOrd="1" destOrd="0" presId="urn:microsoft.com/office/officeart/2005/8/layout/default"/>
    <dgm:cxn modelId="{7FFF16A0-A864-42E4-BB46-F3A838BBDD68}" type="presParOf" srcId="{A7367ADC-8312-4B7E-AEBB-7C7C6CE7E271}" destId="{85F628B5-1F88-43CC-8CCE-4C9154FF824C}" srcOrd="2" destOrd="0" presId="urn:microsoft.com/office/officeart/2005/8/layout/default"/>
    <dgm:cxn modelId="{86CC7079-E463-421E-9CAE-3B22B916764C}" type="presParOf" srcId="{A7367ADC-8312-4B7E-AEBB-7C7C6CE7E271}" destId="{E2B53B6C-FE67-45F8-B14A-E6CC77303839}" srcOrd="3" destOrd="0" presId="urn:microsoft.com/office/officeart/2005/8/layout/default"/>
    <dgm:cxn modelId="{4F0ED059-32A4-4FEF-AF13-33344E5C40B8}" type="presParOf" srcId="{A7367ADC-8312-4B7E-AEBB-7C7C6CE7E271}" destId="{A2F65B42-82B0-42DA-BD39-47FD444FF5AE}" srcOrd="4" destOrd="0" presId="urn:microsoft.com/office/officeart/2005/8/layout/default"/>
    <dgm:cxn modelId="{3A643044-F9A0-43D9-B4A5-87CD8C86F38E}" type="presParOf" srcId="{A7367ADC-8312-4B7E-AEBB-7C7C6CE7E271}" destId="{B57AA27E-18D0-4066-A8A6-1E591BC1B444}" srcOrd="5" destOrd="0" presId="urn:microsoft.com/office/officeart/2005/8/layout/default"/>
    <dgm:cxn modelId="{BFA8C884-87F8-4CAF-AC77-0814FECD1B9D}" type="presParOf" srcId="{A7367ADC-8312-4B7E-AEBB-7C7C6CE7E271}" destId="{E4E16B71-4A1D-4F87-BF3D-5347C412CCCA}" srcOrd="6" destOrd="0" presId="urn:microsoft.com/office/officeart/2005/8/layout/default"/>
    <dgm:cxn modelId="{8E2B1FBB-4A5D-4605-8CBE-1950E626BA27}" type="presParOf" srcId="{A7367ADC-8312-4B7E-AEBB-7C7C6CE7E271}" destId="{D584B924-FF5A-4DEB-90A7-AF009F0AAE41}" srcOrd="7" destOrd="0" presId="urn:microsoft.com/office/officeart/2005/8/layout/default"/>
    <dgm:cxn modelId="{BA07E95A-30E5-4FBD-9787-8D38DACB9125}" type="presParOf" srcId="{A7367ADC-8312-4B7E-AEBB-7C7C6CE7E271}" destId="{C2C99580-64A7-4C0E-BE61-D029B64FB370}" srcOrd="8" destOrd="0" presId="urn:microsoft.com/office/officeart/2005/8/layout/default"/>
    <dgm:cxn modelId="{9B0E96F9-0D74-4876-B09A-4E9BBA05224D}" type="presParOf" srcId="{A7367ADC-8312-4B7E-AEBB-7C7C6CE7E271}" destId="{BD132F23-6416-4028-A1DC-8D7DBACCB4A1}" srcOrd="9" destOrd="0" presId="urn:microsoft.com/office/officeart/2005/8/layout/default"/>
    <dgm:cxn modelId="{7698102F-6620-4B0B-B75B-F229EEA49918}" type="presParOf" srcId="{A7367ADC-8312-4B7E-AEBB-7C7C6CE7E271}" destId="{1F5252F5-ABF7-4771-849A-7FD7382102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F238C-1AF1-49B3-AE3B-EC1D136F782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B0F68D-4690-471F-88F2-7F51DB1AF48F}">
      <dgm:prSet/>
      <dgm:spPr>
        <a:solidFill>
          <a:schemeClr val="accent6"/>
        </a:solidFill>
      </dgm:spPr>
      <dgm:t>
        <a:bodyPr/>
        <a:lstStyle/>
        <a:p>
          <a:r>
            <a:rPr lang="en-CA" dirty="0"/>
            <a:t>English 12</a:t>
          </a:r>
        </a:p>
        <a:p>
          <a:r>
            <a:rPr lang="en-US" dirty="0"/>
            <a:t>Or</a:t>
          </a:r>
        </a:p>
        <a:p>
          <a:r>
            <a:rPr lang="en-US" dirty="0"/>
            <a:t>First Peoples English 12</a:t>
          </a:r>
        </a:p>
      </dgm:t>
    </dgm:pt>
    <dgm:pt modelId="{60EB3655-624B-4508-8A85-C4F20A2CCD18}" type="parTrans" cxnId="{BD0A1B03-DD8C-4F5B-8933-73CA0226173B}">
      <dgm:prSet/>
      <dgm:spPr/>
      <dgm:t>
        <a:bodyPr/>
        <a:lstStyle/>
        <a:p>
          <a:endParaRPr lang="en-US"/>
        </a:p>
      </dgm:t>
    </dgm:pt>
    <dgm:pt modelId="{462FCBFB-CD0F-4AEE-B2C2-3E824355DEF7}" type="sibTrans" cxnId="{BD0A1B03-DD8C-4F5B-8933-73CA0226173B}">
      <dgm:prSet/>
      <dgm:spPr/>
      <dgm:t>
        <a:bodyPr/>
        <a:lstStyle/>
        <a:p>
          <a:endParaRPr lang="en-US"/>
        </a:p>
      </dgm:t>
    </dgm:pt>
    <dgm:pt modelId="{EE733459-24A6-4255-BEE0-58191AC0ED96}">
      <dgm:prSet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Minimum of 3 grade 12 courses</a:t>
          </a:r>
          <a:endParaRPr lang="en-US" dirty="0"/>
        </a:p>
      </dgm:t>
    </dgm:pt>
    <dgm:pt modelId="{1E0D359B-566C-486F-A125-724CD661DEE7}" type="parTrans" cxnId="{7C2E62B5-A077-4FD9-9CAC-90FEBC11F2B1}">
      <dgm:prSet/>
      <dgm:spPr/>
      <dgm:t>
        <a:bodyPr/>
        <a:lstStyle/>
        <a:p>
          <a:endParaRPr lang="en-US"/>
        </a:p>
      </dgm:t>
    </dgm:pt>
    <dgm:pt modelId="{896D603C-F32B-467B-83CB-E49EB0CDE4D0}" type="sibTrans" cxnId="{7C2E62B5-A077-4FD9-9CAC-90FEBC11F2B1}">
      <dgm:prSet/>
      <dgm:spPr/>
      <dgm:t>
        <a:bodyPr/>
        <a:lstStyle/>
        <a:p>
          <a:endParaRPr lang="en-US"/>
        </a:p>
      </dgm:t>
    </dgm:pt>
    <dgm:pt modelId="{17E180E0-982F-4777-A49D-4E15E5CE6340}">
      <dgm:prSet/>
      <dgm:spPr>
        <a:solidFill>
          <a:schemeClr val="accent6"/>
        </a:solidFill>
      </dgm:spPr>
      <dgm:t>
        <a:bodyPr/>
        <a:lstStyle/>
        <a:p>
          <a:r>
            <a:rPr lang="en-CA" dirty="0"/>
            <a:t>Electives </a:t>
          </a:r>
        </a:p>
        <a:p>
          <a:r>
            <a:rPr lang="en-CA" dirty="0"/>
            <a:t>(can be grade 11 or 12)</a:t>
          </a:r>
          <a:endParaRPr lang="en-US" dirty="0"/>
        </a:p>
      </dgm:t>
    </dgm:pt>
    <dgm:pt modelId="{3E7B9779-3778-4CD5-80C5-A43E4CB25224}" type="parTrans" cxnId="{A63AA34F-78E2-468A-B160-5B6380C32116}">
      <dgm:prSet/>
      <dgm:spPr/>
      <dgm:t>
        <a:bodyPr/>
        <a:lstStyle/>
        <a:p>
          <a:endParaRPr lang="en-US"/>
        </a:p>
      </dgm:t>
    </dgm:pt>
    <dgm:pt modelId="{9B588A25-BFC6-4E07-A5F7-36CAE33F90C2}" type="sibTrans" cxnId="{A63AA34F-78E2-468A-B160-5B6380C32116}">
      <dgm:prSet/>
      <dgm:spPr/>
      <dgm:t>
        <a:bodyPr/>
        <a:lstStyle/>
        <a:p>
          <a:endParaRPr lang="en-US"/>
        </a:p>
      </dgm:t>
    </dgm:pt>
    <dgm:pt modelId="{26A83117-D43A-478C-A3C9-D6AAD885808C}">
      <dgm:prSet/>
      <dgm:spPr>
        <a:solidFill>
          <a:schemeClr val="accent6"/>
        </a:solidFill>
      </dgm:spPr>
      <dgm:t>
        <a:bodyPr/>
        <a:lstStyle/>
        <a:p>
          <a:r>
            <a:rPr lang="en-CA" dirty="0"/>
            <a:t>Career </a:t>
          </a:r>
          <a:r>
            <a:rPr lang="en-CA"/>
            <a:t>Life Connections 12 </a:t>
          </a:r>
          <a:r>
            <a:rPr lang="en-CA" dirty="0"/>
            <a:t>+ Capstone Project</a:t>
          </a:r>
          <a:endParaRPr lang="en-US" dirty="0"/>
        </a:p>
      </dgm:t>
    </dgm:pt>
    <dgm:pt modelId="{5A6D9167-A972-420B-BCD3-12CFC9CEB7D6}" type="parTrans" cxnId="{C7F97BE7-1A2D-4D15-9D31-F14C0B129189}">
      <dgm:prSet/>
      <dgm:spPr/>
      <dgm:t>
        <a:bodyPr/>
        <a:lstStyle/>
        <a:p>
          <a:endParaRPr lang="en-US"/>
        </a:p>
      </dgm:t>
    </dgm:pt>
    <dgm:pt modelId="{9F01E281-DB9C-45BB-97A6-89DBFDCC7F84}" type="sibTrans" cxnId="{C7F97BE7-1A2D-4D15-9D31-F14C0B129189}">
      <dgm:prSet/>
      <dgm:spPr/>
      <dgm:t>
        <a:bodyPr/>
        <a:lstStyle/>
        <a:p>
          <a:endParaRPr lang="en-US"/>
        </a:p>
      </dgm:t>
    </dgm:pt>
    <dgm:pt modelId="{86D811E3-22F6-45B0-B9E4-D66E161D5BDD}">
      <dgm:prSet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Literacy Assessment</a:t>
          </a:r>
          <a:endParaRPr lang="en-US" dirty="0"/>
        </a:p>
      </dgm:t>
    </dgm:pt>
    <dgm:pt modelId="{68755DDE-42C5-4A0C-8A1A-D995CE8FFA7D}" type="parTrans" cxnId="{32637847-909D-46E8-8317-C50A02E6142B}">
      <dgm:prSet/>
      <dgm:spPr/>
      <dgm:t>
        <a:bodyPr/>
        <a:lstStyle/>
        <a:p>
          <a:endParaRPr lang="en-US"/>
        </a:p>
      </dgm:t>
    </dgm:pt>
    <dgm:pt modelId="{8572A2C2-D9AC-400F-890E-07959574F7A2}" type="sibTrans" cxnId="{32637847-909D-46E8-8317-C50A02E6142B}">
      <dgm:prSet/>
      <dgm:spPr/>
      <dgm:t>
        <a:bodyPr/>
        <a:lstStyle/>
        <a:p>
          <a:endParaRPr lang="en-US"/>
        </a:p>
      </dgm:t>
    </dgm:pt>
    <dgm:pt modelId="{3E1A3EBD-0DDE-4539-9890-AFD84E4BAF16}" type="pres">
      <dgm:prSet presAssocID="{F8BF238C-1AF1-49B3-AE3B-EC1D136F7822}" presName="diagram" presStyleCnt="0">
        <dgm:presLayoutVars>
          <dgm:dir/>
          <dgm:resizeHandles val="exact"/>
        </dgm:presLayoutVars>
      </dgm:prSet>
      <dgm:spPr/>
    </dgm:pt>
    <dgm:pt modelId="{AEA8436D-F24C-475D-B0C4-8696956FD268}" type="pres">
      <dgm:prSet presAssocID="{D7B0F68D-4690-471F-88F2-7F51DB1AF48F}" presName="node" presStyleLbl="node1" presStyleIdx="0" presStyleCnt="5">
        <dgm:presLayoutVars>
          <dgm:bulletEnabled val="1"/>
        </dgm:presLayoutVars>
      </dgm:prSet>
      <dgm:spPr/>
    </dgm:pt>
    <dgm:pt modelId="{46A776BA-6032-490D-A413-9AF2BA52D598}" type="pres">
      <dgm:prSet presAssocID="{462FCBFB-CD0F-4AEE-B2C2-3E824355DEF7}" presName="sibTrans" presStyleCnt="0"/>
      <dgm:spPr/>
    </dgm:pt>
    <dgm:pt modelId="{34D88A98-E403-41B8-810C-33A901251DA5}" type="pres">
      <dgm:prSet presAssocID="{EE733459-24A6-4255-BEE0-58191AC0ED96}" presName="node" presStyleLbl="node1" presStyleIdx="1" presStyleCnt="5">
        <dgm:presLayoutVars>
          <dgm:bulletEnabled val="1"/>
        </dgm:presLayoutVars>
      </dgm:prSet>
      <dgm:spPr/>
    </dgm:pt>
    <dgm:pt modelId="{B585D282-4782-4FEC-B532-DAC7823FBC6D}" type="pres">
      <dgm:prSet presAssocID="{896D603C-F32B-467B-83CB-E49EB0CDE4D0}" presName="sibTrans" presStyleCnt="0"/>
      <dgm:spPr/>
    </dgm:pt>
    <dgm:pt modelId="{2EBE684B-5E7C-49EB-906D-A8D6065468CE}" type="pres">
      <dgm:prSet presAssocID="{17E180E0-982F-4777-A49D-4E15E5CE6340}" presName="node" presStyleLbl="node1" presStyleIdx="2" presStyleCnt="5">
        <dgm:presLayoutVars>
          <dgm:bulletEnabled val="1"/>
        </dgm:presLayoutVars>
      </dgm:prSet>
      <dgm:spPr/>
    </dgm:pt>
    <dgm:pt modelId="{3156BEB4-790F-4D6A-A7D2-C58D5467E206}" type="pres">
      <dgm:prSet presAssocID="{9B588A25-BFC6-4E07-A5F7-36CAE33F90C2}" presName="sibTrans" presStyleCnt="0"/>
      <dgm:spPr/>
    </dgm:pt>
    <dgm:pt modelId="{1B619B04-8A5B-4146-A3CB-792ECEC5E482}" type="pres">
      <dgm:prSet presAssocID="{26A83117-D43A-478C-A3C9-D6AAD885808C}" presName="node" presStyleLbl="node1" presStyleIdx="3" presStyleCnt="5">
        <dgm:presLayoutVars>
          <dgm:bulletEnabled val="1"/>
        </dgm:presLayoutVars>
      </dgm:prSet>
      <dgm:spPr/>
    </dgm:pt>
    <dgm:pt modelId="{B8FCC402-67C2-48A5-A683-EB11EF164AC2}" type="pres">
      <dgm:prSet presAssocID="{9F01E281-DB9C-45BB-97A6-89DBFDCC7F84}" presName="sibTrans" presStyleCnt="0"/>
      <dgm:spPr/>
    </dgm:pt>
    <dgm:pt modelId="{FC1FAA63-243D-41F8-8E9D-ACEDB012CF40}" type="pres">
      <dgm:prSet presAssocID="{86D811E3-22F6-45B0-B9E4-D66E161D5BDD}" presName="node" presStyleLbl="node1" presStyleIdx="4" presStyleCnt="5">
        <dgm:presLayoutVars>
          <dgm:bulletEnabled val="1"/>
        </dgm:presLayoutVars>
      </dgm:prSet>
      <dgm:spPr/>
    </dgm:pt>
  </dgm:ptLst>
  <dgm:cxnLst>
    <dgm:cxn modelId="{BD0A1B03-DD8C-4F5B-8933-73CA0226173B}" srcId="{F8BF238C-1AF1-49B3-AE3B-EC1D136F7822}" destId="{D7B0F68D-4690-471F-88F2-7F51DB1AF48F}" srcOrd="0" destOrd="0" parTransId="{60EB3655-624B-4508-8A85-C4F20A2CCD18}" sibTransId="{462FCBFB-CD0F-4AEE-B2C2-3E824355DEF7}"/>
    <dgm:cxn modelId="{734FE112-89F9-4898-AC68-EDF5B4CBB434}" type="presOf" srcId="{D7B0F68D-4690-471F-88F2-7F51DB1AF48F}" destId="{AEA8436D-F24C-475D-B0C4-8696956FD268}" srcOrd="0" destOrd="0" presId="urn:microsoft.com/office/officeart/2005/8/layout/default"/>
    <dgm:cxn modelId="{3F9B205F-60D4-48FA-A354-68C36FD40383}" type="presOf" srcId="{F8BF238C-1AF1-49B3-AE3B-EC1D136F7822}" destId="{3E1A3EBD-0DDE-4539-9890-AFD84E4BAF16}" srcOrd="0" destOrd="0" presId="urn:microsoft.com/office/officeart/2005/8/layout/default"/>
    <dgm:cxn modelId="{32637847-909D-46E8-8317-C50A02E6142B}" srcId="{F8BF238C-1AF1-49B3-AE3B-EC1D136F7822}" destId="{86D811E3-22F6-45B0-B9E4-D66E161D5BDD}" srcOrd="4" destOrd="0" parTransId="{68755DDE-42C5-4A0C-8A1A-D995CE8FFA7D}" sibTransId="{8572A2C2-D9AC-400F-890E-07959574F7A2}"/>
    <dgm:cxn modelId="{A63AA34F-78E2-468A-B160-5B6380C32116}" srcId="{F8BF238C-1AF1-49B3-AE3B-EC1D136F7822}" destId="{17E180E0-982F-4777-A49D-4E15E5CE6340}" srcOrd="2" destOrd="0" parTransId="{3E7B9779-3778-4CD5-80C5-A43E4CB25224}" sibTransId="{9B588A25-BFC6-4E07-A5F7-36CAE33F90C2}"/>
    <dgm:cxn modelId="{8E77DD6F-A7D9-4AC2-9C4F-3F1F3ADAD8C2}" type="presOf" srcId="{17E180E0-982F-4777-A49D-4E15E5CE6340}" destId="{2EBE684B-5E7C-49EB-906D-A8D6065468CE}" srcOrd="0" destOrd="0" presId="urn:microsoft.com/office/officeart/2005/8/layout/default"/>
    <dgm:cxn modelId="{7C2E62B5-A077-4FD9-9CAC-90FEBC11F2B1}" srcId="{F8BF238C-1AF1-49B3-AE3B-EC1D136F7822}" destId="{EE733459-24A6-4255-BEE0-58191AC0ED96}" srcOrd="1" destOrd="0" parTransId="{1E0D359B-566C-486F-A125-724CD661DEE7}" sibTransId="{896D603C-F32B-467B-83CB-E49EB0CDE4D0}"/>
    <dgm:cxn modelId="{987D1ABC-629D-4F3A-AF90-CE1A1104BC76}" type="presOf" srcId="{EE733459-24A6-4255-BEE0-58191AC0ED96}" destId="{34D88A98-E403-41B8-810C-33A901251DA5}" srcOrd="0" destOrd="0" presId="urn:microsoft.com/office/officeart/2005/8/layout/default"/>
    <dgm:cxn modelId="{74CD15D1-3EFE-4497-A1A9-832A0B4846A9}" type="presOf" srcId="{86D811E3-22F6-45B0-B9E4-D66E161D5BDD}" destId="{FC1FAA63-243D-41F8-8E9D-ACEDB012CF40}" srcOrd="0" destOrd="0" presId="urn:microsoft.com/office/officeart/2005/8/layout/default"/>
    <dgm:cxn modelId="{543685DD-823C-450B-85CB-4BADBB07D013}" type="presOf" srcId="{26A83117-D43A-478C-A3C9-D6AAD885808C}" destId="{1B619B04-8A5B-4146-A3CB-792ECEC5E482}" srcOrd="0" destOrd="0" presId="urn:microsoft.com/office/officeart/2005/8/layout/default"/>
    <dgm:cxn modelId="{C7F97BE7-1A2D-4D15-9D31-F14C0B129189}" srcId="{F8BF238C-1AF1-49B3-AE3B-EC1D136F7822}" destId="{26A83117-D43A-478C-A3C9-D6AAD885808C}" srcOrd="3" destOrd="0" parTransId="{5A6D9167-A972-420B-BCD3-12CFC9CEB7D6}" sibTransId="{9F01E281-DB9C-45BB-97A6-89DBFDCC7F84}"/>
    <dgm:cxn modelId="{49348EB0-B735-4EEA-ADED-25ED5C59CB38}" type="presParOf" srcId="{3E1A3EBD-0DDE-4539-9890-AFD84E4BAF16}" destId="{AEA8436D-F24C-475D-B0C4-8696956FD268}" srcOrd="0" destOrd="0" presId="urn:microsoft.com/office/officeart/2005/8/layout/default"/>
    <dgm:cxn modelId="{D306CEFF-A613-4834-B69E-D28573F72AF4}" type="presParOf" srcId="{3E1A3EBD-0DDE-4539-9890-AFD84E4BAF16}" destId="{46A776BA-6032-490D-A413-9AF2BA52D598}" srcOrd="1" destOrd="0" presId="urn:microsoft.com/office/officeart/2005/8/layout/default"/>
    <dgm:cxn modelId="{37E0E2D5-C897-46FB-890B-3635A0B32BD0}" type="presParOf" srcId="{3E1A3EBD-0DDE-4539-9890-AFD84E4BAF16}" destId="{34D88A98-E403-41B8-810C-33A901251DA5}" srcOrd="2" destOrd="0" presId="urn:microsoft.com/office/officeart/2005/8/layout/default"/>
    <dgm:cxn modelId="{F582C63D-AEBB-4067-A3F5-872373EF3BF8}" type="presParOf" srcId="{3E1A3EBD-0DDE-4539-9890-AFD84E4BAF16}" destId="{B585D282-4782-4FEC-B532-DAC7823FBC6D}" srcOrd="3" destOrd="0" presId="urn:microsoft.com/office/officeart/2005/8/layout/default"/>
    <dgm:cxn modelId="{8B7F7822-ADA3-4EAF-8008-6C90B5839B2F}" type="presParOf" srcId="{3E1A3EBD-0DDE-4539-9890-AFD84E4BAF16}" destId="{2EBE684B-5E7C-49EB-906D-A8D6065468CE}" srcOrd="4" destOrd="0" presId="urn:microsoft.com/office/officeart/2005/8/layout/default"/>
    <dgm:cxn modelId="{D46904D1-A56C-42F7-95A6-BDB49FB8BC8C}" type="presParOf" srcId="{3E1A3EBD-0DDE-4539-9890-AFD84E4BAF16}" destId="{3156BEB4-790F-4D6A-A7D2-C58D5467E206}" srcOrd="5" destOrd="0" presId="urn:microsoft.com/office/officeart/2005/8/layout/default"/>
    <dgm:cxn modelId="{F0641D7D-39D1-456F-A786-879E990DCF7E}" type="presParOf" srcId="{3E1A3EBD-0DDE-4539-9890-AFD84E4BAF16}" destId="{1B619B04-8A5B-4146-A3CB-792ECEC5E482}" srcOrd="6" destOrd="0" presId="urn:microsoft.com/office/officeart/2005/8/layout/default"/>
    <dgm:cxn modelId="{F9FF48EA-A0AB-4FA6-8025-2C013DEEBCDC}" type="presParOf" srcId="{3E1A3EBD-0DDE-4539-9890-AFD84E4BAF16}" destId="{B8FCC402-67C2-48A5-A683-EB11EF164AC2}" srcOrd="7" destOrd="0" presId="urn:microsoft.com/office/officeart/2005/8/layout/default"/>
    <dgm:cxn modelId="{725A2E0D-112F-43BD-BD4C-65918DE94339}" type="presParOf" srcId="{3E1A3EBD-0DDE-4539-9890-AFD84E4BAF16}" destId="{FC1FAA63-243D-41F8-8E9D-ACEDB012CF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63D9B-3260-4636-8BC2-639BD19BA2CB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DAEB1-B77E-4383-91A2-27DD0C944733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79C1B-02A4-48D3-B9D6-D4B409354AAC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Completion of Grade 9</a:t>
          </a:r>
          <a:endParaRPr lang="en-US" sz="2200" kern="1200"/>
        </a:p>
      </dsp:txBody>
      <dsp:txXfrm>
        <a:off x="1126608" y="1924"/>
        <a:ext cx="4786828" cy="975418"/>
      </dsp:txXfrm>
    </dsp:sp>
    <dsp:sp modelId="{76D201C1-A537-41F1-9399-75A01329694B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E49DF-530A-4D8D-9BF4-0BC858AB6EF0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C41F6-9383-460E-BECD-94F72749DFAB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80 credits from specific courses in Grades 10, 11 and 12</a:t>
          </a:r>
          <a:endParaRPr lang="en-US" sz="2200" kern="1200"/>
        </a:p>
      </dsp:txBody>
      <dsp:txXfrm>
        <a:off x="1126608" y="1221197"/>
        <a:ext cx="4786828" cy="975418"/>
      </dsp:txXfrm>
    </dsp:sp>
    <dsp:sp modelId="{4438F12D-B651-4061-93DB-344E6120F11E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4C964-3A6B-4896-8F98-97FE0541B296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25F97-FEBA-4F7E-9EFD-508858D1FD55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Capstone Project (</a:t>
          </a:r>
          <a:r>
            <a:rPr lang="en-CA" sz="2200" kern="1200"/>
            <a:t>which is done in Career Life Connections 12)</a:t>
          </a:r>
          <a:endParaRPr lang="en-US" sz="2200" kern="1200" dirty="0"/>
        </a:p>
      </dsp:txBody>
      <dsp:txXfrm>
        <a:off x="1126608" y="2440471"/>
        <a:ext cx="4786828" cy="975418"/>
      </dsp:txXfrm>
    </dsp:sp>
    <dsp:sp modelId="{63EABAC3-2F56-4497-9520-C3E6DFD92817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EB3B0-B462-4D8F-A8F7-1A31FF835820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6872D-15D5-43C9-98B8-8758FA0F1EA5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Numeracy and Literacy Assessments (grades 10 and 12)</a:t>
          </a:r>
          <a:endParaRPr lang="en-US" sz="2200" kern="1200"/>
        </a:p>
      </dsp:txBody>
      <dsp:txXfrm>
        <a:off x="1126608" y="3659744"/>
        <a:ext cx="4786828" cy="97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482D4-2E55-4317-8031-7E8E01B1BAB3}">
      <dsp:nvSpPr>
        <dsp:cNvPr id="0" name=""/>
        <dsp:cNvSpPr/>
      </dsp:nvSpPr>
      <dsp:spPr>
        <a:xfrm>
          <a:off x="639687" y="236451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B3885-FF79-485A-B676-5C88C9DDA150}">
      <dsp:nvSpPr>
        <dsp:cNvPr id="0" name=""/>
        <dsp:cNvSpPr/>
      </dsp:nvSpPr>
      <dsp:spPr>
        <a:xfrm>
          <a:off x="1005312" y="602076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06534-BAC3-4F21-AEBD-A915564313F6}">
      <dsp:nvSpPr>
        <dsp:cNvPr id="0" name=""/>
        <dsp:cNvSpPr/>
      </dsp:nvSpPr>
      <dsp:spPr>
        <a:xfrm>
          <a:off x="91250" y="2486451"/>
          <a:ext cx="28125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600" kern="1200" dirty="0"/>
            <a:t>Starting in Grade 10 each course you pass will give you 4 credits.</a:t>
          </a:r>
          <a:endParaRPr lang="en-US" sz="1600" kern="1200" dirty="0"/>
        </a:p>
      </dsp:txBody>
      <dsp:txXfrm>
        <a:off x="91250" y="2486451"/>
        <a:ext cx="2812500" cy="1575000"/>
      </dsp:txXfrm>
    </dsp:sp>
    <dsp:sp modelId="{9FD25D46-607B-4337-8886-DE006EB12BF0}">
      <dsp:nvSpPr>
        <dsp:cNvPr id="0" name=""/>
        <dsp:cNvSpPr/>
      </dsp:nvSpPr>
      <dsp:spPr>
        <a:xfrm>
          <a:off x="3944375" y="236451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BE24D-0122-462C-B818-C99EE1176D0C}">
      <dsp:nvSpPr>
        <dsp:cNvPr id="0" name=""/>
        <dsp:cNvSpPr/>
      </dsp:nvSpPr>
      <dsp:spPr>
        <a:xfrm>
          <a:off x="4310000" y="602076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C56EA-6B38-42A9-B658-8FA2DCAFC08A}">
      <dsp:nvSpPr>
        <dsp:cNvPr id="0" name=""/>
        <dsp:cNvSpPr/>
      </dsp:nvSpPr>
      <dsp:spPr>
        <a:xfrm>
          <a:off x="3395993" y="2456353"/>
          <a:ext cx="28125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600" kern="1200" dirty="0"/>
            <a:t>Some courses are required for graduation, and some are taken either because of interest and exploration or for future plans.</a:t>
          </a:r>
          <a:endParaRPr lang="en-US" sz="1600" kern="1200" dirty="0"/>
        </a:p>
      </dsp:txBody>
      <dsp:txXfrm>
        <a:off x="3395993" y="2456353"/>
        <a:ext cx="2812500" cy="1575000"/>
      </dsp:txXfrm>
    </dsp:sp>
    <dsp:sp modelId="{2A35F697-3DEB-41CB-B469-6D3F1C75BC3F}">
      <dsp:nvSpPr>
        <dsp:cNvPr id="0" name=""/>
        <dsp:cNvSpPr/>
      </dsp:nvSpPr>
      <dsp:spPr>
        <a:xfrm>
          <a:off x="7249062" y="236451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9F1BF-ADEB-4AC6-98D9-9CE600502BF6}">
      <dsp:nvSpPr>
        <dsp:cNvPr id="0" name=""/>
        <dsp:cNvSpPr/>
      </dsp:nvSpPr>
      <dsp:spPr>
        <a:xfrm>
          <a:off x="7614687" y="602076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4CD12-DD62-4943-8B42-2B77DA1202E9}">
      <dsp:nvSpPr>
        <dsp:cNvPr id="0" name=""/>
        <dsp:cNvSpPr/>
      </dsp:nvSpPr>
      <dsp:spPr>
        <a:xfrm>
          <a:off x="6700625" y="2486451"/>
          <a:ext cx="28125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600" kern="1200" dirty="0"/>
            <a:t>The required courses are………</a:t>
          </a:r>
          <a:endParaRPr lang="en-US" sz="1600" kern="1200" dirty="0"/>
        </a:p>
      </dsp:txBody>
      <dsp:txXfrm>
        <a:off x="6700625" y="2486451"/>
        <a:ext cx="2812500" cy="157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DA292-CB85-437F-8E44-0E429767D818}">
      <dsp:nvSpPr>
        <dsp:cNvPr id="0" name=""/>
        <dsp:cNvSpPr/>
      </dsp:nvSpPr>
      <dsp:spPr>
        <a:xfrm>
          <a:off x="2813" y="301926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English 10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(5 options)</a:t>
          </a:r>
          <a:endParaRPr lang="en-US" sz="2600" kern="1200" dirty="0"/>
        </a:p>
      </dsp:txBody>
      <dsp:txXfrm>
        <a:off x="2813" y="301926"/>
        <a:ext cx="2232011" cy="1339206"/>
      </dsp:txXfrm>
    </dsp:sp>
    <dsp:sp modelId="{D4808BD9-3D77-4F35-AC25-E78D3F3EE474}">
      <dsp:nvSpPr>
        <dsp:cNvPr id="0" name=""/>
        <dsp:cNvSpPr/>
      </dsp:nvSpPr>
      <dsp:spPr>
        <a:xfrm>
          <a:off x="2458025" y="301926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Math 10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(3 options)</a:t>
          </a:r>
          <a:endParaRPr lang="en-US" sz="2600" kern="1200" dirty="0"/>
        </a:p>
      </dsp:txBody>
      <dsp:txXfrm>
        <a:off x="2458025" y="301926"/>
        <a:ext cx="2232011" cy="1339206"/>
      </dsp:txXfrm>
    </dsp:sp>
    <dsp:sp modelId="{5EE1AC03-9D40-4E5B-B7A2-972269C559AA}">
      <dsp:nvSpPr>
        <dsp:cNvPr id="0" name=""/>
        <dsp:cNvSpPr/>
      </dsp:nvSpPr>
      <dsp:spPr>
        <a:xfrm>
          <a:off x="4913238" y="301926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Social Studies 10</a:t>
          </a:r>
          <a:endParaRPr lang="en-US" sz="2600" kern="1200" dirty="0"/>
        </a:p>
      </dsp:txBody>
      <dsp:txXfrm>
        <a:off x="4913238" y="301926"/>
        <a:ext cx="2232011" cy="1339206"/>
      </dsp:txXfrm>
    </dsp:sp>
    <dsp:sp modelId="{828D99D7-CC8F-4E18-A218-AE57B3CCC327}">
      <dsp:nvSpPr>
        <dsp:cNvPr id="0" name=""/>
        <dsp:cNvSpPr/>
      </dsp:nvSpPr>
      <dsp:spPr>
        <a:xfrm>
          <a:off x="7368450" y="301926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PHE 10</a:t>
          </a:r>
          <a:endParaRPr lang="en-US" sz="2600" kern="1200" dirty="0"/>
        </a:p>
      </dsp:txBody>
      <dsp:txXfrm>
        <a:off x="7368450" y="301926"/>
        <a:ext cx="2232011" cy="1339206"/>
      </dsp:txXfrm>
    </dsp:sp>
    <dsp:sp modelId="{ADFA7CE4-ED7D-447E-B8D2-43BC83C26877}">
      <dsp:nvSpPr>
        <dsp:cNvPr id="0" name=""/>
        <dsp:cNvSpPr/>
      </dsp:nvSpPr>
      <dsp:spPr>
        <a:xfrm>
          <a:off x="2813" y="1864334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Science 10</a:t>
          </a:r>
          <a:endParaRPr lang="en-US" sz="2600" kern="1200" dirty="0"/>
        </a:p>
      </dsp:txBody>
      <dsp:txXfrm>
        <a:off x="2813" y="1864334"/>
        <a:ext cx="2232011" cy="1339206"/>
      </dsp:txXfrm>
    </dsp:sp>
    <dsp:sp modelId="{1461378D-04EF-42D4-8D9A-8E6BFFB414C0}">
      <dsp:nvSpPr>
        <dsp:cNvPr id="0" name=""/>
        <dsp:cNvSpPr/>
      </dsp:nvSpPr>
      <dsp:spPr>
        <a:xfrm>
          <a:off x="4904042" y="1910054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Numeracy Assessment</a:t>
          </a:r>
        </a:p>
      </dsp:txBody>
      <dsp:txXfrm>
        <a:off x="4904042" y="1910054"/>
        <a:ext cx="2232011" cy="1339206"/>
      </dsp:txXfrm>
    </dsp:sp>
    <dsp:sp modelId="{ABA079B6-E400-4479-BB47-CCE0F21805B2}">
      <dsp:nvSpPr>
        <dsp:cNvPr id="0" name=""/>
        <dsp:cNvSpPr/>
      </dsp:nvSpPr>
      <dsp:spPr>
        <a:xfrm>
          <a:off x="2412403" y="1864334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One Applied Skill OR Fine Art</a:t>
          </a:r>
          <a:endParaRPr lang="en-US" sz="2600" kern="1200" dirty="0"/>
        </a:p>
      </dsp:txBody>
      <dsp:txXfrm>
        <a:off x="2412403" y="1864334"/>
        <a:ext cx="2232011" cy="1339206"/>
      </dsp:txXfrm>
    </dsp:sp>
    <dsp:sp modelId="{CD8603C1-73BB-4F62-A9D5-FB641FF3E7A4}">
      <dsp:nvSpPr>
        <dsp:cNvPr id="0" name=""/>
        <dsp:cNvSpPr/>
      </dsp:nvSpPr>
      <dsp:spPr>
        <a:xfrm>
          <a:off x="7368450" y="1864334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Literacy Assessment</a:t>
          </a:r>
          <a:endParaRPr lang="en-US" sz="2600" kern="1200" dirty="0"/>
        </a:p>
      </dsp:txBody>
      <dsp:txXfrm>
        <a:off x="7368450" y="1864334"/>
        <a:ext cx="2232011" cy="1339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22EE-F109-42C3-8D8A-3063D99453EA}">
      <dsp:nvSpPr>
        <dsp:cNvPr id="0" name=""/>
        <dsp:cNvSpPr/>
      </dsp:nvSpPr>
      <dsp:spPr>
        <a:xfrm>
          <a:off x="712824" y="943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English </a:t>
          </a:r>
          <a:r>
            <a:rPr lang="en-CA" sz="2200" kern="1200"/>
            <a:t>11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(</a:t>
          </a:r>
          <a:r>
            <a:rPr lang="en-CA" sz="2200" kern="1200" dirty="0"/>
            <a:t>5 options)</a:t>
          </a:r>
          <a:endParaRPr lang="en-US" sz="2200" kern="1200" dirty="0"/>
        </a:p>
      </dsp:txBody>
      <dsp:txXfrm>
        <a:off x="712824" y="943"/>
        <a:ext cx="2555851" cy="1533511"/>
      </dsp:txXfrm>
    </dsp:sp>
    <dsp:sp modelId="{85F628B5-1F88-43CC-8CCE-4C9154FF824C}">
      <dsp:nvSpPr>
        <dsp:cNvPr id="0" name=""/>
        <dsp:cNvSpPr/>
      </dsp:nvSpPr>
      <dsp:spPr>
        <a:xfrm>
          <a:off x="3524261" y="943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Math 11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(3 options)</a:t>
          </a:r>
          <a:endParaRPr lang="en-US" sz="2200" kern="1200" dirty="0"/>
        </a:p>
      </dsp:txBody>
      <dsp:txXfrm>
        <a:off x="3524261" y="943"/>
        <a:ext cx="2555851" cy="1533511"/>
      </dsp:txXfrm>
    </dsp:sp>
    <dsp:sp modelId="{A2F65B42-82B0-42DA-BD39-47FD444FF5AE}">
      <dsp:nvSpPr>
        <dsp:cNvPr id="0" name=""/>
        <dsp:cNvSpPr/>
      </dsp:nvSpPr>
      <dsp:spPr>
        <a:xfrm>
          <a:off x="6335698" y="943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One Socials (can be done in gr. 11 or 12 - many options) </a:t>
          </a:r>
          <a:endParaRPr lang="en-US" sz="2200" kern="1200" dirty="0"/>
        </a:p>
      </dsp:txBody>
      <dsp:txXfrm>
        <a:off x="6335698" y="943"/>
        <a:ext cx="2555851" cy="1533511"/>
      </dsp:txXfrm>
    </dsp:sp>
    <dsp:sp modelId="{E4E16B71-4A1D-4F87-BF3D-5347C412CCCA}">
      <dsp:nvSpPr>
        <dsp:cNvPr id="0" name=""/>
        <dsp:cNvSpPr/>
      </dsp:nvSpPr>
      <dsp:spPr>
        <a:xfrm>
          <a:off x="712824" y="1790039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One Science 11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(Bio, Chem, Phys, </a:t>
          </a:r>
          <a:r>
            <a:rPr lang="en-CA" sz="2200" kern="1200" dirty="0" err="1"/>
            <a:t>Env’tal</a:t>
          </a:r>
          <a:r>
            <a:rPr lang="en-CA" sz="2200" kern="1200" dirty="0"/>
            <a:t>, Sci for Citizens) </a:t>
          </a:r>
          <a:endParaRPr lang="en-US" sz="2200" kern="1200" dirty="0"/>
        </a:p>
      </dsp:txBody>
      <dsp:txXfrm>
        <a:off x="712824" y="1790039"/>
        <a:ext cx="2555851" cy="1533511"/>
      </dsp:txXfrm>
    </dsp:sp>
    <dsp:sp modelId="{C2C99580-64A7-4C0E-BE61-D029B64FB370}">
      <dsp:nvSpPr>
        <dsp:cNvPr id="0" name=""/>
        <dsp:cNvSpPr/>
      </dsp:nvSpPr>
      <dsp:spPr>
        <a:xfrm>
          <a:off x="3524261" y="1790039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Possible:  Indigenous Course (English or Socials)</a:t>
          </a:r>
          <a:endParaRPr lang="en-US" sz="2200" kern="1200" dirty="0"/>
        </a:p>
      </dsp:txBody>
      <dsp:txXfrm>
        <a:off x="3524261" y="1790039"/>
        <a:ext cx="2555851" cy="1533511"/>
      </dsp:txXfrm>
    </dsp:sp>
    <dsp:sp modelId="{1F5252F5-ABF7-4771-849A-7FD738210288}">
      <dsp:nvSpPr>
        <dsp:cNvPr id="0" name=""/>
        <dsp:cNvSpPr/>
      </dsp:nvSpPr>
      <dsp:spPr>
        <a:xfrm>
          <a:off x="6335698" y="1790039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Career Life Education 11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200" kern="1200" dirty="0"/>
        </a:p>
      </dsp:txBody>
      <dsp:txXfrm>
        <a:off x="6335698" y="1790039"/>
        <a:ext cx="2555851" cy="1533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8436D-F24C-475D-B0C4-8696956FD268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English 12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First Peoples English 12</a:t>
          </a:r>
        </a:p>
      </dsp:txBody>
      <dsp:txXfrm>
        <a:off x="196453" y="2815"/>
        <a:ext cx="3020466" cy="1812280"/>
      </dsp:txXfrm>
    </dsp:sp>
    <dsp:sp modelId="{34D88A98-E403-41B8-810C-33A901251DA5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Minimum of 3 grade 12 courses</a:t>
          </a:r>
          <a:endParaRPr lang="en-US" sz="2400" kern="1200" dirty="0"/>
        </a:p>
      </dsp:txBody>
      <dsp:txXfrm>
        <a:off x="3518966" y="2815"/>
        <a:ext cx="3020466" cy="1812280"/>
      </dsp:txXfrm>
    </dsp:sp>
    <dsp:sp modelId="{2EBE684B-5E7C-49EB-906D-A8D6065468CE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Electives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(can be grade 11 or 12)</a:t>
          </a:r>
          <a:endParaRPr lang="en-US" sz="2400" kern="1200" dirty="0"/>
        </a:p>
      </dsp:txBody>
      <dsp:txXfrm>
        <a:off x="6841480" y="2815"/>
        <a:ext cx="3020466" cy="1812280"/>
      </dsp:txXfrm>
    </dsp:sp>
    <dsp:sp modelId="{1B619B04-8A5B-4146-A3CB-792ECEC5E482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Career </a:t>
          </a:r>
          <a:r>
            <a:rPr lang="en-CA" sz="2400" kern="1200"/>
            <a:t>Life Connections 12 </a:t>
          </a:r>
          <a:r>
            <a:rPr lang="en-CA" sz="2400" kern="1200" dirty="0"/>
            <a:t>+ Capstone Project</a:t>
          </a:r>
          <a:endParaRPr lang="en-US" sz="2400" kern="1200" dirty="0"/>
        </a:p>
      </dsp:txBody>
      <dsp:txXfrm>
        <a:off x="1857709" y="2117141"/>
        <a:ext cx="3020466" cy="1812280"/>
      </dsp:txXfrm>
    </dsp:sp>
    <dsp:sp modelId="{FC1FAA63-243D-41F8-8E9D-ACEDB012CF40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Literacy Assessment</a:t>
          </a:r>
          <a:endParaRPr lang="en-US" sz="2400" kern="1200" dirty="0"/>
        </a:p>
      </dsp:txBody>
      <dsp:txXfrm>
        <a:off x="5180223" y="2117141"/>
        <a:ext cx="3020466" cy="1812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D755-1A53-482C-B510-FA4B4624683E}" type="datetimeFigureOut">
              <a:rPr lang="en-CA" smtClean="0"/>
              <a:t>2025-01-21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15778-8A2B-4CF0-A145-F166ACB8B3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01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56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2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3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0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9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83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69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7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llagrotto.com/1570/opinion/course-selection-advic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noramaridge.c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c/counselling-services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mergentbydesign.com/2011/03/04/5-key-issues-impacting-the-future-of-facebook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s-mathematics-maths-symbols-1426892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sc.edu/domain/13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megc.wordpress.com/category/french-immersion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French_university_icon.svg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ack of books with text overlay&#10;&#10;Description automatically generated with low confidence">
            <a:extLst>
              <a:ext uri="{FF2B5EF4-FFF2-40B4-BE49-F238E27FC236}">
                <a16:creationId xmlns:a16="http://schemas.microsoft.com/office/drawing/2014/main" id="{09CFD598-8859-A1E8-7B04-0C6A3200E9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557" b="10443"/>
          <a:stretch/>
        </p:blipFill>
        <p:spPr>
          <a:xfrm>
            <a:off x="1" y="-42332"/>
            <a:ext cx="12191999" cy="6857989"/>
          </a:xfrm>
          <a:prstGeom prst="rect">
            <a:avLst/>
          </a:prstGeom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CA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en-CA"/>
              <a:t>Course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2400" dirty="0"/>
              <a:t>Grade 9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29" name="Straight Connector 33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7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Click="0" advTm="11000"/>
    </mc:Choice>
    <mc:Fallback xmlns="">
      <p:transition spd="slow" advClick="0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BAAC-359C-42BA-97E5-224A5FF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Completing your course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DE295C-8C37-4E51-AFD1-2645EC40ABA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CA" sz="2800" dirty="0"/>
              <a:t>Brainstorm, plan &amp; research using the </a:t>
            </a:r>
            <a:r>
              <a:rPr lang="en-CA" sz="2800" b="1" dirty="0">
                <a:solidFill>
                  <a:schemeClr val="accent6"/>
                </a:solidFill>
              </a:rPr>
              <a:t>Course Selection Handbook</a:t>
            </a:r>
            <a:r>
              <a:rPr lang="en-CA" sz="2800" dirty="0"/>
              <a:t>. It is on the school website with a description of all courses offered at P.R.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CA" sz="2800" dirty="0"/>
              <a:t>Complete your </a:t>
            </a:r>
            <a:r>
              <a:rPr lang="en-CA" sz="2800" b="1" dirty="0">
                <a:solidFill>
                  <a:schemeClr val="accent6"/>
                </a:solidFill>
              </a:rPr>
              <a:t>course requests </a:t>
            </a:r>
            <a:r>
              <a:rPr lang="en-CA" sz="2800" dirty="0"/>
              <a:t>on </a:t>
            </a:r>
            <a:r>
              <a:rPr lang="en-CA" sz="2800" b="1" dirty="0" err="1">
                <a:solidFill>
                  <a:schemeClr val="accent6"/>
                </a:solidFill>
              </a:rPr>
              <a:t>MyED</a:t>
            </a:r>
            <a:endParaRPr lang="en-CA" sz="2800" b="1" dirty="0">
              <a:solidFill>
                <a:schemeClr val="accent6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CA" sz="2800" dirty="0"/>
              <a:t>If you have forgotten your password, </a:t>
            </a:r>
            <a:r>
              <a:rPr lang="en-CA" sz="2800" b="1" dirty="0">
                <a:solidFill>
                  <a:schemeClr val="accent6"/>
                </a:solidFill>
              </a:rPr>
              <a:t>complete the google form</a:t>
            </a:r>
            <a:r>
              <a:rPr lang="en-CA" sz="2800" dirty="0"/>
              <a:t> to request a </a:t>
            </a:r>
            <a:r>
              <a:rPr lang="en-CA" sz="2800" b="1" dirty="0">
                <a:solidFill>
                  <a:schemeClr val="accent6"/>
                </a:solidFill>
              </a:rPr>
              <a:t>password reset</a:t>
            </a:r>
            <a:r>
              <a:rPr lang="en-CA" sz="2800" dirty="0"/>
              <a:t>, on our school website: </a:t>
            </a:r>
          </a:p>
          <a:p>
            <a:pPr marL="36576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CA" sz="2800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www.panoramaridge.ca</a:t>
            </a:r>
            <a:endParaRPr lang="en-CA" sz="2800" b="1" dirty="0">
              <a:solidFill>
                <a:schemeClr val="accent6"/>
              </a:solidFill>
            </a:endParaRPr>
          </a:p>
          <a:p>
            <a:pPr marL="640080" lvl="1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CA" sz="2600" dirty="0"/>
              <a:t>	</a:t>
            </a:r>
            <a:endParaRPr lang="en-CA" sz="3400" dirty="0"/>
          </a:p>
        </p:txBody>
      </p:sp>
    </p:spTree>
    <p:extLst>
      <p:ext uri="{BB962C8B-B14F-4D97-AF65-F5344CB8AC3E}">
        <p14:creationId xmlns:p14="http://schemas.microsoft.com/office/powerpoint/2010/main" val="26926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70"/>
    </mc:Choice>
    <mc:Fallback xmlns="">
      <p:transition spd="slow" advTm="347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FF27-AD5F-4522-AAC0-79AAF4C9D4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Contacting Your Counsellor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F638-0C79-44C5-B395-46DD3BE4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CA" sz="2000" dirty="0"/>
              <a:t>Don’t hesitate to contact your counsellor </a:t>
            </a:r>
            <a:r>
              <a:rPr lang="en-CA" sz="2000"/>
              <a:t>on </a:t>
            </a:r>
            <a:r>
              <a:rPr lang="en-CA" sz="2000" b="1">
                <a:solidFill>
                  <a:schemeClr val="accent3">
                    <a:lumMod val="75000"/>
                  </a:schemeClr>
                </a:solidFill>
              </a:rPr>
              <a:t>Teams</a:t>
            </a:r>
            <a:r>
              <a:rPr lang="en-CA" sz="2000"/>
              <a:t> </a:t>
            </a:r>
            <a:r>
              <a:rPr lang="en-CA" sz="2000" dirty="0"/>
              <a:t>to discuss any questions you might have. </a:t>
            </a:r>
          </a:p>
          <a:p>
            <a:pPr>
              <a:buClr>
                <a:srgbClr val="002060"/>
              </a:buClr>
            </a:pPr>
            <a:r>
              <a:rPr lang="en-CA" sz="2000" dirty="0"/>
              <a:t>Counsellors’ Alphas:</a:t>
            </a:r>
          </a:p>
          <a:p>
            <a:pPr marL="0" indent="0">
              <a:buNone/>
            </a:pPr>
            <a:r>
              <a:rPr lang="en-CA" dirty="0"/>
              <a:t>			</a:t>
            </a:r>
            <a:r>
              <a:rPr lang="en-CA" sz="2400" b="1" dirty="0">
                <a:solidFill>
                  <a:schemeClr val="accent6"/>
                </a:solidFill>
              </a:rPr>
              <a:t>Mr. Holland: </a:t>
            </a:r>
            <a:r>
              <a:rPr lang="en-CA" sz="2400" dirty="0"/>
              <a:t>	A – </a:t>
            </a:r>
            <a:r>
              <a:rPr lang="en-CA" sz="2400" dirty="0" err="1"/>
              <a:t>Dhil</a:t>
            </a:r>
            <a:r>
              <a:rPr lang="en-CA" sz="2400" dirty="0"/>
              <a:t>, A</a:t>
            </a:r>
          </a:p>
          <a:p>
            <a:pPr marL="0" indent="0">
              <a:buNone/>
            </a:pPr>
            <a:r>
              <a:rPr lang="en-CA" sz="2400" dirty="0"/>
              <a:t>			</a:t>
            </a:r>
            <a:r>
              <a:rPr lang="en-CA" sz="2400" b="1" dirty="0">
                <a:solidFill>
                  <a:schemeClr val="accent6"/>
                </a:solidFill>
              </a:rPr>
              <a:t>Ms. Wisniewski: </a:t>
            </a:r>
            <a:r>
              <a:rPr lang="en-CA" sz="2400" dirty="0"/>
              <a:t>	</a:t>
            </a:r>
            <a:r>
              <a:rPr lang="en-CA" sz="2400" dirty="0" err="1"/>
              <a:t>Dhil</a:t>
            </a:r>
            <a:r>
              <a:rPr lang="en-CA" sz="2400" dirty="0"/>
              <a:t>, B – Khal</a:t>
            </a:r>
          </a:p>
          <a:p>
            <a:pPr marL="0" indent="0">
              <a:buNone/>
            </a:pPr>
            <a:r>
              <a:rPr lang="en-CA" sz="2400" dirty="0"/>
              <a:t>			</a:t>
            </a:r>
            <a:r>
              <a:rPr lang="en-CA" sz="2400" b="1" dirty="0">
                <a:solidFill>
                  <a:schemeClr val="accent6"/>
                </a:solidFill>
              </a:rPr>
              <a:t>Mr. Price: </a:t>
            </a:r>
            <a:r>
              <a:rPr lang="en-CA" sz="2400" dirty="0"/>
              <a:t>		Kham - Sai</a:t>
            </a:r>
          </a:p>
          <a:p>
            <a:pPr marL="0" indent="0">
              <a:buNone/>
            </a:pPr>
            <a:r>
              <a:rPr lang="en-CA" sz="2400" dirty="0"/>
              <a:t>			</a:t>
            </a:r>
            <a:r>
              <a:rPr lang="en-CA" sz="2400" b="1" dirty="0">
                <a:solidFill>
                  <a:schemeClr val="accent6"/>
                </a:solidFill>
              </a:rPr>
              <a:t>Ms. Kurrein: </a:t>
            </a:r>
            <a:r>
              <a:rPr lang="en-CA" sz="2400" dirty="0"/>
              <a:t>		</a:t>
            </a:r>
            <a:r>
              <a:rPr lang="en-CA" sz="2400" dirty="0" err="1"/>
              <a:t>Saj</a:t>
            </a:r>
            <a:r>
              <a:rPr lang="en-CA" sz="2400" dirty="0"/>
              <a:t> - Z</a:t>
            </a:r>
          </a:p>
        </p:txBody>
      </p:sp>
      <p:pic>
        <p:nvPicPr>
          <p:cNvPr id="5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669A430-0EDF-8F2C-BBE4-45C6B91F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0552" y="3429000"/>
            <a:ext cx="2216424" cy="16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7" y="1286339"/>
            <a:ext cx="3272093" cy="367095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en-CA" sz="3600" dirty="0">
                <a:solidFill>
                  <a:schemeClr val="accent6"/>
                </a:solidFill>
              </a:rPr>
              <a:t>What do I need to Graduate?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DB8EFF-C2FF-4337-BC4F-648A234D0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6449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aduation cap with a tassel&#10;&#10;Description automatically generated with medium confidence">
            <a:extLst>
              <a:ext uri="{FF2B5EF4-FFF2-40B4-BE49-F238E27FC236}">
                <a16:creationId xmlns:a16="http://schemas.microsoft.com/office/drawing/2014/main" id="{C14E6D59-E825-0C16-CF41-A5A98FEB5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349662" y="3121819"/>
            <a:ext cx="1475925" cy="16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What are the 80 credits all about?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B7668F-620E-4A54-9B4A-FECDE04B0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355232"/>
              </p:ext>
            </p:extLst>
          </p:nvPr>
        </p:nvGraphicFramePr>
        <p:xfrm>
          <a:off x="1450975" y="2331497"/>
          <a:ext cx="9604375" cy="429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24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Grade 10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65AD1B-B547-44C8-A125-9965B1110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08347"/>
              </p:ext>
            </p:extLst>
          </p:nvPr>
        </p:nvGraphicFramePr>
        <p:xfrm>
          <a:off x="1451579" y="1960880"/>
          <a:ext cx="9603275" cy="350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93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212CD-BFB2-8B99-F718-6043FF28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9B3C-E57B-8D0A-EC04-A05CB784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/>
          </a:bodyPr>
          <a:lstStyle/>
          <a:p>
            <a:pPr algn="ctr"/>
            <a:r>
              <a:rPr lang="en-CA" sz="4400" dirty="0"/>
              <a:t>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0F66D-EB37-7319-567E-18329F72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31884"/>
            <a:ext cx="11713028" cy="57261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3800" dirty="0"/>
              <a:t>      		       Linear Math 9 			 Math 9</a:t>
            </a:r>
            <a:endParaRPr lang="en-CA" sz="3300" dirty="0"/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</a:t>
            </a:r>
          </a:p>
          <a:p>
            <a:pPr marL="0" indent="0">
              <a:buNone/>
            </a:pPr>
            <a:r>
              <a:rPr lang="en-CA" sz="3800" dirty="0"/>
              <a:t>		Workplace Math 10            Foundations and Pre-Cal 10         	</a:t>
            </a:r>
            <a:r>
              <a:rPr lang="en-CA" dirty="0"/>
              <a:t>									</a:t>
            </a:r>
          </a:p>
          <a:p>
            <a:pPr marL="0" indent="0">
              <a:buNone/>
            </a:pPr>
            <a:r>
              <a:rPr lang="en-CA" dirty="0"/>
              <a:t>                                                                      				                                			            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</a:t>
            </a:r>
          </a:p>
          <a:p>
            <a:pPr marL="0" indent="0">
              <a:buNone/>
            </a:pPr>
            <a:r>
              <a:rPr lang="en-CA" sz="3800" dirty="0"/>
              <a:t>		Workplace Math 11           Foundations 11     Pre-Cal 11</a:t>
            </a:r>
          </a:p>
          <a:p>
            <a:pPr marL="0" indent="0">
              <a:buNone/>
            </a:pPr>
            <a:r>
              <a:rPr lang="en-CA" dirty="0"/>
              <a:t>																			        </a:t>
            </a:r>
          </a:p>
          <a:p>
            <a:pPr marL="0" indent="0">
              <a:buNone/>
            </a:pPr>
            <a:r>
              <a:rPr lang="en-CA" dirty="0"/>
              <a:t>																		</a:t>
            </a:r>
          </a:p>
          <a:p>
            <a:pPr marL="0" indent="0">
              <a:buNone/>
            </a:pPr>
            <a:r>
              <a:rPr lang="en-CA" sz="3800" dirty="0"/>
              <a:t>						Foundations 12      	Pre-Cal 12</a:t>
            </a:r>
          </a:p>
          <a:p>
            <a:pPr marL="0" indent="0">
              <a:buNone/>
            </a:pPr>
            <a:r>
              <a:rPr lang="en-CA" sz="3800" dirty="0"/>
              <a:t>									</a:t>
            </a:r>
          </a:p>
          <a:p>
            <a:pPr marL="0" indent="0">
              <a:buNone/>
            </a:pPr>
            <a:r>
              <a:rPr lang="en-CA" sz="3800" dirty="0"/>
              <a:t>								          	 Calculus 	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8C8A211-592B-B661-58D8-55514ECBF452}"/>
              </a:ext>
            </a:extLst>
          </p:cNvPr>
          <p:cNvSpPr/>
          <p:nvPr/>
        </p:nvSpPr>
        <p:spPr>
          <a:xfrm>
            <a:off x="3295279" y="1542809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BFB0A8C-7EDF-39F4-6EAA-73FDAC528221}"/>
              </a:ext>
            </a:extLst>
          </p:cNvPr>
          <p:cNvSpPr/>
          <p:nvPr/>
        </p:nvSpPr>
        <p:spPr>
          <a:xfrm>
            <a:off x="7187447" y="1575944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E5F4961-B728-CE45-DC4A-1ED43ABEC125}"/>
              </a:ext>
            </a:extLst>
          </p:cNvPr>
          <p:cNvSpPr/>
          <p:nvPr/>
        </p:nvSpPr>
        <p:spPr>
          <a:xfrm>
            <a:off x="3295279" y="3100027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B4E3EEA-E5F4-F83E-2EE4-55CDD3F7018C}"/>
              </a:ext>
            </a:extLst>
          </p:cNvPr>
          <p:cNvSpPr/>
          <p:nvPr/>
        </p:nvSpPr>
        <p:spPr>
          <a:xfrm>
            <a:off x="6702815" y="4357947"/>
            <a:ext cx="484632" cy="78686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7D9A186-1484-CFC5-3619-CA5B5002C467}"/>
              </a:ext>
            </a:extLst>
          </p:cNvPr>
          <p:cNvSpPr/>
          <p:nvPr/>
        </p:nvSpPr>
        <p:spPr>
          <a:xfrm>
            <a:off x="9006304" y="4400451"/>
            <a:ext cx="484632" cy="744359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AAF013A-83B4-6616-FBE2-72EAD8A47286}"/>
              </a:ext>
            </a:extLst>
          </p:cNvPr>
          <p:cNvSpPr/>
          <p:nvPr/>
        </p:nvSpPr>
        <p:spPr>
          <a:xfrm rot="1017266">
            <a:off x="6713356" y="2995905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4562F2A-4195-B12C-DB25-A2E16659FF90}"/>
              </a:ext>
            </a:extLst>
          </p:cNvPr>
          <p:cNvSpPr/>
          <p:nvPr/>
        </p:nvSpPr>
        <p:spPr>
          <a:xfrm rot="20021149">
            <a:off x="8730766" y="2959810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C653EFD-4913-2532-AAF5-7A43B319B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3320" y="4517958"/>
            <a:ext cx="1944753" cy="194475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3C183C9-FC78-08E3-5D87-4F5F4E75D9EB}"/>
              </a:ext>
            </a:extLst>
          </p:cNvPr>
          <p:cNvSpPr/>
          <p:nvPr/>
        </p:nvSpPr>
        <p:spPr>
          <a:xfrm>
            <a:off x="9127462" y="5567187"/>
            <a:ext cx="242316" cy="43421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73E0734-CBEC-59BA-C77D-691B661760C7}"/>
              </a:ext>
            </a:extLst>
          </p:cNvPr>
          <p:cNvSpPr/>
          <p:nvPr/>
        </p:nvSpPr>
        <p:spPr>
          <a:xfrm rot="18459982">
            <a:off x="4866068" y="1304380"/>
            <a:ext cx="484632" cy="15097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84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Languages</a:t>
            </a:r>
            <a:r>
              <a:rPr lang="en-C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400" b="1" dirty="0">
                <a:solidFill>
                  <a:schemeClr val="accent6"/>
                </a:solidFill>
              </a:rPr>
              <a:t>In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French 10</a:t>
            </a:r>
          </a:p>
          <a:p>
            <a:r>
              <a:rPr lang="en-CA" sz="2000" dirty="0"/>
              <a:t>Spanish 10 (or Intro Spanish 11)</a:t>
            </a:r>
          </a:p>
          <a:p>
            <a:r>
              <a:rPr lang="en-CA" sz="2000" dirty="0"/>
              <a:t>Punjabi 10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400" b="1" dirty="0">
                <a:solidFill>
                  <a:schemeClr val="accent6"/>
                </a:solidFill>
              </a:rPr>
              <a:t>Challenge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French 11/12</a:t>
            </a:r>
          </a:p>
          <a:p>
            <a:r>
              <a:rPr lang="en-CA" sz="2000" dirty="0"/>
              <a:t>Punjabi 11/12</a:t>
            </a:r>
          </a:p>
          <a:p>
            <a:r>
              <a:rPr lang="en-CA" sz="2000" dirty="0"/>
              <a:t>Spanish 11/12</a:t>
            </a:r>
          </a:p>
          <a:p>
            <a:r>
              <a:rPr lang="en-CA" sz="2000" dirty="0"/>
              <a:t>Mandarin 11/12</a:t>
            </a:r>
          </a:p>
          <a:p>
            <a:r>
              <a:rPr lang="en-CA" sz="2000" dirty="0"/>
              <a:t>Korean 11/12</a:t>
            </a:r>
          </a:p>
          <a:p>
            <a:r>
              <a:rPr lang="en-CA" sz="2000" dirty="0"/>
              <a:t>Japanese 11/12</a:t>
            </a:r>
          </a:p>
        </p:txBody>
      </p:sp>
      <p:pic>
        <p:nvPicPr>
          <p:cNvPr id="8" name="Picture 7" descr="A picture containing graphics, circle, font, logo&#10;&#10;Description automatically generated">
            <a:extLst>
              <a:ext uri="{FF2B5EF4-FFF2-40B4-BE49-F238E27FC236}">
                <a16:creationId xmlns:a16="http://schemas.microsoft.com/office/drawing/2014/main" id="{FE4D9B6A-E977-42ED-027D-8FA89EA2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2326" y="3714403"/>
            <a:ext cx="2143674" cy="21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Grade 11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5407F2B-EC8E-4074-AA23-6D1A319C3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43025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62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Grade 12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E1414A-3103-4E11-993A-67A8FBA01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40434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2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665F-B81B-4F63-AA09-95B74319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1" y="977028"/>
            <a:ext cx="3333410" cy="523750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chemeClr val="accent6"/>
                </a:solidFill>
              </a:rPr>
              <a:t>French Immersion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4FAA-A750-41DC-8C46-93408811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643" y="977028"/>
            <a:ext cx="5428789" cy="5237503"/>
          </a:xfrm>
          <a:solidFill>
            <a:schemeClr val="accent6"/>
          </a:solidFill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CA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2400" b="1" u="sng" dirty="0">
                <a:solidFill>
                  <a:schemeClr val="accent5">
                    <a:lumMod val="75000"/>
                  </a:schemeClr>
                </a:solidFill>
              </a:rPr>
              <a:t>GRADE 10 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bg1"/>
                </a:solidFill>
              </a:rPr>
              <a:t>Sciences 10, Sciences </a:t>
            </a:r>
            <a:r>
              <a:rPr lang="en-CA" sz="2000" b="1" dirty="0" err="1">
                <a:solidFill>
                  <a:schemeClr val="bg1"/>
                </a:solidFill>
              </a:rPr>
              <a:t>Humaines</a:t>
            </a:r>
            <a:r>
              <a:rPr lang="en-CA" sz="2000" b="1" dirty="0">
                <a:solidFill>
                  <a:schemeClr val="bg1"/>
                </a:solidFill>
              </a:rPr>
              <a:t> 10, </a:t>
            </a:r>
            <a:r>
              <a:rPr lang="en-CA" sz="2000" b="1" dirty="0" err="1">
                <a:solidFill>
                  <a:schemeClr val="bg1"/>
                </a:solidFill>
              </a:rPr>
              <a:t>Francais</a:t>
            </a:r>
            <a:r>
              <a:rPr lang="en-CA" sz="2000" b="1" dirty="0">
                <a:solidFill>
                  <a:schemeClr val="bg1"/>
                </a:solidFill>
              </a:rPr>
              <a:t> Langue 10, Education Physique 10, a Math 10, an English 10</a:t>
            </a:r>
          </a:p>
          <a:p>
            <a:pPr marL="0" indent="0">
              <a:buNone/>
            </a:pPr>
            <a:r>
              <a:rPr lang="en-CA" sz="2400" b="1" u="sng" dirty="0">
                <a:solidFill>
                  <a:schemeClr val="accent5">
                    <a:lumMod val="75000"/>
                  </a:schemeClr>
                </a:solidFill>
              </a:rPr>
              <a:t>GRADE 11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bg1"/>
                </a:solidFill>
              </a:rPr>
              <a:t>Histoire du Monde 12, Communication </a:t>
            </a:r>
            <a:r>
              <a:rPr lang="en-CA" sz="2000" b="1" dirty="0" err="1">
                <a:solidFill>
                  <a:schemeClr val="bg1"/>
                </a:solidFill>
              </a:rPr>
              <a:t>Orale</a:t>
            </a:r>
            <a:r>
              <a:rPr lang="en-CA" sz="2000" b="1" dirty="0">
                <a:solidFill>
                  <a:schemeClr val="bg1"/>
                </a:solidFill>
              </a:rPr>
              <a:t> 11, a Math 11, an English 11</a:t>
            </a:r>
            <a:r>
              <a:rPr lang="en-CA" sz="2000" b="1">
                <a:solidFill>
                  <a:schemeClr val="bg1"/>
                </a:solidFill>
              </a:rPr>
              <a:t>, CLE 11 &amp; </a:t>
            </a:r>
            <a:r>
              <a:rPr lang="en-CA" sz="2000" b="1" dirty="0">
                <a:solidFill>
                  <a:schemeClr val="bg1"/>
                </a:solidFill>
              </a:rPr>
              <a:t>a Science 11</a:t>
            </a:r>
          </a:p>
          <a:p>
            <a:pPr marL="0" indent="0">
              <a:buNone/>
            </a:pPr>
            <a:r>
              <a:rPr lang="en-CA" sz="2400" b="1" u="sng" dirty="0">
                <a:solidFill>
                  <a:schemeClr val="accent5">
                    <a:lumMod val="75000"/>
                  </a:schemeClr>
                </a:solidFill>
              </a:rPr>
              <a:t>GRADE 12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000" b="1" dirty="0" err="1">
                <a:solidFill>
                  <a:schemeClr val="bg1"/>
                </a:solidFill>
              </a:rPr>
              <a:t>Francais</a:t>
            </a:r>
            <a:r>
              <a:rPr lang="en-CA" sz="2000" b="1" dirty="0">
                <a:solidFill>
                  <a:schemeClr val="bg1"/>
                </a:solidFill>
              </a:rPr>
              <a:t> Langue 12, English Studies 12, &amp; CLC 12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accent5">
                    <a:lumMod val="75000"/>
                  </a:schemeClr>
                </a:solidFill>
              </a:rPr>
              <a:t>* You will also need to take an Indigenous English OR Social Studies course in grade 11 or 12. *</a:t>
            </a:r>
          </a:p>
          <a:p>
            <a:pPr marL="0" indent="0">
              <a:buNone/>
            </a:pP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448FD9E2-4C64-4936-9616-410A6CC7B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3007" y="1165619"/>
            <a:ext cx="1766207" cy="13308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63E92D-CF37-BBC9-37F5-ABD96BC94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63007" y="4833256"/>
            <a:ext cx="1766207" cy="11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9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1088</TotalTime>
  <Words>603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Garamond</vt:lpstr>
      <vt:lpstr>Savon</vt:lpstr>
      <vt:lpstr>Course Selection</vt:lpstr>
      <vt:lpstr>What do I need to Graduate?</vt:lpstr>
      <vt:lpstr>What are the 80 credits all about?</vt:lpstr>
      <vt:lpstr>Grade 10</vt:lpstr>
      <vt:lpstr>Math Pathways</vt:lpstr>
      <vt:lpstr>Languages </vt:lpstr>
      <vt:lpstr>Grade 11</vt:lpstr>
      <vt:lpstr>Grade 12</vt:lpstr>
      <vt:lpstr>French Immersion Students</vt:lpstr>
      <vt:lpstr>Completing your course selection</vt:lpstr>
      <vt:lpstr>Contacting Your Counsellor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Jamie Catton</dc:creator>
  <cp:lastModifiedBy>Sarah Kurrein</cp:lastModifiedBy>
  <cp:revision>20</cp:revision>
  <dcterms:created xsi:type="dcterms:W3CDTF">2021-01-08T16:45:30Z</dcterms:created>
  <dcterms:modified xsi:type="dcterms:W3CDTF">2025-01-21T19:14:05Z</dcterms:modified>
</cp:coreProperties>
</file>