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0" r:id="rId5"/>
    <p:sldId id="684" r:id="rId6"/>
    <p:sldId id="685" r:id="rId7"/>
    <p:sldId id="688" r:id="rId8"/>
    <p:sldId id="686" r:id="rId9"/>
    <p:sldId id="264" r:id="rId10"/>
    <p:sldId id="6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27291-D8C8-46BC-96F6-7791E354BEB2}" v="4" dt="2026-02-12T18:35:20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urrein" userId="251a6589-aebc-4a22-b892-33a329a69962" providerId="ADAL" clId="{47833554-AEA1-447C-8D71-D0420563F4D2}"/>
    <pc:docChg chg="delSld modSld">
      <pc:chgData name="Sarah Kurrein" userId="251a6589-aebc-4a22-b892-33a329a69962" providerId="ADAL" clId="{47833554-AEA1-447C-8D71-D0420563F4D2}" dt="2026-02-12T18:35:39.630" v="87" actId="14100"/>
      <pc:docMkLst>
        <pc:docMk/>
      </pc:docMkLst>
      <pc:sldChg chg="addSp modSp mod">
        <pc:chgData name="Sarah Kurrein" userId="251a6589-aebc-4a22-b892-33a329a69962" providerId="ADAL" clId="{47833554-AEA1-447C-8D71-D0420563F4D2}" dt="2026-02-12T18:35:39.630" v="87" actId="14100"/>
        <pc:sldMkLst>
          <pc:docMk/>
          <pc:sldMk cId="2418368476" sldId="687"/>
        </pc:sldMkLst>
        <pc:spChg chg="mod">
          <ac:chgData name="Sarah Kurrein" userId="251a6589-aebc-4a22-b892-33a329a69962" providerId="ADAL" clId="{47833554-AEA1-447C-8D71-D0420563F4D2}" dt="2026-02-12T18:35:16.267" v="85"/>
          <ac:spMkLst>
            <pc:docMk/>
            <pc:sldMk cId="2418368476" sldId="687"/>
            <ac:spMk id="3" creationId="{3C2DFD77-0310-7BC6-B783-D3D3507E15D0}"/>
          </ac:spMkLst>
        </pc:spChg>
        <pc:spChg chg="add mod">
          <ac:chgData name="Sarah Kurrein" userId="251a6589-aebc-4a22-b892-33a329a69962" providerId="ADAL" clId="{47833554-AEA1-447C-8D71-D0420563F4D2}" dt="2026-02-12T18:35:39.630" v="87" actId="14100"/>
          <ac:spMkLst>
            <pc:docMk/>
            <pc:sldMk cId="2418368476" sldId="687"/>
            <ac:spMk id="4" creationId="{709E9B61-5E32-6B49-F387-FC93FEF100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February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6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February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February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1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February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February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February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8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February 11,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4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February 11,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February 11,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February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2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February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February 11, 2026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984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llagrotto.com/1570/opinion/course-selection-advic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alarm-clock-with-handwritten-text-limited-time-only-on-yellow-background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wire.com/best-cell-phones-for-senior-citizens-412559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reyschools.ca/invergarryadulted/_ci/p/63354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0096C-BF1C-B2C0-E569-BCACD7053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43" y="681317"/>
            <a:ext cx="3236613" cy="3406187"/>
          </a:xfrm>
        </p:spPr>
        <p:txBody>
          <a:bodyPr>
            <a:normAutofit/>
          </a:bodyPr>
          <a:lstStyle/>
          <a:p>
            <a:pPr algn="r"/>
            <a:r>
              <a:rPr lang="en-CA" sz="3200">
                <a:solidFill>
                  <a:schemeClr val="bg1"/>
                </a:solidFill>
              </a:rPr>
              <a:t>Course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CD593-1D5B-7CC5-6056-3B93D2196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43" y="4800600"/>
            <a:ext cx="3230603" cy="1538784"/>
          </a:xfrm>
        </p:spPr>
        <p:txBody>
          <a:bodyPr>
            <a:normAutofit/>
          </a:bodyPr>
          <a:lstStyle/>
          <a:p>
            <a:pPr algn="r"/>
            <a:r>
              <a:rPr lang="en-CA" sz="1200">
                <a:solidFill>
                  <a:schemeClr val="bg1"/>
                </a:solidFill>
              </a:rPr>
              <a:t>Choosing my Classes on MyEdBC</a:t>
            </a:r>
          </a:p>
        </p:txBody>
      </p:sp>
      <p:pic>
        <p:nvPicPr>
          <p:cNvPr id="5" name="Picture 4" descr="A stack of books with text overlay&#10;&#10;Description automatically generated">
            <a:extLst>
              <a:ext uri="{FF2B5EF4-FFF2-40B4-BE49-F238E27FC236}">
                <a16:creationId xmlns:a16="http://schemas.microsoft.com/office/drawing/2014/main" id="{3B66A6E3-2C60-C9F3-C7CA-F00B1DA2F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29" r="-2" b="-2"/>
          <a:stretch/>
        </p:blipFill>
        <p:spPr>
          <a:xfrm>
            <a:off x="4503619" y="766113"/>
            <a:ext cx="7214138" cy="53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9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9E8B-39B8-9B4B-1757-E2B6BED1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 must complete your course selection…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DFD77-0310-7BC6-B783-D3D3507E1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4800" dirty="0"/>
              <a:t>BY MONDAY MARCH 2ND </a:t>
            </a:r>
          </a:p>
        </p:txBody>
      </p:sp>
      <p:pic>
        <p:nvPicPr>
          <p:cNvPr id="5" name="Picture 4" descr="A white alarm clock next to a notebook and a pen">
            <a:extLst>
              <a:ext uri="{FF2B5EF4-FFF2-40B4-BE49-F238E27FC236}">
                <a16:creationId xmlns:a16="http://schemas.microsoft.com/office/drawing/2014/main" id="{BA230CB5-06B2-7FB3-B615-505514E8C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21467" y="3624115"/>
            <a:ext cx="3749065" cy="2438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9E9B61-5E32-6B49-F387-FC93FEF10044}"/>
              </a:ext>
            </a:extLst>
          </p:cNvPr>
          <p:cNvSpPr txBox="1"/>
          <p:nvPr/>
        </p:nvSpPr>
        <p:spPr>
          <a:xfrm rot="407784">
            <a:off x="8544702" y="3924026"/>
            <a:ext cx="2892483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YOU DO NOT NEED TO POST!!!</a:t>
            </a:r>
          </a:p>
        </p:txBody>
      </p:sp>
    </p:spTree>
    <p:extLst>
      <p:ext uri="{BB962C8B-B14F-4D97-AF65-F5344CB8AC3E}">
        <p14:creationId xmlns:p14="http://schemas.microsoft.com/office/powerpoint/2010/main" val="241836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BD1AA8-819C-4A8C-B12E-9804E6557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11E30-83A0-14B2-F061-8794CC93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57203"/>
            <a:ext cx="9448800" cy="1043539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pc="750"/>
              <a:t>Get out your phones…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ADD74F-3E66-47CF-A433-5A9EB9E94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3" y="1"/>
            <a:ext cx="11734800" cy="239696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AEBD6A-FEC4-48F3-AB0D-36259B00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428"/>
            <a:ext cx="12192002" cy="2400369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6">
                  <a:lumMod val="75000"/>
                  <a:alpha val="8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85630-1183-4383-ACD9-4FD52952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49994" y="-3414346"/>
            <a:ext cx="2393579" cy="9229046"/>
          </a:xfrm>
          <a:prstGeom prst="rect">
            <a:avLst/>
          </a:prstGeom>
          <a:gradFill>
            <a:gsLst>
              <a:gs pos="0">
                <a:schemeClr val="accent6">
                  <a:alpha val="19000"/>
                </a:schemeClr>
              </a:gs>
              <a:gs pos="78000">
                <a:schemeClr val="accent1">
                  <a:lumMod val="60000"/>
                  <a:lumOff val="4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hand holding a cell phone">
            <a:extLst>
              <a:ext uri="{FF2B5EF4-FFF2-40B4-BE49-F238E27FC236}">
                <a16:creationId xmlns:a16="http://schemas.microsoft.com/office/drawing/2014/main" id="{4836F34E-AECC-0FD9-426D-6E5C1DF5A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83" r="1" b="1"/>
          <a:stretch/>
        </p:blipFill>
        <p:spPr>
          <a:xfrm>
            <a:off x="1726699" y="976511"/>
            <a:ext cx="4724400" cy="3217333"/>
          </a:xfrm>
          <a:prstGeom prst="rect">
            <a:avLst/>
          </a:prstGeom>
        </p:spPr>
      </p:pic>
      <p:pic>
        <p:nvPicPr>
          <p:cNvPr id="7" name="Picture 6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657EBBE8-56B0-D03E-5915-6A88E0B0E7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607" r="10637" b="1"/>
          <a:stretch/>
        </p:blipFill>
        <p:spPr>
          <a:xfrm>
            <a:off x="6095997" y="976511"/>
            <a:ext cx="4724400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7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alendar&#10;&#10;Description automatically generated">
            <a:extLst>
              <a:ext uri="{FF2B5EF4-FFF2-40B4-BE49-F238E27FC236}">
                <a16:creationId xmlns:a16="http://schemas.microsoft.com/office/drawing/2014/main" id="{40BF43CB-CB72-9ABB-0264-41D04E8A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65" y="486992"/>
            <a:ext cx="4786787" cy="5610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D18BFD-4890-B258-8BEE-8DF899C0AEC6}"/>
              </a:ext>
            </a:extLst>
          </p:cNvPr>
          <p:cNvSpPr txBox="1"/>
          <p:nvPr/>
        </p:nvSpPr>
        <p:spPr>
          <a:xfrm>
            <a:off x="868426" y="2512000"/>
            <a:ext cx="4786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Login to </a:t>
            </a:r>
            <a:r>
              <a:rPr lang="en-CA" sz="3200" dirty="0" err="1"/>
              <a:t>MyedBC</a:t>
            </a:r>
            <a:r>
              <a:rPr lang="en-CA" sz="3200" dirty="0"/>
              <a:t> at www.myedcuation.gov.bc.ca</a:t>
            </a:r>
          </a:p>
        </p:txBody>
      </p:sp>
    </p:spTree>
    <p:extLst>
      <p:ext uri="{BB962C8B-B14F-4D97-AF65-F5344CB8AC3E}">
        <p14:creationId xmlns:p14="http://schemas.microsoft.com/office/powerpoint/2010/main" val="23950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alendar&#10;&#10;Description automatically generated">
            <a:extLst>
              <a:ext uri="{FF2B5EF4-FFF2-40B4-BE49-F238E27FC236}">
                <a16:creationId xmlns:a16="http://schemas.microsoft.com/office/drawing/2014/main" id="{2DFCFD34-CD4B-BE05-4760-ADA480C6B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41" y="486056"/>
            <a:ext cx="4232088" cy="5365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7E97E-551B-26E8-E2BA-BE820E46D400}"/>
              </a:ext>
            </a:extLst>
          </p:cNvPr>
          <p:cNvSpPr txBox="1"/>
          <p:nvPr/>
        </p:nvSpPr>
        <p:spPr>
          <a:xfrm>
            <a:off x="609599" y="2849217"/>
            <a:ext cx="2809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Click on </a:t>
            </a:r>
          </a:p>
          <a:p>
            <a:r>
              <a:rPr lang="en-CA" sz="3600" dirty="0"/>
              <a:t>View Full Site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6F4D7D-8AD1-1DCB-A4B4-629B0D8B96A8}"/>
              </a:ext>
            </a:extLst>
          </p:cNvPr>
          <p:cNvCxnSpPr>
            <a:cxnSpLocks/>
          </p:cNvCxnSpPr>
          <p:nvPr/>
        </p:nvCxnSpPr>
        <p:spPr>
          <a:xfrm>
            <a:off x="2186609" y="4049546"/>
            <a:ext cx="1987826" cy="78749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2462F9-0023-1742-A5FB-6DA357EE9951}"/>
              </a:ext>
            </a:extLst>
          </p:cNvPr>
          <p:cNvSpPr txBox="1"/>
          <p:nvPr/>
        </p:nvSpPr>
        <p:spPr>
          <a:xfrm>
            <a:off x="3431704" y="445771"/>
            <a:ext cx="5688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2023-2024 COURSE SELECTIONS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49436-7D2F-664D-9634-F450D8A13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50" y="1492250"/>
            <a:ext cx="6311900" cy="387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56F2E-E7F2-D94F-9BCE-A83F28CE9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6412230"/>
            <a:ext cx="5588000" cy="1803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833472-6810-F64F-B3C9-D2F04DC0DB96}"/>
              </a:ext>
            </a:extLst>
          </p:cNvPr>
          <p:cNvCxnSpPr>
            <a:cxnSpLocks/>
          </p:cNvCxnSpPr>
          <p:nvPr/>
        </p:nvCxnSpPr>
        <p:spPr>
          <a:xfrm flipV="1">
            <a:off x="2207568" y="1700808"/>
            <a:ext cx="1224136" cy="121667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F7E8A7-57B9-EF45-A08B-75D150D22ADD}"/>
              </a:ext>
            </a:extLst>
          </p:cNvPr>
          <p:cNvSpPr txBox="1"/>
          <p:nvPr/>
        </p:nvSpPr>
        <p:spPr>
          <a:xfrm>
            <a:off x="663677" y="3140969"/>
            <a:ext cx="2276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Click MY INFO</a:t>
            </a:r>
          </a:p>
        </p:txBody>
      </p:sp>
    </p:spTree>
    <p:extLst>
      <p:ext uri="{BB962C8B-B14F-4D97-AF65-F5344CB8AC3E}">
        <p14:creationId xmlns:p14="http://schemas.microsoft.com/office/powerpoint/2010/main" val="138902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BDF5A-C620-2A4B-9970-8F14164B3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47" y="932760"/>
            <a:ext cx="7656867" cy="4745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BA7CDB-E4FC-F346-8B1E-082E865653E0}"/>
              </a:ext>
            </a:extLst>
          </p:cNvPr>
          <p:cNvSpPr/>
          <p:nvPr/>
        </p:nvSpPr>
        <p:spPr>
          <a:xfrm>
            <a:off x="4146087" y="2763115"/>
            <a:ext cx="461740" cy="1660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10E68-6DE3-0C4C-9B27-932C4594AC1F}"/>
              </a:ext>
            </a:extLst>
          </p:cNvPr>
          <p:cNvSpPr txBox="1"/>
          <p:nvPr/>
        </p:nvSpPr>
        <p:spPr>
          <a:xfrm>
            <a:off x="2100247" y="5858958"/>
            <a:ext cx="343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Click REQUESTS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7FABDE-F7AB-244D-8EBE-AC087146BDAA}"/>
              </a:ext>
            </a:extLst>
          </p:cNvPr>
          <p:cNvCxnSpPr>
            <a:cxnSpLocks/>
          </p:cNvCxnSpPr>
          <p:nvPr/>
        </p:nvCxnSpPr>
        <p:spPr>
          <a:xfrm flipV="1">
            <a:off x="2428033" y="3872227"/>
            <a:ext cx="0" cy="198673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95266AB-C784-7B6B-F69B-28494673AE1F}"/>
              </a:ext>
            </a:extLst>
          </p:cNvPr>
          <p:cNvSpPr txBox="1"/>
          <p:nvPr/>
        </p:nvSpPr>
        <p:spPr>
          <a:xfrm>
            <a:off x="7368210" y="2851038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DA652-E7DD-64D1-8DB2-392E2F69ADDB}"/>
              </a:ext>
            </a:extLst>
          </p:cNvPr>
          <p:cNvSpPr/>
          <p:nvPr/>
        </p:nvSpPr>
        <p:spPr>
          <a:xfrm>
            <a:off x="7368210" y="2763116"/>
            <a:ext cx="1142744" cy="1288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6E08515-32FA-8ECA-6459-CA7E077F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5" y="1143000"/>
            <a:ext cx="1145341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3AED3-9B37-A629-B0C5-B1BFCD074A41}"/>
              </a:ext>
            </a:extLst>
          </p:cNvPr>
          <p:cNvSpPr txBox="1"/>
          <p:nvPr/>
        </p:nvSpPr>
        <p:spPr>
          <a:xfrm>
            <a:off x="6654018" y="2894820"/>
            <a:ext cx="466009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A" sz="2400" dirty="0"/>
              <a:t>Read the Instructions on this page and then scroll down to select your classes.</a:t>
            </a:r>
          </a:p>
        </p:txBody>
      </p:sp>
    </p:spTree>
    <p:extLst>
      <p:ext uri="{BB962C8B-B14F-4D97-AF65-F5344CB8AC3E}">
        <p14:creationId xmlns:p14="http://schemas.microsoft.com/office/powerpoint/2010/main" val="278871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087D85-E4F9-A64D-BB57-DB3A7BD1B45C}"/>
              </a:ext>
            </a:extLst>
          </p:cNvPr>
          <p:cNvSpPr txBox="1"/>
          <p:nvPr/>
        </p:nvSpPr>
        <p:spPr>
          <a:xfrm>
            <a:off x="2351584" y="5475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Mandatory courses are already selected for you</a:t>
            </a:r>
            <a:r>
              <a:rPr lang="en-US" sz="2000" b="1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D749C1-79FF-CD40-AD61-DB31F98C2336}"/>
              </a:ext>
            </a:extLst>
          </p:cNvPr>
          <p:cNvSpPr txBox="1"/>
          <p:nvPr/>
        </p:nvSpPr>
        <p:spPr>
          <a:xfrm>
            <a:off x="1603721" y="568331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Use each tab to select electives.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21159A-D8E1-1D4A-9835-39CBFD976B53}"/>
              </a:ext>
            </a:extLst>
          </p:cNvPr>
          <p:cNvCxnSpPr>
            <a:cxnSpLocks/>
          </p:cNvCxnSpPr>
          <p:nvPr/>
        </p:nvCxnSpPr>
        <p:spPr>
          <a:xfrm flipV="1">
            <a:off x="1973288" y="4293096"/>
            <a:ext cx="0" cy="1390218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2B55E1B-B923-3E8C-3CE8-828FA7B0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21" y="1534479"/>
            <a:ext cx="9378770" cy="275268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799C14-1CBB-4A4C-9481-53938C196033}"/>
              </a:ext>
            </a:extLst>
          </p:cNvPr>
          <p:cNvCxnSpPr>
            <a:cxnSpLocks/>
          </p:cNvCxnSpPr>
          <p:nvPr/>
        </p:nvCxnSpPr>
        <p:spPr>
          <a:xfrm>
            <a:off x="2781027" y="1009213"/>
            <a:ext cx="1565890" cy="115721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72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1333EAA-BCFF-8AB2-4472-67D998BF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9" y="675862"/>
            <a:ext cx="10353402" cy="4392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792F61-C861-922E-6B5F-1F6D5AD35CB6}"/>
              </a:ext>
            </a:extLst>
          </p:cNvPr>
          <p:cNvSpPr txBox="1"/>
          <p:nvPr/>
        </p:nvSpPr>
        <p:spPr>
          <a:xfrm>
            <a:off x="6784507" y="3303639"/>
            <a:ext cx="435077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Make sure you choose ALTERNATE COURSES in case the electives you choose are not available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8BC0EEE-96F0-383A-C39A-8E3A5DD9E41C}"/>
              </a:ext>
            </a:extLst>
          </p:cNvPr>
          <p:cNvCxnSpPr>
            <a:cxnSpLocks/>
          </p:cNvCxnSpPr>
          <p:nvPr/>
        </p:nvCxnSpPr>
        <p:spPr>
          <a:xfrm flipH="1" flipV="1">
            <a:off x="3215148" y="3303639"/>
            <a:ext cx="3244646" cy="560438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6787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101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GradientRiseVTI</vt:lpstr>
      <vt:lpstr>Course Selection</vt:lpstr>
      <vt:lpstr>Get out your phones…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must complete your course selection…</vt:lpstr>
    </vt:vector>
  </TitlesOfParts>
  <Company>Surrey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Sarah Kurrein</dc:creator>
  <cp:lastModifiedBy>Sarah Kurrein</cp:lastModifiedBy>
  <cp:revision>38</cp:revision>
  <dcterms:created xsi:type="dcterms:W3CDTF">2024-01-27T21:19:59Z</dcterms:created>
  <dcterms:modified xsi:type="dcterms:W3CDTF">2026-02-12T18:35:41Z</dcterms:modified>
</cp:coreProperties>
</file>