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62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0D7E3-C95E-4777-AE01-D99A68A8107A}" type="datetimeFigureOut">
              <a:rPr lang="en-CA" smtClean="0"/>
              <a:pPr/>
              <a:t>19/02/2013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76BC8-04C5-4483-AC3C-938F02A4790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0D7E3-C95E-4777-AE01-D99A68A8107A}" type="datetimeFigureOut">
              <a:rPr lang="en-CA" smtClean="0"/>
              <a:pPr/>
              <a:t>19/02/2013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76BC8-04C5-4483-AC3C-938F02A4790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0D7E3-C95E-4777-AE01-D99A68A8107A}" type="datetimeFigureOut">
              <a:rPr lang="en-CA" smtClean="0"/>
              <a:pPr/>
              <a:t>19/02/2013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76BC8-04C5-4483-AC3C-938F02A4790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0D7E3-C95E-4777-AE01-D99A68A8107A}" type="datetimeFigureOut">
              <a:rPr lang="en-CA" smtClean="0"/>
              <a:pPr/>
              <a:t>19/02/2013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76BC8-04C5-4483-AC3C-938F02A4790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0D7E3-C95E-4777-AE01-D99A68A8107A}" type="datetimeFigureOut">
              <a:rPr lang="en-CA" smtClean="0"/>
              <a:pPr/>
              <a:t>19/02/2013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76BC8-04C5-4483-AC3C-938F02A4790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0D7E3-C95E-4777-AE01-D99A68A8107A}" type="datetimeFigureOut">
              <a:rPr lang="en-CA" smtClean="0"/>
              <a:pPr/>
              <a:t>19/02/2013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76BC8-04C5-4483-AC3C-938F02A4790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0D7E3-C95E-4777-AE01-D99A68A8107A}" type="datetimeFigureOut">
              <a:rPr lang="en-CA" smtClean="0"/>
              <a:pPr/>
              <a:t>19/02/2013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76BC8-04C5-4483-AC3C-938F02A4790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0D7E3-C95E-4777-AE01-D99A68A8107A}" type="datetimeFigureOut">
              <a:rPr lang="en-CA" smtClean="0"/>
              <a:pPr/>
              <a:t>19/02/2013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76BC8-04C5-4483-AC3C-938F02A4790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0D7E3-C95E-4777-AE01-D99A68A8107A}" type="datetimeFigureOut">
              <a:rPr lang="en-CA" smtClean="0"/>
              <a:pPr/>
              <a:t>19/02/2013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76BC8-04C5-4483-AC3C-938F02A4790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0D7E3-C95E-4777-AE01-D99A68A8107A}" type="datetimeFigureOut">
              <a:rPr lang="en-CA" smtClean="0"/>
              <a:pPr/>
              <a:t>19/02/2013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76BC8-04C5-4483-AC3C-938F02A4790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0D7E3-C95E-4777-AE01-D99A68A8107A}" type="datetimeFigureOut">
              <a:rPr lang="en-CA" smtClean="0"/>
              <a:pPr/>
              <a:t>19/02/2013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6C76BC8-04C5-4483-AC3C-938F02A4790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550D7E3-C95E-4777-AE01-D99A68A8107A}" type="datetimeFigureOut">
              <a:rPr lang="en-CA" smtClean="0"/>
              <a:pPr/>
              <a:t>19/02/2013</a:t>
            </a:fld>
            <a:endParaRPr lang="en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6C76BC8-04C5-4483-AC3C-938F02A4790C}" type="slidenum">
              <a:rPr lang="en-CA" smtClean="0"/>
              <a:pPr/>
              <a:t>‹#›</a:t>
            </a:fld>
            <a:endParaRPr lang="en-C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smtClean="0"/>
              <a:t>Evaluating a website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5 criteria</a:t>
            </a:r>
            <a:endParaRPr lang="en-CA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Accuracy.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Is the information </a:t>
            </a:r>
            <a:r>
              <a:rPr lang="en-CA" dirty="0" smtClean="0"/>
              <a:t>accurate? </a:t>
            </a:r>
            <a:endParaRPr lang="en-CA" dirty="0" smtClean="0"/>
          </a:p>
          <a:p>
            <a:r>
              <a:rPr lang="en-CA" dirty="0" smtClean="0"/>
              <a:t>Check your information against another source.  </a:t>
            </a:r>
          </a:p>
          <a:p>
            <a:r>
              <a:rPr lang="en-CA" dirty="0" smtClean="0"/>
              <a:t>Do not use </a:t>
            </a:r>
            <a:r>
              <a:rPr lang="en-CA" dirty="0" smtClean="0"/>
              <a:t>only one source to gather your information.</a:t>
            </a:r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Authority.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Who </a:t>
            </a:r>
            <a:r>
              <a:rPr lang="en-CA" dirty="0"/>
              <a:t>is the author of the site? </a:t>
            </a:r>
            <a:endParaRPr lang="en-CA" dirty="0" smtClean="0"/>
          </a:p>
          <a:p>
            <a:r>
              <a:rPr lang="en-CA" dirty="0" smtClean="0"/>
              <a:t>Is </a:t>
            </a:r>
            <a:r>
              <a:rPr lang="en-CA" dirty="0"/>
              <a:t>it an individual, an institution, government, a company, etc</a:t>
            </a:r>
            <a:r>
              <a:rPr lang="en-CA" dirty="0" smtClean="0"/>
              <a:t>.?</a:t>
            </a:r>
          </a:p>
          <a:p>
            <a:r>
              <a:rPr lang="en-CA" dirty="0" smtClean="0"/>
              <a:t>Some </a:t>
            </a:r>
            <a:r>
              <a:rPr lang="en-CA" dirty="0"/>
              <a:t>domains may be better (.</a:t>
            </a:r>
            <a:r>
              <a:rPr lang="en-CA" dirty="0" err="1"/>
              <a:t>edu</a:t>
            </a:r>
            <a:r>
              <a:rPr lang="en-CA" dirty="0"/>
              <a:t>, .</a:t>
            </a:r>
            <a:r>
              <a:rPr lang="en-CA" dirty="0" err="1"/>
              <a:t>gov</a:t>
            </a:r>
            <a:r>
              <a:rPr lang="en-CA" dirty="0"/>
              <a:t>, </a:t>
            </a:r>
            <a:r>
              <a:rPr lang="en-CA" dirty="0" smtClean="0"/>
              <a:t>or .org,) </a:t>
            </a:r>
            <a:r>
              <a:rPr lang="en-CA" dirty="0"/>
              <a:t>than others (.com, ~ ). </a:t>
            </a:r>
            <a:endParaRPr lang="en-CA" dirty="0" smtClean="0"/>
          </a:p>
          <a:p>
            <a:r>
              <a:rPr lang="en-CA" dirty="0" smtClean="0"/>
              <a:t>Look </a:t>
            </a:r>
            <a:r>
              <a:rPr lang="en-CA" dirty="0"/>
              <a:t>at the address (URL) for any useful info.  If it is an individual, </a:t>
            </a:r>
            <a:r>
              <a:rPr lang="en-CA" dirty="0" smtClean="0"/>
              <a:t>check </a:t>
            </a:r>
            <a:r>
              <a:rPr lang="en-CA" dirty="0"/>
              <a:t>his/her background.  </a:t>
            </a:r>
          </a:p>
          <a:p>
            <a:endParaRPr lang="en-CA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Objectivity.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Is </a:t>
            </a:r>
            <a:r>
              <a:rPr lang="en-CA" dirty="0"/>
              <a:t>your page </a:t>
            </a:r>
            <a:r>
              <a:rPr lang="en-CA" dirty="0" smtClean="0"/>
              <a:t>providing </a:t>
            </a:r>
            <a:r>
              <a:rPr lang="en-CA" dirty="0"/>
              <a:t>accurate information with limited </a:t>
            </a:r>
            <a:r>
              <a:rPr lang="en-CA" dirty="0" smtClean="0"/>
              <a:t>advertising.</a:t>
            </a:r>
          </a:p>
          <a:p>
            <a:r>
              <a:rPr lang="en-CA" dirty="0" smtClean="0"/>
              <a:t> Is it objective </a:t>
            </a:r>
            <a:r>
              <a:rPr lang="en-CA" dirty="0"/>
              <a:t>in presenting the </a:t>
            </a:r>
            <a:r>
              <a:rPr lang="en-CA" dirty="0" smtClean="0"/>
              <a:t>information?</a:t>
            </a:r>
          </a:p>
          <a:p>
            <a:r>
              <a:rPr lang="en-CA" dirty="0" smtClean="0"/>
              <a:t> </a:t>
            </a:r>
            <a:r>
              <a:rPr lang="en-CA" dirty="0"/>
              <a:t>If it is a company webpage, is it objective and free of bias?</a:t>
            </a:r>
          </a:p>
          <a:p>
            <a:endParaRPr lang="en-CA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Currency.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Is </a:t>
            </a:r>
            <a:r>
              <a:rPr lang="en-CA" dirty="0"/>
              <a:t>your page </a:t>
            </a:r>
            <a:r>
              <a:rPr lang="en-CA" dirty="0" smtClean="0"/>
              <a:t>current </a:t>
            </a:r>
            <a:r>
              <a:rPr lang="en-CA" dirty="0"/>
              <a:t>and updated </a:t>
            </a:r>
            <a:r>
              <a:rPr lang="en-CA" dirty="0" smtClean="0"/>
              <a:t>regularly?</a:t>
            </a:r>
          </a:p>
          <a:p>
            <a:r>
              <a:rPr lang="en-CA" dirty="0" smtClean="0"/>
              <a:t>Are </a:t>
            </a:r>
            <a:r>
              <a:rPr lang="en-CA" dirty="0"/>
              <a:t>the links (if any) </a:t>
            </a:r>
            <a:r>
              <a:rPr lang="en-CA" dirty="0" smtClean="0"/>
              <a:t>also up-to-date?</a:t>
            </a:r>
            <a:endParaRPr lang="en-CA" dirty="0"/>
          </a:p>
          <a:p>
            <a:endParaRPr lang="en-CA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Coverage.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Is </a:t>
            </a:r>
            <a:r>
              <a:rPr lang="en-CA" dirty="0"/>
              <a:t>there enough information on the webpage to be useful?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2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52</TotalTime>
  <Words>169</Words>
  <Application>Microsoft Office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Evaluating a website</vt:lpstr>
      <vt:lpstr>Accuracy.</vt:lpstr>
      <vt:lpstr>Authority.</vt:lpstr>
      <vt:lpstr>Objectivity.</vt:lpstr>
      <vt:lpstr>Currency.</vt:lpstr>
      <vt:lpstr>Coverage.</vt:lpstr>
    </vt:vector>
  </TitlesOfParts>
  <Company>School District #36 (Surrey)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Evaluation Websites 5 criteria</dc:title>
  <dc:creator>roy_m</dc:creator>
  <cp:lastModifiedBy>Michel Roy</cp:lastModifiedBy>
  <cp:revision>9</cp:revision>
  <dcterms:created xsi:type="dcterms:W3CDTF">2010-10-06T14:29:07Z</dcterms:created>
  <dcterms:modified xsi:type="dcterms:W3CDTF">2013-02-19T21:56:08Z</dcterms:modified>
</cp:coreProperties>
</file>