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5C5602E-E8D8-4A5D-994E-213885EF03EA}">
          <p14:sldIdLst>
            <p14:sldId id="256"/>
            <p14:sldId id="257"/>
            <p14:sldId id="258"/>
            <p14:sldId id="259"/>
          </p14:sldIdLst>
        </p14:section>
        <p14:section name="Untitled Section" id="{D7E8F3CD-D096-4E3E-A8C2-B634EF83B38B}">
          <p14:sldIdLst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21EA-F8CD-458D-BB32-C1A405F138EC}" type="datetimeFigureOut">
              <a:rPr lang="en-US" smtClean="0"/>
              <a:t>2/13/2013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BACE-A67F-4D34-A869-61B7C1B1960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21EA-F8CD-458D-BB32-C1A405F138EC}" type="datetimeFigureOut">
              <a:rPr lang="en-US" smtClean="0"/>
              <a:t>2/13/2013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BACE-A67F-4D34-A869-61B7C1B1960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21EA-F8CD-458D-BB32-C1A405F138EC}" type="datetimeFigureOut">
              <a:rPr lang="en-US" smtClean="0"/>
              <a:t>2/13/2013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BACE-A67F-4D34-A869-61B7C1B1960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21EA-F8CD-458D-BB32-C1A405F138EC}" type="datetimeFigureOut">
              <a:rPr lang="en-US" smtClean="0"/>
              <a:t>2/13/2013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BACE-A67F-4D34-A869-61B7C1B1960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21EA-F8CD-458D-BB32-C1A405F138EC}" type="datetimeFigureOut">
              <a:rPr lang="en-US" smtClean="0"/>
              <a:t>2/13/2013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BACE-A67F-4D34-A869-61B7C1B1960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21EA-F8CD-458D-BB32-C1A405F138EC}" type="datetimeFigureOut">
              <a:rPr lang="en-US" smtClean="0"/>
              <a:t>2/13/2013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BACE-A67F-4D34-A869-61B7C1B1960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21EA-F8CD-458D-BB32-C1A405F138EC}" type="datetimeFigureOut">
              <a:rPr lang="en-US" smtClean="0"/>
              <a:t>2/13/2013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BACE-A67F-4D34-A869-61B7C1B1960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21EA-F8CD-458D-BB32-C1A405F138EC}" type="datetimeFigureOut">
              <a:rPr lang="en-US" smtClean="0"/>
              <a:t>2/13/2013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BACE-A67F-4D34-A869-61B7C1B1960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21EA-F8CD-458D-BB32-C1A405F138EC}" type="datetimeFigureOut">
              <a:rPr lang="en-US" smtClean="0"/>
              <a:t>2/13/2013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BACE-A67F-4D34-A869-61B7C1B1960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21EA-F8CD-458D-BB32-C1A405F138EC}" type="datetimeFigureOut">
              <a:rPr lang="en-US" smtClean="0"/>
              <a:t>2/13/2013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BACE-A67F-4D34-A869-61B7C1B1960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21EA-F8CD-458D-BB32-C1A405F138EC}" type="datetimeFigureOut">
              <a:rPr lang="en-US" smtClean="0"/>
              <a:t>2/13/2013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89BACE-A67F-4D34-A869-61B7C1B19604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E421EA-F8CD-458D-BB32-C1A405F138EC}" type="datetimeFigureOut">
              <a:rPr lang="en-US" smtClean="0"/>
              <a:t>2/13/2013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89BACE-A67F-4D34-A869-61B7C1B19604}" type="slidenum">
              <a:rPr lang="en-CA" smtClean="0"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 smtClean="0"/>
              <a:t>Evaluer</a:t>
            </a:r>
            <a:r>
              <a:rPr lang="fr-CA" dirty="0" smtClean="0"/>
              <a:t> un site internet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5 critères</a:t>
            </a:r>
          </a:p>
          <a:p>
            <a:endParaRPr lang="fr-CA" dirty="0">
              <a:solidFill>
                <a:srgbClr val="002060"/>
              </a:solidFill>
            </a:endParaRPr>
          </a:p>
          <a:p>
            <a:endParaRPr lang="fr-CA" sz="1800" u="sng" dirty="0">
              <a:solidFill>
                <a:srgbClr val="FF0000"/>
              </a:solidFill>
            </a:endParaRPr>
          </a:p>
          <a:p>
            <a:endParaRPr lang="en-CA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Exactitude</a:t>
            </a:r>
            <a:endParaRPr lang="en-CA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Est-ce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</a:t>
            </a:r>
            <a:r>
              <a:rPr lang="en-CA" dirty="0" err="1" smtClean="0"/>
              <a:t>l’information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juste</a:t>
            </a:r>
            <a:r>
              <a:rPr lang="en-CA" dirty="0" smtClean="0"/>
              <a:t>? </a:t>
            </a:r>
          </a:p>
          <a:p>
            <a:r>
              <a:rPr lang="en-CA" dirty="0" smtClean="0"/>
              <a:t>Utilise plus </a:t>
            </a:r>
            <a:r>
              <a:rPr lang="en-CA" dirty="0" err="1" smtClean="0"/>
              <a:t>d’une</a:t>
            </a:r>
            <a:r>
              <a:rPr lang="en-CA" dirty="0" smtClean="0"/>
              <a:t> source pour s</a:t>
            </a:r>
            <a:r>
              <a:rPr lang="fr-CA" dirty="0" smtClean="0"/>
              <a:t>é</a:t>
            </a:r>
            <a:r>
              <a:rPr lang="en-CA" dirty="0" err="1" smtClean="0"/>
              <a:t>lectionner</a:t>
            </a:r>
            <a:r>
              <a:rPr lang="en-CA" dirty="0" smtClean="0"/>
              <a:t> ton information.  </a:t>
            </a:r>
          </a:p>
          <a:p>
            <a:r>
              <a:rPr lang="en-CA" dirty="0" smtClean="0"/>
              <a:t>Google et </a:t>
            </a:r>
            <a:r>
              <a:rPr lang="en-CA" dirty="0" err="1" smtClean="0"/>
              <a:t>Wikipédia</a:t>
            </a:r>
            <a:r>
              <a:rPr lang="en-CA" dirty="0" smtClean="0"/>
              <a:t> ne </a:t>
            </a:r>
            <a:r>
              <a:rPr lang="en-CA" dirty="0" err="1" smtClean="0"/>
              <a:t>sont</a:t>
            </a:r>
            <a:r>
              <a:rPr lang="en-CA" dirty="0" smtClean="0"/>
              <a:t> pas </a:t>
            </a:r>
            <a:r>
              <a:rPr lang="en-CA" dirty="0" err="1" smtClean="0"/>
              <a:t>suffisants</a:t>
            </a:r>
            <a:r>
              <a:rPr lang="en-CA" dirty="0" smtClean="0"/>
              <a:t>.</a:t>
            </a:r>
          </a:p>
          <a:p>
            <a:endParaRPr lang="en-CA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 smtClean="0"/>
              <a:t>Autorité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Qui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l’auteur</a:t>
            </a:r>
            <a:r>
              <a:rPr lang="en-CA" dirty="0" smtClean="0"/>
              <a:t> du site? </a:t>
            </a:r>
            <a:r>
              <a:rPr lang="en-CA" dirty="0" err="1" smtClean="0"/>
              <a:t>Est-ce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personne</a:t>
            </a:r>
            <a:r>
              <a:rPr lang="en-CA" dirty="0" smtClean="0"/>
              <a:t>, </a:t>
            </a:r>
            <a:r>
              <a:rPr lang="en-CA" dirty="0" err="1" smtClean="0"/>
              <a:t>une</a:t>
            </a:r>
            <a:r>
              <a:rPr lang="en-CA" dirty="0" smtClean="0"/>
              <a:t> institution, le  </a:t>
            </a:r>
            <a:r>
              <a:rPr lang="en-CA" dirty="0" err="1" smtClean="0"/>
              <a:t>gouvernement</a:t>
            </a:r>
            <a:r>
              <a:rPr lang="en-CA" dirty="0" smtClean="0"/>
              <a:t>, </a:t>
            </a:r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compagnie</a:t>
            </a:r>
            <a:r>
              <a:rPr lang="en-CA" dirty="0" smtClean="0"/>
              <a:t>, etc.? </a:t>
            </a:r>
          </a:p>
          <a:p>
            <a:pPr>
              <a:buNone/>
            </a:pPr>
            <a:r>
              <a:rPr lang="en-CA" dirty="0" smtClean="0"/>
              <a:t> </a:t>
            </a:r>
          </a:p>
          <a:p>
            <a:r>
              <a:rPr lang="en-CA" dirty="0" smtClean="0"/>
              <a:t>Certain </a:t>
            </a:r>
            <a:r>
              <a:rPr lang="en-CA" dirty="0" err="1" smtClean="0"/>
              <a:t>domaines</a:t>
            </a:r>
            <a:r>
              <a:rPr lang="en-CA" dirty="0" smtClean="0"/>
              <a:t> </a:t>
            </a:r>
            <a:r>
              <a:rPr lang="en-CA" dirty="0" err="1" smtClean="0"/>
              <a:t>sont</a:t>
            </a:r>
            <a:r>
              <a:rPr lang="en-CA" dirty="0" smtClean="0"/>
              <a:t> </a:t>
            </a:r>
            <a:r>
              <a:rPr lang="en-CA" dirty="0" err="1" smtClean="0"/>
              <a:t>meilleurs</a:t>
            </a:r>
            <a:r>
              <a:rPr lang="en-CA" dirty="0" smtClean="0"/>
              <a:t> (.</a:t>
            </a:r>
            <a:r>
              <a:rPr lang="en-CA" dirty="0" err="1" smtClean="0"/>
              <a:t>edu</a:t>
            </a:r>
            <a:r>
              <a:rPr lang="en-CA" dirty="0" smtClean="0"/>
              <a:t>, .</a:t>
            </a:r>
            <a:r>
              <a:rPr lang="en-CA" dirty="0" err="1" smtClean="0"/>
              <a:t>gov</a:t>
            </a:r>
            <a:r>
              <a:rPr lang="en-CA" dirty="0" smtClean="0"/>
              <a:t>, .org,) </a:t>
            </a:r>
            <a:r>
              <a:rPr lang="en-CA" dirty="0" err="1" smtClean="0"/>
              <a:t>que</a:t>
            </a:r>
            <a:r>
              <a:rPr lang="en-CA" dirty="0" smtClean="0"/>
              <a:t> </a:t>
            </a:r>
            <a:r>
              <a:rPr lang="en-CA" dirty="0" err="1" smtClean="0"/>
              <a:t>d’autres</a:t>
            </a:r>
            <a:r>
              <a:rPr lang="en-CA" dirty="0" smtClean="0"/>
              <a:t> (.com, ~ ). </a:t>
            </a:r>
          </a:p>
          <a:p>
            <a:pPr>
              <a:buNone/>
            </a:pPr>
            <a:r>
              <a:rPr lang="en-CA" dirty="0" smtClean="0"/>
              <a:t> </a:t>
            </a:r>
          </a:p>
          <a:p>
            <a:r>
              <a:rPr lang="en-CA" dirty="0" err="1" smtClean="0"/>
              <a:t>Jette</a:t>
            </a:r>
            <a:r>
              <a:rPr lang="en-CA" dirty="0" smtClean="0"/>
              <a:t> un coup </a:t>
            </a:r>
            <a:r>
              <a:rPr lang="en-CA" dirty="0" err="1" smtClean="0"/>
              <a:t>d’oeil</a:t>
            </a:r>
            <a:r>
              <a:rPr lang="en-CA" dirty="0" smtClean="0"/>
              <a:t> </a:t>
            </a:r>
            <a:r>
              <a:rPr lang="en-CA" dirty="0" err="1" smtClean="0"/>
              <a:t>sur</a:t>
            </a:r>
            <a:r>
              <a:rPr lang="en-CA" dirty="0" smtClean="0"/>
              <a:t> </a:t>
            </a:r>
            <a:r>
              <a:rPr lang="en-CA" dirty="0" err="1" smtClean="0"/>
              <a:t>l’adresse</a:t>
            </a:r>
            <a:r>
              <a:rPr lang="en-CA" dirty="0" smtClean="0"/>
              <a:t>  du site (URL) et </a:t>
            </a:r>
            <a:r>
              <a:rPr lang="en-CA" dirty="0" err="1" smtClean="0"/>
              <a:t>détermine</a:t>
            </a:r>
            <a:r>
              <a:rPr lang="en-CA" dirty="0" smtClean="0"/>
              <a:t> </a:t>
            </a:r>
            <a:r>
              <a:rPr lang="en-CA" dirty="0" err="1" smtClean="0"/>
              <a:t>si</a:t>
            </a:r>
            <a:r>
              <a:rPr lang="en-CA" dirty="0" smtClean="0"/>
              <a:t> </a:t>
            </a:r>
            <a:r>
              <a:rPr lang="en-CA" dirty="0" err="1" smtClean="0"/>
              <a:t>cette</a:t>
            </a:r>
            <a:r>
              <a:rPr lang="en-CA" dirty="0" smtClean="0"/>
              <a:t> </a:t>
            </a:r>
            <a:r>
              <a:rPr lang="en-CA" dirty="0" err="1" smtClean="0"/>
              <a:t>adresse</a:t>
            </a:r>
            <a:r>
              <a:rPr lang="en-CA" dirty="0" smtClean="0"/>
              <a:t> </a:t>
            </a:r>
            <a:r>
              <a:rPr lang="en-CA" dirty="0" err="1" smtClean="0"/>
              <a:t>te</a:t>
            </a:r>
            <a:r>
              <a:rPr lang="en-CA" dirty="0" smtClean="0"/>
              <a:t> </a:t>
            </a:r>
            <a:r>
              <a:rPr lang="en-CA" dirty="0" err="1" smtClean="0"/>
              <a:t>donne</a:t>
            </a:r>
            <a:r>
              <a:rPr lang="en-CA" dirty="0" smtClean="0"/>
              <a:t> de </a:t>
            </a:r>
            <a:r>
              <a:rPr lang="en-CA" dirty="0" err="1" smtClean="0"/>
              <a:t>l’information</a:t>
            </a:r>
            <a:r>
              <a:rPr lang="en-CA" dirty="0" smtClean="0"/>
              <a:t> qui </a:t>
            </a:r>
            <a:r>
              <a:rPr lang="en-CA" dirty="0" err="1" smtClean="0"/>
              <a:t>t’est</a:t>
            </a:r>
            <a:r>
              <a:rPr lang="en-CA" dirty="0" smtClean="0"/>
              <a:t> utile.  </a:t>
            </a:r>
          </a:p>
          <a:p>
            <a:pPr>
              <a:buNone/>
            </a:pPr>
            <a:r>
              <a:rPr lang="en-CA" dirty="0" smtClean="0"/>
              <a:t> </a:t>
            </a:r>
          </a:p>
          <a:p>
            <a:r>
              <a:rPr lang="en-CA" dirty="0" smtClean="0"/>
              <a:t>Si </a:t>
            </a:r>
            <a:r>
              <a:rPr lang="en-CA" dirty="0" err="1" smtClean="0"/>
              <a:t>l’auteur</a:t>
            </a:r>
            <a:r>
              <a:rPr lang="en-CA" dirty="0" smtClean="0"/>
              <a:t> du site </a:t>
            </a:r>
            <a:r>
              <a:rPr lang="en-CA" dirty="0" err="1" smtClean="0"/>
              <a:t>est</a:t>
            </a:r>
            <a:r>
              <a:rPr lang="en-CA" dirty="0" smtClean="0"/>
              <a:t> un </a:t>
            </a:r>
            <a:r>
              <a:rPr lang="en-CA" dirty="0" err="1" smtClean="0"/>
              <a:t>individu</a:t>
            </a:r>
            <a:r>
              <a:rPr lang="en-CA" dirty="0" smtClean="0"/>
              <a:t>, </a:t>
            </a:r>
            <a:r>
              <a:rPr lang="en-CA" dirty="0" err="1" smtClean="0"/>
              <a:t>vérifie</a:t>
            </a:r>
            <a:r>
              <a:rPr lang="en-CA" dirty="0" smtClean="0"/>
              <a:t> qui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cette</a:t>
            </a:r>
            <a:r>
              <a:rPr lang="en-CA" dirty="0" smtClean="0"/>
              <a:t> </a:t>
            </a:r>
            <a:r>
              <a:rPr lang="en-CA" dirty="0" err="1" smtClean="0"/>
              <a:t>personne</a:t>
            </a:r>
            <a:r>
              <a:rPr lang="en-CA" dirty="0" smtClean="0"/>
              <a:t>.  </a:t>
            </a:r>
          </a:p>
          <a:p>
            <a:endParaRPr lang="en-CA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 smtClean="0"/>
              <a:t>Objectivité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Est-ce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la page </a:t>
            </a:r>
            <a:r>
              <a:rPr lang="en-CA" dirty="0" err="1" smtClean="0"/>
              <a:t>te</a:t>
            </a:r>
            <a:r>
              <a:rPr lang="en-CA" dirty="0" smtClean="0"/>
              <a:t> </a:t>
            </a:r>
            <a:r>
              <a:rPr lang="en-CA" dirty="0" err="1" smtClean="0"/>
              <a:t>donne</a:t>
            </a:r>
            <a:r>
              <a:rPr lang="en-CA" dirty="0" smtClean="0"/>
              <a:t> de </a:t>
            </a:r>
            <a:r>
              <a:rPr lang="en-CA" dirty="0" err="1" smtClean="0"/>
              <a:t>l’information</a:t>
            </a:r>
            <a:r>
              <a:rPr lang="en-CA" dirty="0" smtClean="0"/>
              <a:t> </a:t>
            </a:r>
            <a:r>
              <a:rPr lang="en-CA" dirty="0" err="1" smtClean="0"/>
              <a:t>juste</a:t>
            </a:r>
            <a:r>
              <a:rPr lang="en-CA" dirty="0" smtClean="0"/>
              <a:t> et </a:t>
            </a:r>
            <a:r>
              <a:rPr lang="en-CA" dirty="0" err="1" smtClean="0"/>
              <a:t>est-ce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la </a:t>
            </a:r>
            <a:r>
              <a:rPr lang="en-CA" dirty="0" err="1" smtClean="0"/>
              <a:t>publicité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limitée</a:t>
            </a:r>
            <a:r>
              <a:rPr lang="en-CA" dirty="0" smtClean="0"/>
              <a:t>?</a:t>
            </a:r>
          </a:p>
          <a:p>
            <a:pPr>
              <a:buNone/>
            </a:pPr>
            <a:r>
              <a:rPr lang="en-CA" dirty="0" smtClean="0"/>
              <a:t> </a:t>
            </a:r>
          </a:p>
          <a:p>
            <a:r>
              <a:rPr lang="en-CA" dirty="0" err="1" smtClean="0"/>
              <a:t>Est-ce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</a:t>
            </a:r>
            <a:r>
              <a:rPr lang="en-CA" dirty="0" err="1" smtClean="0"/>
              <a:t>l’information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présentée</a:t>
            </a:r>
            <a:r>
              <a:rPr lang="en-CA" dirty="0" smtClean="0"/>
              <a:t> sans </a:t>
            </a:r>
            <a:r>
              <a:rPr lang="en-CA" dirty="0" err="1" smtClean="0"/>
              <a:t>parti</a:t>
            </a:r>
            <a:r>
              <a:rPr lang="en-CA" dirty="0" smtClean="0"/>
              <a:t> </a:t>
            </a:r>
            <a:r>
              <a:rPr lang="en-CA" dirty="0" err="1" smtClean="0"/>
              <a:t>pris</a:t>
            </a:r>
            <a:r>
              <a:rPr lang="en-CA" dirty="0" smtClean="0"/>
              <a:t>. </a:t>
            </a:r>
          </a:p>
          <a:p>
            <a:pPr>
              <a:buNone/>
            </a:pPr>
            <a:r>
              <a:rPr lang="en-CA" dirty="0" smtClean="0"/>
              <a:t> </a:t>
            </a:r>
          </a:p>
          <a:p>
            <a:r>
              <a:rPr lang="en-CA" dirty="0" smtClean="0"/>
              <a:t>Si </a:t>
            </a:r>
            <a:r>
              <a:rPr lang="en-CA" dirty="0" err="1" smtClean="0"/>
              <a:t>l’auteur</a:t>
            </a:r>
            <a:r>
              <a:rPr lang="en-CA" dirty="0" smtClean="0"/>
              <a:t> du site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compagnie</a:t>
            </a:r>
            <a:r>
              <a:rPr lang="en-CA" dirty="0" smtClean="0"/>
              <a:t>, </a:t>
            </a:r>
            <a:r>
              <a:rPr lang="en-CA" dirty="0" err="1" smtClean="0"/>
              <a:t>fais</a:t>
            </a:r>
            <a:r>
              <a:rPr lang="en-CA" dirty="0" smtClean="0"/>
              <a:t> attention.  </a:t>
            </a:r>
            <a:r>
              <a:rPr lang="en-CA" dirty="0" err="1" smtClean="0"/>
              <a:t>Est-ce</a:t>
            </a:r>
            <a:r>
              <a:rPr lang="en-CA" dirty="0" smtClean="0"/>
              <a:t> </a:t>
            </a:r>
            <a:r>
              <a:rPr lang="en-CA" dirty="0" err="1" smtClean="0"/>
              <a:t>qu’elle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impartiale</a:t>
            </a:r>
            <a:r>
              <a:rPr lang="en-CA" dirty="0" smtClean="0"/>
              <a:t>?</a:t>
            </a:r>
          </a:p>
          <a:p>
            <a:endParaRPr lang="en-CA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A jour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Est</a:t>
            </a:r>
            <a:r>
              <a:rPr lang="en-CA" dirty="0" err="1"/>
              <a:t>-</a:t>
            </a:r>
            <a:r>
              <a:rPr lang="en-CA" dirty="0" err="1" smtClean="0"/>
              <a:t>ce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la page a </a:t>
            </a:r>
            <a:r>
              <a:rPr lang="en-CA" dirty="0" err="1" smtClean="0"/>
              <a:t>été</a:t>
            </a:r>
            <a:r>
              <a:rPr lang="en-CA" dirty="0" smtClean="0"/>
              <a:t> </a:t>
            </a:r>
            <a:r>
              <a:rPr lang="en-CA" dirty="0" err="1" smtClean="0"/>
              <a:t>mise</a:t>
            </a:r>
            <a:r>
              <a:rPr lang="en-CA" smtClean="0"/>
              <a:t> a jour </a:t>
            </a:r>
            <a:r>
              <a:rPr lang="en-CA" dirty="0" err="1" smtClean="0"/>
              <a:t>récemment</a:t>
            </a:r>
            <a:r>
              <a:rPr lang="en-CA" dirty="0" smtClean="0"/>
              <a:t>? </a:t>
            </a:r>
          </a:p>
          <a:p>
            <a:endParaRPr lang="en-CA" dirty="0" smtClean="0"/>
          </a:p>
          <a:p>
            <a:r>
              <a:rPr lang="en-CA" dirty="0" smtClean="0"/>
              <a:t>Y a-t-</a:t>
            </a:r>
            <a:r>
              <a:rPr lang="en-CA" dirty="0" err="1" smtClean="0"/>
              <a:t>il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date </a:t>
            </a:r>
            <a:r>
              <a:rPr lang="en-CA" dirty="0" err="1" smtClean="0"/>
              <a:t>quelque</a:t>
            </a:r>
            <a:r>
              <a:rPr lang="en-CA" dirty="0" smtClean="0"/>
              <a:t> part? </a:t>
            </a:r>
          </a:p>
          <a:p>
            <a:endParaRPr lang="en-CA" dirty="0" smtClean="0"/>
          </a:p>
          <a:p>
            <a:r>
              <a:rPr lang="en-CA" dirty="0" err="1" smtClean="0"/>
              <a:t>Est-ce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les liens </a:t>
            </a:r>
            <a:r>
              <a:rPr lang="en-CA" dirty="0" err="1" smtClean="0"/>
              <a:t>mentionnent</a:t>
            </a:r>
            <a:r>
              <a:rPr lang="en-CA" dirty="0" smtClean="0"/>
              <a:t> </a:t>
            </a:r>
            <a:r>
              <a:rPr lang="en-CA" dirty="0" err="1" smtClean="0"/>
              <a:t>aussi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date?.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 smtClean="0"/>
              <a:t>Couverture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Est-ce</a:t>
            </a:r>
            <a:r>
              <a:rPr lang="en-CA" dirty="0" smtClean="0"/>
              <a:t> </a:t>
            </a:r>
            <a:r>
              <a:rPr lang="en-CA" dirty="0" err="1" smtClean="0"/>
              <a:t>qu’il</a:t>
            </a:r>
            <a:r>
              <a:rPr lang="en-CA" dirty="0" smtClean="0"/>
              <a:t> y a </a:t>
            </a:r>
            <a:r>
              <a:rPr lang="en-CA" dirty="0" err="1" smtClean="0"/>
              <a:t>assez</a:t>
            </a:r>
            <a:r>
              <a:rPr lang="en-CA" dirty="0" smtClean="0"/>
              <a:t> </a:t>
            </a:r>
            <a:r>
              <a:rPr lang="en-CA" dirty="0" err="1" smtClean="0"/>
              <a:t>d’information</a:t>
            </a:r>
            <a:r>
              <a:rPr lang="en-CA" dirty="0" smtClean="0"/>
              <a:t> pour </a:t>
            </a:r>
            <a:r>
              <a:rPr lang="en-CA" dirty="0" err="1" smtClean="0"/>
              <a:t>que</a:t>
            </a:r>
            <a:r>
              <a:rPr lang="en-CA" dirty="0" smtClean="0"/>
              <a:t> le site </a:t>
            </a:r>
            <a:r>
              <a:rPr lang="en-CA" dirty="0" err="1" smtClean="0"/>
              <a:t>soit</a:t>
            </a:r>
            <a:r>
              <a:rPr lang="en-CA" dirty="0" smtClean="0"/>
              <a:t> utile? 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142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Evaluer un site internet</vt:lpstr>
      <vt:lpstr>Exactitude</vt:lpstr>
      <vt:lpstr>Autorité</vt:lpstr>
      <vt:lpstr>Objectivité</vt:lpstr>
      <vt:lpstr>A jour</vt:lpstr>
      <vt:lpstr>Couverture</vt:lpstr>
    </vt:vector>
  </TitlesOfParts>
  <Company>School District #36 (Surrey)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Evaluer un site internet</dc:title>
  <dc:creator>roy_m</dc:creator>
  <cp:lastModifiedBy>Michel Roy</cp:lastModifiedBy>
  <cp:revision>9</cp:revision>
  <dcterms:created xsi:type="dcterms:W3CDTF">2010-11-04T14:29:58Z</dcterms:created>
  <dcterms:modified xsi:type="dcterms:W3CDTF">2013-02-13T16:37:08Z</dcterms:modified>
</cp:coreProperties>
</file>