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5" r:id="rId2"/>
    <p:sldId id="325" r:id="rId3"/>
    <p:sldId id="382" r:id="rId4"/>
    <p:sldId id="383" r:id="rId5"/>
    <p:sldId id="390" r:id="rId6"/>
    <p:sldId id="392" r:id="rId7"/>
    <p:sldId id="393" r:id="rId8"/>
    <p:sldId id="394" r:id="rId9"/>
    <p:sldId id="25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00966-140E-4FA7-A856-E4A5D0CF8BBB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26866-5914-408A-9925-959674A9C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3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Grade 12 Parent Night Oct 1 2009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18603-76F1-451C-A8E0-78F3DE446F38}" type="slidenum">
              <a:rPr lang="en-US"/>
              <a:pPr/>
              <a:t>1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4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Grade 12 Parent Night Oct 1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0BB255-AC60-4B34-A240-55A237E881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69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07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29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461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7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167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95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417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18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4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2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28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76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86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00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4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B01F92-6C10-40DB-885A-D519DC1FAC70}" type="datetimeFigureOut">
              <a:rPr lang="en-CA" smtClean="0"/>
              <a:t>2022-09-23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A81-5451-41E1-A6A2-DB0F1D63A4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459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plannerbc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ac.on.ca/" TargetMode="External"/><Relationship Id="rId2" Type="http://schemas.openxmlformats.org/officeDocument/2006/relationships/hyperlink" Target="https://apply.educationplannerbc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lyalberta.c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.ubc.ca/applying-ubc/how-to-apply/personal-profile" TargetMode="External"/><Relationship Id="rId2" Type="http://schemas.openxmlformats.org/officeDocument/2006/relationships/hyperlink" Target="https://you.ubc.ca/applying-ubc/how-to-apply/personal-profi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GRADE 12</a:t>
            </a:r>
            <a:br>
              <a:rPr lang="en-CA" dirty="0"/>
            </a:br>
            <a:r>
              <a:rPr lang="en-CA" dirty="0"/>
              <a:t>GRAD 2023 </a:t>
            </a:r>
            <a:br>
              <a:rPr lang="en-CA" dirty="0"/>
            </a:br>
            <a:r>
              <a:rPr lang="en-CA" dirty="0"/>
              <a:t>INFORMATION</a:t>
            </a:r>
            <a:br>
              <a:rPr lang="en-CA" dirty="0"/>
            </a:br>
            <a:endParaRPr lang="en-C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50" y="2924945"/>
            <a:ext cx="3521021" cy="353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9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Post-Secondary Applications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6134" y="1988840"/>
            <a:ext cx="8054363" cy="446449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CA" dirty="0"/>
              <a:t>Grad Post-Secondary Information</a:t>
            </a:r>
          </a:p>
          <a:p>
            <a:pPr lvl="1"/>
            <a:r>
              <a:rPr lang="en-CA" dirty="0"/>
              <a:t>Get Post-Secondary Info on-line at </a:t>
            </a:r>
            <a:r>
              <a:rPr lang="en-CA" dirty="0">
                <a:ea typeface="+mn-lt"/>
                <a:cs typeface="+mn-lt"/>
                <a:hlinkClick r:id="rId3"/>
              </a:rPr>
              <a:t>https://www.educationplannerbc.ca/</a:t>
            </a:r>
          </a:p>
          <a:p>
            <a:pPr lvl="1"/>
            <a:r>
              <a:rPr lang="en-CA" dirty="0"/>
              <a:t>Admission Requirements vary (General, Program Specific)</a:t>
            </a:r>
          </a:p>
          <a:p>
            <a:pPr lvl="1"/>
            <a:r>
              <a:rPr lang="en-CA" dirty="0"/>
              <a:t>Application Process/Deadlines (vary)</a:t>
            </a:r>
          </a:p>
          <a:p>
            <a:pPr lvl="1"/>
            <a:r>
              <a:rPr lang="en-CA" dirty="0"/>
              <a:t>Open House/Info Session dates: All Post Secondary institutions</a:t>
            </a:r>
          </a:p>
          <a:p>
            <a:pPr lvl="1"/>
            <a:r>
              <a:rPr lang="en-CA" dirty="0"/>
              <a:t>Online and Virtual Tours being done so find out dates online.</a:t>
            </a:r>
          </a:p>
          <a:p>
            <a:r>
              <a:rPr lang="en-CA" dirty="0"/>
              <a:t>Some schools are accepting applications now as of </a:t>
            </a:r>
            <a:r>
              <a:rPr lang="en-CA" dirty="0">
                <a:solidFill>
                  <a:srgbClr val="FF0000"/>
                </a:solidFill>
              </a:rPr>
              <a:t>Oct. 1st</a:t>
            </a:r>
          </a:p>
          <a:p>
            <a:pPr lvl="1"/>
            <a:r>
              <a:rPr lang="en-CA" dirty="0"/>
              <a:t>Some are “first-come, first-served” (e.g. KPU, Douglas, UFV)</a:t>
            </a:r>
          </a:p>
          <a:p>
            <a:r>
              <a:rPr lang="en-CA" dirty="0"/>
              <a:t> Application Deadlines </a:t>
            </a:r>
          </a:p>
          <a:p>
            <a:pPr lvl="1"/>
            <a:r>
              <a:rPr lang="en-CA" dirty="0"/>
              <a:t>UBC Early Admission apply now (Dec 1)!  Regular Admission Jan. 15, 2023</a:t>
            </a:r>
          </a:p>
          <a:p>
            <a:pPr lvl="1"/>
            <a:r>
              <a:rPr lang="en-CA" dirty="0"/>
              <a:t>SFU Jan. 31, 2023</a:t>
            </a:r>
          </a:p>
          <a:p>
            <a:pPr lvl="1"/>
            <a:r>
              <a:rPr lang="en-CA" dirty="0"/>
              <a:t>UVIC Jan. 31, 2023</a:t>
            </a:r>
          </a:p>
          <a:p>
            <a:pPr lvl="1"/>
            <a:r>
              <a:rPr lang="en-CA" dirty="0"/>
              <a:t>All other BC institutions have varying deadlines depending on the program.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8AFE1-E689-4F5D-9596-D74260700A6B}"/>
              </a:ext>
            </a:extLst>
          </p:cNvPr>
          <p:cNvSpPr txBox="1"/>
          <p:nvPr/>
        </p:nvSpPr>
        <p:spPr>
          <a:xfrm>
            <a:off x="7328520" y="1650286"/>
            <a:ext cx="208823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endParaRPr lang="en-CA" sz="16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Things change year to year!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You will need to keep checking websites for schools that you are interested in for the most up to date information.</a:t>
            </a:r>
          </a:p>
          <a:p>
            <a:r>
              <a:rPr lang="en-CA" dirty="0"/>
              <a:t>Any new updates or information will given in our GPS meetings and on EMS Post-Secondary Microsoft TEAMS</a:t>
            </a:r>
          </a:p>
          <a:p>
            <a:r>
              <a:rPr lang="en-CA" dirty="0"/>
              <a:t>Join code: 60zqlr5</a:t>
            </a:r>
          </a:p>
          <a:p>
            <a:pPr>
              <a:buClr>
                <a:srgbClr val="3F772B"/>
              </a:buClr>
            </a:pPr>
            <a:r>
              <a:rPr lang="en-CA" dirty="0"/>
              <a:t>If you are planning on taking a gap year, please still apply to your intended Post Secondary institutions now! This will help you in the future. You may also be able to defer your start date.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823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WHERE TO APPLY!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AutoNum type="arabicPeriod"/>
            </a:pPr>
            <a:r>
              <a:rPr lang="en-CA" dirty="0"/>
              <a:t>Apply directly to the Post Secondary website.</a:t>
            </a:r>
          </a:p>
          <a:p>
            <a:pPr>
              <a:buAutoNum type="arabicPeriod"/>
            </a:pPr>
            <a:r>
              <a:rPr lang="en-CA" dirty="0"/>
              <a:t>Go to Apply BC (Education Planner) site at </a:t>
            </a:r>
            <a:r>
              <a:rPr lang="en-CA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http://www.a</a:t>
            </a:r>
            <a:r>
              <a:rPr lang="en-CA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pply </a:t>
            </a:r>
            <a:r>
              <a:rPr lang="en-CA" dirty="0">
                <a:solidFill>
                  <a:srgbClr val="99CA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en-CA" dirty="0" err="1">
                <a:solidFill>
                  <a:srgbClr val="99CA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EducationPlannerBC</a:t>
            </a:r>
            <a:endParaRPr lang="en-CA" dirty="0"/>
          </a:p>
          <a:p>
            <a:pPr>
              <a:buAutoNum type="arabicPeriod"/>
            </a:pPr>
            <a:r>
              <a:rPr lang="en-CA" dirty="0"/>
              <a:t>For Ontario PSIs go to the OUAC website (105 Form) </a:t>
            </a:r>
            <a:r>
              <a:rPr lang="en-CA" dirty="0">
                <a:hlinkClick r:id="rId3"/>
              </a:rPr>
              <a:t>http://www.ouac.on.ca/</a:t>
            </a:r>
            <a:endParaRPr lang="en-CA" dirty="0"/>
          </a:p>
          <a:p>
            <a:pPr>
              <a:buAutoNum type="arabicPeriod"/>
            </a:pPr>
            <a:r>
              <a:rPr lang="en-CA" dirty="0"/>
              <a:t>For Alberta PSIs go to the Alberta website </a:t>
            </a:r>
            <a:r>
              <a:rPr lang="en-CA" dirty="0">
                <a:hlinkClick r:id="rId4"/>
              </a:rPr>
              <a:t>https://applyalberta.ca/</a:t>
            </a:r>
            <a:endParaRPr lang="en-CA" dirty="0"/>
          </a:p>
          <a:p>
            <a:pPr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TIP: Keep a notebook to track passwords and deadlines!</a:t>
            </a:r>
          </a:p>
          <a:p>
            <a:pPr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29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C38E-3B46-4016-9F8D-61B130C3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609601"/>
            <a:ext cx="6347713" cy="47567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1C10B25-EDD2-4C62-B7D0-FE01D126A3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29872"/>
              </p:ext>
            </p:extLst>
          </p:nvPr>
        </p:nvGraphicFramePr>
        <p:xfrm>
          <a:off x="1801090" y="124691"/>
          <a:ext cx="7925316" cy="8217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472">
                  <a:extLst>
                    <a:ext uri="{9D8B030D-6E8A-4147-A177-3AD203B41FA5}">
                      <a16:colId xmlns:a16="http://schemas.microsoft.com/office/drawing/2014/main" val="3962140773"/>
                    </a:ext>
                  </a:extLst>
                </a:gridCol>
                <a:gridCol w="1468711">
                  <a:extLst>
                    <a:ext uri="{9D8B030D-6E8A-4147-A177-3AD203B41FA5}">
                      <a16:colId xmlns:a16="http://schemas.microsoft.com/office/drawing/2014/main" val="2445658734"/>
                    </a:ext>
                  </a:extLst>
                </a:gridCol>
                <a:gridCol w="1468711">
                  <a:extLst>
                    <a:ext uri="{9D8B030D-6E8A-4147-A177-3AD203B41FA5}">
                      <a16:colId xmlns:a16="http://schemas.microsoft.com/office/drawing/2014/main" val="2910673236"/>
                    </a:ext>
                  </a:extLst>
                </a:gridCol>
                <a:gridCol w="1468711">
                  <a:extLst>
                    <a:ext uri="{9D8B030D-6E8A-4147-A177-3AD203B41FA5}">
                      <a16:colId xmlns:a16="http://schemas.microsoft.com/office/drawing/2014/main" val="4245368416"/>
                    </a:ext>
                  </a:extLst>
                </a:gridCol>
                <a:gridCol w="1468711">
                  <a:extLst>
                    <a:ext uri="{9D8B030D-6E8A-4147-A177-3AD203B41FA5}">
                      <a16:colId xmlns:a16="http://schemas.microsoft.com/office/drawing/2014/main" val="52765874"/>
                    </a:ext>
                  </a:extLst>
                </a:gridCol>
              </a:tblGrid>
              <a:tr h="533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PSI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Regular Admission Application Deadline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Early Admission Application Deadline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Major Scholarship </a:t>
                      </a: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Deadline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Supplementary documents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872788"/>
                  </a:ext>
                </a:extLst>
              </a:tr>
              <a:tr h="533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UBC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Jan.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By Dec.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Personal Profile Questions Due with application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386979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SFU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Jan. 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Dec.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1941353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UVIC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Jan. 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289913"/>
                  </a:ext>
                </a:extLst>
              </a:tr>
              <a:tr h="1067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Kwantlen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June 1 recommended.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Aug. 1 final deadline.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Foundations – Dec.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Limited intake programs – Mar.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436564"/>
                  </a:ext>
                </a:extLst>
              </a:tr>
              <a:tr h="561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McGill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Feb.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(Music Jan. 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Early Self Reporting begins Jan. 6 to Feb.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Feb.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7512385"/>
                  </a:ext>
                </a:extLst>
              </a:tr>
              <a:tr h="1245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Queens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Feb. 1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Nov. 20 (if applying for major entrance scholarship)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Dec.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Supplementary Documents required for Commerce / Health Science/ Fine Arts due Feb. 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998160"/>
                  </a:ext>
                </a:extLst>
              </a:tr>
              <a:tr h="17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Waterloo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Mar. 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332039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Toronto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Jan.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Nov.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463620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McMaster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319584"/>
                  </a:ext>
                </a:extLst>
              </a:tr>
              <a:tr h="889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Western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March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Feb.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Varies by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879310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University of Calgary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Check website- depends on faculty you are applying 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Personal essay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856611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University of Alberta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Application opens Oct. 1- ongoing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Jan.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76426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816614-7D80-4254-9098-F6951EA3F9C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0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523C-5889-4112-BF87-7B7304A6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UBC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272D-4648-478C-B20E-0D118110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Apply through Education Planner- note the application will open in October 2022</a:t>
            </a:r>
          </a:p>
          <a:p>
            <a:r>
              <a:rPr lang="en-CA" dirty="0"/>
              <a:t>Early Admission and major entrance scholarships:  Deadline to apply is Dec. 1</a:t>
            </a:r>
          </a:p>
          <a:p>
            <a:r>
              <a:rPr lang="en-CA" dirty="0"/>
              <a:t>Regular Admission Deadline:  Jan. 15</a:t>
            </a:r>
          </a:p>
          <a:p>
            <a:r>
              <a:rPr lang="en-CA" dirty="0"/>
              <a:t>New Entrance Scholarship this year: Beyond Tomorrow Scholars: open to students who self identify as Black Canadians</a:t>
            </a:r>
          </a:p>
          <a:p>
            <a:r>
              <a:rPr lang="en-CA" dirty="0"/>
              <a:t>For President’s Scholar entrance scholarships:  New this year, you must declare intention on application and provide a written statement</a:t>
            </a:r>
          </a:p>
          <a:p>
            <a:r>
              <a:rPr lang="en-CA" dirty="0"/>
              <a:t>Literacy 12 Exam:  UBC looking for students to score in the “proficient” range – a score of 3 or higher.  Can rewrite exam – last date June 2023</a:t>
            </a:r>
          </a:p>
          <a:p>
            <a:r>
              <a:rPr lang="en-CA" dirty="0"/>
              <a:t>New programs:  Two new degree programs: </a:t>
            </a:r>
          </a:p>
          <a:p>
            <a:pPr lvl="1"/>
            <a:r>
              <a:rPr lang="en-CA" dirty="0"/>
              <a:t>- Bachelor of Sustainability</a:t>
            </a:r>
          </a:p>
          <a:p>
            <a:pPr lvl="1"/>
            <a:r>
              <a:rPr lang="en-CA" dirty="0"/>
              <a:t>- Bachelor of Health and Exercise Sciences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199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3390-5943-42A0-9770-79CEC5F3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UBC Update </a:t>
            </a:r>
            <a:r>
              <a:rPr lang="en-CA" dirty="0" err="1"/>
              <a:t>Con’t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8541-332B-489A-82CC-72E971B9E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Personal Profile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- important part of admissions process</a:t>
            </a:r>
          </a:p>
          <a:p>
            <a:pPr lvl="1"/>
            <a:r>
              <a:rPr lang="en-CA" dirty="0"/>
              <a:t>Go to website for examples and scoring information</a:t>
            </a:r>
          </a:p>
          <a:p>
            <a:pPr lvl="1"/>
            <a:r>
              <a:rPr lang="en-CA" dirty="0">
                <a:hlinkClick r:id="rId2"/>
              </a:rPr>
              <a:t>Write your Personal Profile - UBC | Undergraduate Programs and Admissions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https://you.ubc.ca/applying-ubc/how-to-apply/personal-profile</a:t>
            </a:r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sz="1800" b="1" dirty="0"/>
              <a:t>Distributed Learning Courses</a:t>
            </a:r>
            <a:r>
              <a:rPr lang="en-CA" dirty="0"/>
              <a:t>:  </a:t>
            </a:r>
          </a:p>
          <a:p>
            <a:pPr marL="457200" lvl="1" indent="0">
              <a:buNone/>
            </a:pPr>
            <a:r>
              <a:rPr lang="en-CA" dirty="0"/>
              <a:t>Deadline to complete is June 30, 2023.  However, if you want the course to be considered as part of your admission average the deadline is Feb. 1, 2023. </a:t>
            </a:r>
          </a:p>
        </p:txBody>
      </p:sp>
    </p:spTree>
    <p:extLst>
      <p:ext uri="{BB962C8B-B14F-4D97-AF65-F5344CB8AC3E}">
        <p14:creationId xmlns:p14="http://schemas.microsoft.com/office/powerpoint/2010/main" val="27333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2611-C4B0-4794-58BE-16B1B5B3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4" descr="Graphical user interface, text, application, website&#10;&#10;Description automatically generated">
            <a:extLst>
              <a:ext uri="{FF2B5EF4-FFF2-40B4-BE49-F238E27FC236}">
                <a16:creationId xmlns:a16="http://schemas.microsoft.com/office/drawing/2014/main" id="{3CFD8CC0-BA52-D1A8-FA4D-20EE91FA7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402" y="0"/>
            <a:ext cx="11650895" cy="701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9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6A3E-7897-68FA-C55E-BE7701762A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956DB-3D2E-0133-0635-2BFC12101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Come see your Alpha Counsellor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608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360</TotalTime>
  <Words>736</Words>
  <Application>Microsoft Office PowerPoint</Application>
  <PresentationFormat>Widescreen</PresentationFormat>
  <Paragraphs>111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GRADE 12 GRAD 2023  INFORMATION </vt:lpstr>
      <vt:lpstr>Post-Secondary Applications</vt:lpstr>
      <vt:lpstr>Things change year to year!</vt:lpstr>
      <vt:lpstr>WHERE TO APPLY!</vt:lpstr>
      <vt:lpstr>PowerPoint Presentation</vt:lpstr>
      <vt:lpstr>UBC Updates</vt:lpstr>
      <vt:lpstr>UBC Update Con’t</vt:lpstr>
      <vt:lpstr>PowerPoint Presentation</vt:lpstr>
      <vt:lpstr>Questions?</vt:lpstr>
    </vt:vector>
  </TitlesOfParts>
  <Company>Surrey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12 GRAD 2023  INFORMATION </dc:title>
  <dc:creator>Sharon Sall</dc:creator>
  <cp:lastModifiedBy>Elaine Mclean</cp:lastModifiedBy>
  <cp:revision>3</cp:revision>
  <dcterms:created xsi:type="dcterms:W3CDTF">2022-09-15T16:47:45Z</dcterms:created>
  <dcterms:modified xsi:type="dcterms:W3CDTF">2022-09-23T15:43:47Z</dcterms:modified>
</cp:coreProperties>
</file>