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70" r:id="rId4"/>
    <p:sldMasterId id="2147483660" r:id="rId5"/>
  </p:sldMasterIdLst>
  <p:notesMasterIdLst>
    <p:notesMasterId r:id="rId55"/>
  </p:notesMasterIdLst>
  <p:handoutMasterIdLst>
    <p:handoutMasterId r:id="rId56"/>
  </p:handoutMasterIdLst>
  <p:sldIdLst>
    <p:sldId id="680" r:id="rId6"/>
    <p:sldId id="703" r:id="rId7"/>
    <p:sldId id="717" r:id="rId8"/>
    <p:sldId id="718" r:id="rId9"/>
    <p:sldId id="704" r:id="rId10"/>
    <p:sldId id="719" r:id="rId11"/>
    <p:sldId id="706" r:id="rId12"/>
    <p:sldId id="682" r:id="rId13"/>
    <p:sldId id="689" r:id="rId14"/>
    <p:sldId id="720" r:id="rId15"/>
    <p:sldId id="715" r:id="rId16"/>
    <p:sldId id="675" r:id="rId17"/>
    <p:sldId id="664" r:id="rId18"/>
    <p:sldId id="668" r:id="rId19"/>
    <p:sldId id="708" r:id="rId20"/>
    <p:sldId id="694" r:id="rId21"/>
    <p:sldId id="705" r:id="rId22"/>
    <p:sldId id="698" r:id="rId23"/>
    <p:sldId id="696" r:id="rId24"/>
    <p:sldId id="697" r:id="rId25"/>
    <p:sldId id="699" r:id="rId26"/>
    <p:sldId id="601" r:id="rId27"/>
    <p:sldId id="533" r:id="rId28"/>
    <p:sldId id="667" r:id="rId29"/>
    <p:sldId id="665" r:id="rId30"/>
    <p:sldId id="582" r:id="rId31"/>
    <p:sldId id="618" r:id="rId32"/>
    <p:sldId id="707" r:id="rId33"/>
    <p:sldId id="257" r:id="rId34"/>
    <p:sldId id="701" r:id="rId35"/>
    <p:sldId id="263" r:id="rId36"/>
    <p:sldId id="261" r:id="rId37"/>
    <p:sldId id="266" r:id="rId38"/>
    <p:sldId id="270" r:id="rId39"/>
    <p:sldId id="724" r:id="rId40"/>
    <p:sldId id="683" r:id="rId41"/>
    <p:sldId id="710" r:id="rId42"/>
    <p:sldId id="679" r:id="rId43"/>
    <p:sldId id="723" r:id="rId44"/>
    <p:sldId id="713" r:id="rId45"/>
    <p:sldId id="721" r:id="rId46"/>
    <p:sldId id="722" r:id="rId47"/>
    <p:sldId id="711" r:id="rId48"/>
    <p:sldId id="714" r:id="rId49"/>
    <p:sldId id="686" r:id="rId50"/>
    <p:sldId id="687" r:id="rId51"/>
    <p:sldId id="692" r:id="rId52"/>
    <p:sldId id="716" r:id="rId53"/>
    <p:sldId id="640" r:id="rId5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p15:clr>
            <a:srgbClr val="A4A3A4"/>
          </p15:clr>
        </p15:guide>
        <p15:guide id="2" pos="30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31C07"/>
    <a:srgbClr val="00CC00"/>
    <a:srgbClr val="FF6600"/>
    <a:srgbClr val="E7F6DA"/>
    <a:srgbClr val="FF9900"/>
    <a:srgbClr val="A63044"/>
    <a:srgbClr val="7F2534"/>
    <a:srgbClr val="D3301F"/>
    <a:srgbClr val="C3AC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D7DAA7-3E59-4C90-B764-2602ABBA0BCA}" v="14" dt="2025-11-27T17:13:10.465"/>
    <p1510:client id="{8D50C978-E123-D360-3790-F92BE5D967E6}" v="2174" dt="2025-11-27T04:31:01.909"/>
    <p1510:client id="{92BC17AC-0941-77A0-9B22-290D076F2E7F}" v="1735" dt="2025-11-28T20:33:16.9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256"/>
        <p:guide pos="3024"/>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A925B1-ED6B-4DEC-9114-314EF0DB4114}"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77802530-FAEC-485E-A8F1-80389CD78313}">
      <dgm:prSet/>
      <dgm:spPr/>
      <dgm:t>
        <a:bodyPr/>
        <a:lstStyle/>
        <a:p>
          <a:r>
            <a:rPr lang="en-US" b="1"/>
            <a:t>English 10</a:t>
          </a:r>
          <a:endParaRPr lang="en-US"/>
        </a:p>
      </dgm:t>
    </dgm:pt>
    <dgm:pt modelId="{23305032-FDE6-43E6-B1BD-9F2F0D62EDF6}" type="parTrans" cxnId="{4091B89A-9C80-4110-A82C-386462444D49}">
      <dgm:prSet/>
      <dgm:spPr/>
      <dgm:t>
        <a:bodyPr/>
        <a:lstStyle/>
        <a:p>
          <a:endParaRPr lang="en-US"/>
        </a:p>
      </dgm:t>
    </dgm:pt>
    <dgm:pt modelId="{C1E39ABF-BC58-44E6-8AEF-3ED8E93804E3}" type="sibTrans" cxnId="{4091B89A-9C80-4110-A82C-386462444D49}">
      <dgm:prSet/>
      <dgm:spPr/>
      <dgm:t>
        <a:bodyPr/>
        <a:lstStyle/>
        <a:p>
          <a:endParaRPr lang="en-US"/>
        </a:p>
      </dgm:t>
    </dgm:pt>
    <dgm:pt modelId="{B4D3F54E-6220-45C6-BBB4-25DB73115697}">
      <dgm:prSet/>
      <dgm:spPr/>
      <dgm:t>
        <a:bodyPr/>
        <a:lstStyle/>
        <a:p>
          <a:r>
            <a:rPr lang="en-US"/>
            <a:t>Social Studies 10</a:t>
          </a:r>
        </a:p>
      </dgm:t>
    </dgm:pt>
    <dgm:pt modelId="{C5AA732E-443D-40C6-AEDF-80B76D6A5D7D}" type="parTrans" cxnId="{0B429FDE-5AD5-4580-9E5E-3513A296475E}">
      <dgm:prSet/>
      <dgm:spPr/>
      <dgm:t>
        <a:bodyPr/>
        <a:lstStyle/>
        <a:p>
          <a:endParaRPr lang="en-US"/>
        </a:p>
      </dgm:t>
    </dgm:pt>
    <dgm:pt modelId="{9F592441-8B0D-4E7C-BFAB-F19BEA3B79C1}" type="sibTrans" cxnId="{0B429FDE-5AD5-4580-9E5E-3513A296475E}">
      <dgm:prSet/>
      <dgm:spPr/>
      <dgm:t>
        <a:bodyPr/>
        <a:lstStyle/>
        <a:p>
          <a:endParaRPr lang="en-US"/>
        </a:p>
      </dgm:t>
    </dgm:pt>
    <dgm:pt modelId="{D991DC0B-5919-4A8E-8AF5-BE48B57E50AC}">
      <dgm:prSet/>
      <dgm:spPr/>
      <dgm:t>
        <a:bodyPr/>
        <a:lstStyle/>
        <a:p>
          <a:r>
            <a:rPr lang="en-US"/>
            <a:t>Active Living 10</a:t>
          </a:r>
        </a:p>
      </dgm:t>
    </dgm:pt>
    <dgm:pt modelId="{F4109A2C-AA02-4C9B-8311-4C068EF511D4}" type="parTrans" cxnId="{D378B470-098F-4DA0-9A8E-42F00F8E4F17}">
      <dgm:prSet/>
      <dgm:spPr/>
      <dgm:t>
        <a:bodyPr/>
        <a:lstStyle/>
        <a:p>
          <a:endParaRPr lang="en-US"/>
        </a:p>
      </dgm:t>
    </dgm:pt>
    <dgm:pt modelId="{1AE4A89B-96BF-4DD1-B141-ECCE0D6573C8}" type="sibTrans" cxnId="{D378B470-098F-4DA0-9A8E-42F00F8E4F17}">
      <dgm:prSet/>
      <dgm:spPr/>
      <dgm:t>
        <a:bodyPr/>
        <a:lstStyle/>
        <a:p>
          <a:endParaRPr lang="en-US"/>
        </a:p>
      </dgm:t>
    </dgm:pt>
    <dgm:pt modelId="{0ABB48C8-E9A4-4915-B5D5-758FB2086C7D}">
      <dgm:prSet/>
      <dgm:spPr/>
      <dgm:t>
        <a:bodyPr/>
        <a:lstStyle/>
        <a:p>
          <a:r>
            <a:rPr lang="en-US"/>
            <a:t>Science 10</a:t>
          </a:r>
        </a:p>
      </dgm:t>
    </dgm:pt>
    <dgm:pt modelId="{3380C9F7-41F1-454C-A4D4-E7F0AD0932B5}" type="parTrans" cxnId="{62C05A4F-1766-4CD3-89C2-6C35F2F133C4}">
      <dgm:prSet/>
      <dgm:spPr/>
      <dgm:t>
        <a:bodyPr/>
        <a:lstStyle/>
        <a:p>
          <a:endParaRPr lang="en-US"/>
        </a:p>
      </dgm:t>
    </dgm:pt>
    <dgm:pt modelId="{309DEAE1-F283-49FF-A8A9-CACFE771E6BB}" type="sibTrans" cxnId="{62C05A4F-1766-4CD3-89C2-6C35F2F133C4}">
      <dgm:prSet/>
      <dgm:spPr/>
      <dgm:t>
        <a:bodyPr/>
        <a:lstStyle/>
        <a:p>
          <a:endParaRPr lang="en-US"/>
        </a:p>
      </dgm:t>
    </dgm:pt>
    <dgm:pt modelId="{565CC658-C20F-4143-B6B0-0921CDEF8C54}">
      <dgm:prSet/>
      <dgm:spPr/>
      <dgm:t>
        <a:bodyPr/>
        <a:lstStyle/>
        <a:p>
          <a:r>
            <a:rPr lang="en-US"/>
            <a:t>Math 10 (choose one)</a:t>
          </a:r>
        </a:p>
      </dgm:t>
    </dgm:pt>
    <dgm:pt modelId="{FF358856-8953-48A1-B47A-D798C38EE439}" type="parTrans" cxnId="{083AF281-7D9C-40B5-AD92-7167D6EB6AEA}">
      <dgm:prSet/>
      <dgm:spPr/>
      <dgm:t>
        <a:bodyPr/>
        <a:lstStyle/>
        <a:p>
          <a:endParaRPr lang="en-US"/>
        </a:p>
      </dgm:t>
    </dgm:pt>
    <dgm:pt modelId="{F05FBBD6-2A80-4FFA-B42F-F5C35EADA733}" type="sibTrans" cxnId="{083AF281-7D9C-40B5-AD92-7167D6EB6AEA}">
      <dgm:prSet/>
      <dgm:spPr/>
      <dgm:t>
        <a:bodyPr/>
        <a:lstStyle/>
        <a:p>
          <a:endParaRPr lang="en-US"/>
        </a:p>
      </dgm:t>
    </dgm:pt>
    <dgm:pt modelId="{A0FB5D16-047B-46BB-9707-7E903F7DCF5C}">
      <dgm:prSet/>
      <dgm:spPr/>
      <dgm:t>
        <a:bodyPr/>
        <a:lstStyle/>
        <a:p>
          <a:r>
            <a:rPr lang="en-US"/>
            <a:t>Career Life Education (choose one)</a:t>
          </a:r>
        </a:p>
      </dgm:t>
    </dgm:pt>
    <dgm:pt modelId="{DD8371D2-D190-4584-94F6-B50BDACE8FDC}" type="parTrans" cxnId="{E8AB5A18-9688-41C6-880A-744A7173C48E}">
      <dgm:prSet/>
      <dgm:spPr/>
      <dgm:t>
        <a:bodyPr/>
        <a:lstStyle/>
        <a:p>
          <a:endParaRPr lang="en-US"/>
        </a:p>
      </dgm:t>
    </dgm:pt>
    <dgm:pt modelId="{D9B986C8-92DC-460C-95C1-8D05A0E7EFAA}" type="sibTrans" cxnId="{E8AB5A18-9688-41C6-880A-744A7173C48E}">
      <dgm:prSet/>
      <dgm:spPr/>
      <dgm:t>
        <a:bodyPr/>
        <a:lstStyle/>
        <a:p>
          <a:endParaRPr lang="en-US"/>
        </a:p>
      </dgm:t>
    </dgm:pt>
    <dgm:pt modelId="{07B9E47E-8DCE-4FD4-B7AD-BFB9D03492C9}" type="pres">
      <dgm:prSet presAssocID="{D2A925B1-ED6B-4DEC-9114-314EF0DB4114}" presName="linear" presStyleCnt="0">
        <dgm:presLayoutVars>
          <dgm:dir/>
          <dgm:animLvl val="lvl"/>
          <dgm:resizeHandles val="exact"/>
        </dgm:presLayoutVars>
      </dgm:prSet>
      <dgm:spPr/>
    </dgm:pt>
    <dgm:pt modelId="{A9298D34-DC2C-406E-B022-FCCCF660A8F3}" type="pres">
      <dgm:prSet presAssocID="{77802530-FAEC-485E-A8F1-80389CD78313}" presName="parentLin" presStyleCnt="0"/>
      <dgm:spPr/>
    </dgm:pt>
    <dgm:pt modelId="{E581869D-F5C3-4029-B314-AFC4C6ABFD8F}" type="pres">
      <dgm:prSet presAssocID="{77802530-FAEC-485E-A8F1-80389CD78313}" presName="parentLeftMargin" presStyleLbl="node1" presStyleIdx="0" presStyleCnt="6"/>
      <dgm:spPr/>
    </dgm:pt>
    <dgm:pt modelId="{993F7010-A26A-4D2A-9455-17E7F839E1BC}" type="pres">
      <dgm:prSet presAssocID="{77802530-FAEC-485E-A8F1-80389CD78313}" presName="parentText" presStyleLbl="node1" presStyleIdx="0" presStyleCnt="6">
        <dgm:presLayoutVars>
          <dgm:chMax val="0"/>
          <dgm:bulletEnabled val="1"/>
        </dgm:presLayoutVars>
      </dgm:prSet>
      <dgm:spPr/>
    </dgm:pt>
    <dgm:pt modelId="{9C307C84-B322-4F8F-9D46-E076E84E21A1}" type="pres">
      <dgm:prSet presAssocID="{77802530-FAEC-485E-A8F1-80389CD78313}" presName="negativeSpace" presStyleCnt="0"/>
      <dgm:spPr/>
    </dgm:pt>
    <dgm:pt modelId="{96A8EECA-B49D-46D5-BD30-018AA2B95669}" type="pres">
      <dgm:prSet presAssocID="{77802530-FAEC-485E-A8F1-80389CD78313}" presName="childText" presStyleLbl="conFgAcc1" presStyleIdx="0" presStyleCnt="6">
        <dgm:presLayoutVars>
          <dgm:bulletEnabled val="1"/>
        </dgm:presLayoutVars>
      </dgm:prSet>
      <dgm:spPr/>
    </dgm:pt>
    <dgm:pt modelId="{FF29DB7D-D785-41C3-809D-A6B5AF973729}" type="pres">
      <dgm:prSet presAssocID="{C1E39ABF-BC58-44E6-8AEF-3ED8E93804E3}" presName="spaceBetweenRectangles" presStyleCnt="0"/>
      <dgm:spPr/>
    </dgm:pt>
    <dgm:pt modelId="{7D1E71CF-19DB-4069-B4AD-F392663F4EC1}" type="pres">
      <dgm:prSet presAssocID="{B4D3F54E-6220-45C6-BBB4-25DB73115697}" presName="parentLin" presStyleCnt="0"/>
      <dgm:spPr/>
    </dgm:pt>
    <dgm:pt modelId="{932388A8-8F70-4187-B9C5-85BA84E23631}" type="pres">
      <dgm:prSet presAssocID="{B4D3F54E-6220-45C6-BBB4-25DB73115697}" presName="parentLeftMargin" presStyleLbl="node1" presStyleIdx="0" presStyleCnt="6"/>
      <dgm:spPr/>
    </dgm:pt>
    <dgm:pt modelId="{5CC140F2-FE3B-4282-8BDF-518BEF242057}" type="pres">
      <dgm:prSet presAssocID="{B4D3F54E-6220-45C6-BBB4-25DB73115697}" presName="parentText" presStyleLbl="node1" presStyleIdx="1" presStyleCnt="6">
        <dgm:presLayoutVars>
          <dgm:chMax val="0"/>
          <dgm:bulletEnabled val="1"/>
        </dgm:presLayoutVars>
      </dgm:prSet>
      <dgm:spPr/>
    </dgm:pt>
    <dgm:pt modelId="{8419E998-6D53-4F4D-9DFC-AECA505CDE18}" type="pres">
      <dgm:prSet presAssocID="{B4D3F54E-6220-45C6-BBB4-25DB73115697}" presName="negativeSpace" presStyleCnt="0"/>
      <dgm:spPr/>
    </dgm:pt>
    <dgm:pt modelId="{5AF7B899-D709-4E51-A0A6-B4BE4BB08B15}" type="pres">
      <dgm:prSet presAssocID="{B4D3F54E-6220-45C6-BBB4-25DB73115697}" presName="childText" presStyleLbl="conFgAcc1" presStyleIdx="1" presStyleCnt="6">
        <dgm:presLayoutVars>
          <dgm:bulletEnabled val="1"/>
        </dgm:presLayoutVars>
      </dgm:prSet>
      <dgm:spPr/>
    </dgm:pt>
    <dgm:pt modelId="{7139C682-DF4C-45DC-A487-F305163634BA}" type="pres">
      <dgm:prSet presAssocID="{9F592441-8B0D-4E7C-BFAB-F19BEA3B79C1}" presName="spaceBetweenRectangles" presStyleCnt="0"/>
      <dgm:spPr/>
    </dgm:pt>
    <dgm:pt modelId="{0D546F0F-386C-4C93-8348-19AE1073F7B1}" type="pres">
      <dgm:prSet presAssocID="{D991DC0B-5919-4A8E-8AF5-BE48B57E50AC}" presName="parentLin" presStyleCnt="0"/>
      <dgm:spPr/>
    </dgm:pt>
    <dgm:pt modelId="{108C454B-1AC3-4385-8865-12EACC37DECF}" type="pres">
      <dgm:prSet presAssocID="{D991DC0B-5919-4A8E-8AF5-BE48B57E50AC}" presName="parentLeftMargin" presStyleLbl="node1" presStyleIdx="1" presStyleCnt="6"/>
      <dgm:spPr/>
    </dgm:pt>
    <dgm:pt modelId="{246AD6DE-344B-46FD-8EEF-884EDFCBE347}" type="pres">
      <dgm:prSet presAssocID="{D991DC0B-5919-4A8E-8AF5-BE48B57E50AC}" presName="parentText" presStyleLbl="node1" presStyleIdx="2" presStyleCnt="6">
        <dgm:presLayoutVars>
          <dgm:chMax val="0"/>
          <dgm:bulletEnabled val="1"/>
        </dgm:presLayoutVars>
      </dgm:prSet>
      <dgm:spPr/>
    </dgm:pt>
    <dgm:pt modelId="{03AFD9BB-E3B1-4D06-91FE-36986B0DC73D}" type="pres">
      <dgm:prSet presAssocID="{D991DC0B-5919-4A8E-8AF5-BE48B57E50AC}" presName="negativeSpace" presStyleCnt="0"/>
      <dgm:spPr/>
    </dgm:pt>
    <dgm:pt modelId="{7935C8BB-5103-4E7A-BBE8-28836C7BE401}" type="pres">
      <dgm:prSet presAssocID="{D991DC0B-5919-4A8E-8AF5-BE48B57E50AC}" presName="childText" presStyleLbl="conFgAcc1" presStyleIdx="2" presStyleCnt="6">
        <dgm:presLayoutVars>
          <dgm:bulletEnabled val="1"/>
        </dgm:presLayoutVars>
      </dgm:prSet>
      <dgm:spPr/>
    </dgm:pt>
    <dgm:pt modelId="{CDBE4B2A-CB0F-4BF6-9382-F6F19E61CA36}" type="pres">
      <dgm:prSet presAssocID="{1AE4A89B-96BF-4DD1-B141-ECCE0D6573C8}" presName="spaceBetweenRectangles" presStyleCnt="0"/>
      <dgm:spPr/>
    </dgm:pt>
    <dgm:pt modelId="{CB685F14-26DC-43D6-B41B-C81DDA1E51A3}" type="pres">
      <dgm:prSet presAssocID="{0ABB48C8-E9A4-4915-B5D5-758FB2086C7D}" presName="parentLin" presStyleCnt="0"/>
      <dgm:spPr/>
    </dgm:pt>
    <dgm:pt modelId="{DC2DF20D-1D7F-41FD-932B-1BC699917D91}" type="pres">
      <dgm:prSet presAssocID="{0ABB48C8-E9A4-4915-B5D5-758FB2086C7D}" presName="parentLeftMargin" presStyleLbl="node1" presStyleIdx="2" presStyleCnt="6"/>
      <dgm:spPr/>
    </dgm:pt>
    <dgm:pt modelId="{93B0EA04-6695-48EB-88DF-B91A1370A1F3}" type="pres">
      <dgm:prSet presAssocID="{0ABB48C8-E9A4-4915-B5D5-758FB2086C7D}" presName="parentText" presStyleLbl="node1" presStyleIdx="3" presStyleCnt="6">
        <dgm:presLayoutVars>
          <dgm:chMax val="0"/>
          <dgm:bulletEnabled val="1"/>
        </dgm:presLayoutVars>
      </dgm:prSet>
      <dgm:spPr/>
    </dgm:pt>
    <dgm:pt modelId="{CD210882-6818-482B-AF6A-9E957ECDE6F7}" type="pres">
      <dgm:prSet presAssocID="{0ABB48C8-E9A4-4915-B5D5-758FB2086C7D}" presName="negativeSpace" presStyleCnt="0"/>
      <dgm:spPr/>
    </dgm:pt>
    <dgm:pt modelId="{AD785DF6-8775-4B12-9666-A0839CD3C8D6}" type="pres">
      <dgm:prSet presAssocID="{0ABB48C8-E9A4-4915-B5D5-758FB2086C7D}" presName="childText" presStyleLbl="conFgAcc1" presStyleIdx="3" presStyleCnt="6">
        <dgm:presLayoutVars>
          <dgm:bulletEnabled val="1"/>
        </dgm:presLayoutVars>
      </dgm:prSet>
      <dgm:spPr/>
    </dgm:pt>
    <dgm:pt modelId="{958E8133-D17C-4324-ABE0-B6AB71848B86}" type="pres">
      <dgm:prSet presAssocID="{309DEAE1-F283-49FF-A8A9-CACFE771E6BB}" presName="spaceBetweenRectangles" presStyleCnt="0"/>
      <dgm:spPr/>
    </dgm:pt>
    <dgm:pt modelId="{0A712B3D-6385-4C75-8373-6A8CD2DBF461}" type="pres">
      <dgm:prSet presAssocID="{565CC658-C20F-4143-B6B0-0921CDEF8C54}" presName="parentLin" presStyleCnt="0"/>
      <dgm:spPr/>
    </dgm:pt>
    <dgm:pt modelId="{5AAA3116-1697-4D24-B463-E14F68442A97}" type="pres">
      <dgm:prSet presAssocID="{565CC658-C20F-4143-B6B0-0921CDEF8C54}" presName="parentLeftMargin" presStyleLbl="node1" presStyleIdx="3" presStyleCnt="6"/>
      <dgm:spPr/>
    </dgm:pt>
    <dgm:pt modelId="{CE594685-FB9E-4B3E-BAAB-A4FE1F8B7783}" type="pres">
      <dgm:prSet presAssocID="{565CC658-C20F-4143-B6B0-0921CDEF8C54}" presName="parentText" presStyleLbl="node1" presStyleIdx="4" presStyleCnt="6">
        <dgm:presLayoutVars>
          <dgm:chMax val="0"/>
          <dgm:bulletEnabled val="1"/>
        </dgm:presLayoutVars>
      </dgm:prSet>
      <dgm:spPr/>
    </dgm:pt>
    <dgm:pt modelId="{91542E50-3D3D-450D-9D9B-625E0739ABE4}" type="pres">
      <dgm:prSet presAssocID="{565CC658-C20F-4143-B6B0-0921CDEF8C54}" presName="negativeSpace" presStyleCnt="0"/>
      <dgm:spPr/>
    </dgm:pt>
    <dgm:pt modelId="{020168DF-C296-4FC3-B14B-D893F0AB9BD5}" type="pres">
      <dgm:prSet presAssocID="{565CC658-C20F-4143-B6B0-0921CDEF8C54}" presName="childText" presStyleLbl="conFgAcc1" presStyleIdx="4" presStyleCnt="6">
        <dgm:presLayoutVars>
          <dgm:bulletEnabled val="1"/>
        </dgm:presLayoutVars>
      </dgm:prSet>
      <dgm:spPr/>
    </dgm:pt>
    <dgm:pt modelId="{10B670BA-D768-438F-B4D7-B9F06D760941}" type="pres">
      <dgm:prSet presAssocID="{F05FBBD6-2A80-4FFA-B42F-F5C35EADA733}" presName="spaceBetweenRectangles" presStyleCnt="0"/>
      <dgm:spPr/>
    </dgm:pt>
    <dgm:pt modelId="{0A7B4606-0EF3-4DF1-B640-7FBFD48C75F8}" type="pres">
      <dgm:prSet presAssocID="{A0FB5D16-047B-46BB-9707-7E903F7DCF5C}" presName="parentLin" presStyleCnt="0"/>
      <dgm:spPr/>
    </dgm:pt>
    <dgm:pt modelId="{AEAD897C-0602-47F0-9FE1-D3C488C48593}" type="pres">
      <dgm:prSet presAssocID="{A0FB5D16-047B-46BB-9707-7E903F7DCF5C}" presName="parentLeftMargin" presStyleLbl="node1" presStyleIdx="4" presStyleCnt="6"/>
      <dgm:spPr/>
    </dgm:pt>
    <dgm:pt modelId="{128955F3-F5E0-4C72-A965-CD1EFFB7829E}" type="pres">
      <dgm:prSet presAssocID="{A0FB5D16-047B-46BB-9707-7E903F7DCF5C}" presName="parentText" presStyleLbl="node1" presStyleIdx="5" presStyleCnt="6">
        <dgm:presLayoutVars>
          <dgm:chMax val="0"/>
          <dgm:bulletEnabled val="1"/>
        </dgm:presLayoutVars>
      </dgm:prSet>
      <dgm:spPr/>
    </dgm:pt>
    <dgm:pt modelId="{CEBC674A-5C0A-4064-B378-A382392510E3}" type="pres">
      <dgm:prSet presAssocID="{A0FB5D16-047B-46BB-9707-7E903F7DCF5C}" presName="negativeSpace" presStyleCnt="0"/>
      <dgm:spPr/>
    </dgm:pt>
    <dgm:pt modelId="{B42FC35D-F037-4FF2-A876-1200B1FE69F1}" type="pres">
      <dgm:prSet presAssocID="{A0FB5D16-047B-46BB-9707-7E903F7DCF5C}" presName="childText" presStyleLbl="conFgAcc1" presStyleIdx="5" presStyleCnt="6">
        <dgm:presLayoutVars>
          <dgm:bulletEnabled val="1"/>
        </dgm:presLayoutVars>
      </dgm:prSet>
      <dgm:spPr/>
    </dgm:pt>
  </dgm:ptLst>
  <dgm:cxnLst>
    <dgm:cxn modelId="{E8AB5A18-9688-41C6-880A-744A7173C48E}" srcId="{D2A925B1-ED6B-4DEC-9114-314EF0DB4114}" destId="{A0FB5D16-047B-46BB-9707-7E903F7DCF5C}" srcOrd="5" destOrd="0" parTransId="{DD8371D2-D190-4584-94F6-B50BDACE8FDC}" sibTransId="{D9B986C8-92DC-460C-95C1-8D05A0E7EFAA}"/>
    <dgm:cxn modelId="{05D90933-FCEE-4BB4-B8E4-2211815E7739}" type="presOf" srcId="{77802530-FAEC-485E-A8F1-80389CD78313}" destId="{E581869D-F5C3-4029-B314-AFC4C6ABFD8F}" srcOrd="0" destOrd="0" presId="urn:microsoft.com/office/officeart/2005/8/layout/list1"/>
    <dgm:cxn modelId="{B57BCC65-14B6-41B9-A85D-6EE300DBFED3}" type="presOf" srcId="{A0FB5D16-047B-46BB-9707-7E903F7DCF5C}" destId="{128955F3-F5E0-4C72-A965-CD1EFFB7829E}" srcOrd="1" destOrd="0" presId="urn:microsoft.com/office/officeart/2005/8/layout/list1"/>
    <dgm:cxn modelId="{F5FD3F66-66C8-4714-8B10-7A8C4B5046FC}" type="presOf" srcId="{A0FB5D16-047B-46BB-9707-7E903F7DCF5C}" destId="{AEAD897C-0602-47F0-9FE1-D3C488C48593}" srcOrd="0" destOrd="0" presId="urn:microsoft.com/office/officeart/2005/8/layout/list1"/>
    <dgm:cxn modelId="{B56A994A-244E-4D62-A98E-E0EBD1057284}" type="presOf" srcId="{D991DC0B-5919-4A8E-8AF5-BE48B57E50AC}" destId="{246AD6DE-344B-46FD-8EEF-884EDFCBE347}" srcOrd="1" destOrd="0" presId="urn:microsoft.com/office/officeart/2005/8/layout/list1"/>
    <dgm:cxn modelId="{62C05A4F-1766-4CD3-89C2-6C35F2F133C4}" srcId="{D2A925B1-ED6B-4DEC-9114-314EF0DB4114}" destId="{0ABB48C8-E9A4-4915-B5D5-758FB2086C7D}" srcOrd="3" destOrd="0" parTransId="{3380C9F7-41F1-454C-A4D4-E7F0AD0932B5}" sibTransId="{309DEAE1-F283-49FF-A8A9-CACFE771E6BB}"/>
    <dgm:cxn modelId="{D378B470-098F-4DA0-9A8E-42F00F8E4F17}" srcId="{D2A925B1-ED6B-4DEC-9114-314EF0DB4114}" destId="{D991DC0B-5919-4A8E-8AF5-BE48B57E50AC}" srcOrd="2" destOrd="0" parTransId="{F4109A2C-AA02-4C9B-8311-4C068EF511D4}" sibTransId="{1AE4A89B-96BF-4DD1-B141-ECCE0D6573C8}"/>
    <dgm:cxn modelId="{A24EF071-C4E7-482D-8254-A13E02647305}" type="presOf" srcId="{B4D3F54E-6220-45C6-BBB4-25DB73115697}" destId="{932388A8-8F70-4187-B9C5-85BA84E23631}" srcOrd="0" destOrd="0" presId="urn:microsoft.com/office/officeart/2005/8/layout/list1"/>
    <dgm:cxn modelId="{97962C5A-093F-43FF-A486-7B80C7193D2C}" type="presOf" srcId="{77802530-FAEC-485E-A8F1-80389CD78313}" destId="{993F7010-A26A-4D2A-9455-17E7F839E1BC}" srcOrd="1" destOrd="0" presId="urn:microsoft.com/office/officeart/2005/8/layout/list1"/>
    <dgm:cxn modelId="{083AF281-7D9C-40B5-AD92-7167D6EB6AEA}" srcId="{D2A925B1-ED6B-4DEC-9114-314EF0DB4114}" destId="{565CC658-C20F-4143-B6B0-0921CDEF8C54}" srcOrd="4" destOrd="0" parTransId="{FF358856-8953-48A1-B47A-D798C38EE439}" sibTransId="{F05FBBD6-2A80-4FFA-B42F-F5C35EADA733}"/>
    <dgm:cxn modelId="{4091B89A-9C80-4110-A82C-386462444D49}" srcId="{D2A925B1-ED6B-4DEC-9114-314EF0DB4114}" destId="{77802530-FAEC-485E-A8F1-80389CD78313}" srcOrd="0" destOrd="0" parTransId="{23305032-FDE6-43E6-B1BD-9F2F0D62EDF6}" sibTransId="{C1E39ABF-BC58-44E6-8AEF-3ED8E93804E3}"/>
    <dgm:cxn modelId="{919A86A5-EBB7-4E92-ACE0-7650BD457243}" type="presOf" srcId="{0ABB48C8-E9A4-4915-B5D5-758FB2086C7D}" destId="{93B0EA04-6695-48EB-88DF-B91A1370A1F3}" srcOrd="1" destOrd="0" presId="urn:microsoft.com/office/officeart/2005/8/layout/list1"/>
    <dgm:cxn modelId="{53DCC9BB-45AA-408D-9620-D9BBB113EAD2}" type="presOf" srcId="{B4D3F54E-6220-45C6-BBB4-25DB73115697}" destId="{5CC140F2-FE3B-4282-8BDF-518BEF242057}" srcOrd="1" destOrd="0" presId="urn:microsoft.com/office/officeart/2005/8/layout/list1"/>
    <dgm:cxn modelId="{550F0BC0-665A-467B-ADED-DE37C80EF3A8}" type="presOf" srcId="{565CC658-C20F-4143-B6B0-0921CDEF8C54}" destId="{CE594685-FB9E-4B3E-BAAB-A4FE1F8B7783}" srcOrd="1" destOrd="0" presId="urn:microsoft.com/office/officeart/2005/8/layout/list1"/>
    <dgm:cxn modelId="{9E424DC1-8B26-43F9-A056-ACC0776FFB5C}" type="presOf" srcId="{D2A925B1-ED6B-4DEC-9114-314EF0DB4114}" destId="{07B9E47E-8DCE-4FD4-B7AD-BFB9D03492C9}" srcOrd="0" destOrd="0" presId="urn:microsoft.com/office/officeart/2005/8/layout/list1"/>
    <dgm:cxn modelId="{830E65D6-F4DF-4CAB-B657-4A83706F02E1}" type="presOf" srcId="{565CC658-C20F-4143-B6B0-0921CDEF8C54}" destId="{5AAA3116-1697-4D24-B463-E14F68442A97}" srcOrd="0" destOrd="0" presId="urn:microsoft.com/office/officeart/2005/8/layout/list1"/>
    <dgm:cxn modelId="{DEA782D8-0311-48A1-80E4-4D5F74F3FC12}" type="presOf" srcId="{D991DC0B-5919-4A8E-8AF5-BE48B57E50AC}" destId="{108C454B-1AC3-4385-8865-12EACC37DECF}" srcOrd="0" destOrd="0" presId="urn:microsoft.com/office/officeart/2005/8/layout/list1"/>
    <dgm:cxn modelId="{0B429FDE-5AD5-4580-9E5E-3513A296475E}" srcId="{D2A925B1-ED6B-4DEC-9114-314EF0DB4114}" destId="{B4D3F54E-6220-45C6-BBB4-25DB73115697}" srcOrd="1" destOrd="0" parTransId="{C5AA732E-443D-40C6-AEDF-80B76D6A5D7D}" sibTransId="{9F592441-8B0D-4E7C-BFAB-F19BEA3B79C1}"/>
    <dgm:cxn modelId="{A6A621E5-27C9-4735-9B25-406402BCB735}" type="presOf" srcId="{0ABB48C8-E9A4-4915-B5D5-758FB2086C7D}" destId="{DC2DF20D-1D7F-41FD-932B-1BC699917D91}" srcOrd="0" destOrd="0" presId="urn:microsoft.com/office/officeart/2005/8/layout/list1"/>
    <dgm:cxn modelId="{C48AFEBE-DE2E-4E6E-8A67-2E325863EF31}" type="presParOf" srcId="{07B9E47E-8DCE-4FD4-B7AD-BFB9D03492C9}" destId="{A9298D34-DC2C-406E-B022-FCCCF660A8F3}" srcOrd="0" destOrd="0" presId="urn:microsoft.com/office/officeart/2005/8/layout/list1"/>
    <dgm:cxn modelId="{99F30293-0DF1-426A-8B96-D2E9920F01F8}" type="presParOf" srcId="{A9298D34-DC2C-406E-B022-FCCCF660A8F3}" destId="{E581869D-F5C3-4029-B314-AFC4C6ABFD8F}" srcOrd="0" destOrd="0" presId="urn:microsoft.com/office/officeart/2005/8/layout/list1"/>
    <dgm:cxn modelId="{6D738CB5-53C6-4076-A235-145BA5873346}" type="presParOf" srcId="{A9298D34-DC2C-406E-B022-FCCCF660A8F3}" destId="{993F7010-A26A-4D2A-9455-17E7F839E1BC}" srcOrd="1" destOrd="0" presId="urn:microsoft.com/office/officeart/2005/8/layout/list1"/>
    <dgm:cxn modelId="{6486E44A-202B-4A95-9DC1-2963FBBA94E4}" type="presParOf" srcId="{07B9E47E-8DCE-4FD4-B7AD-BFB9D03492C9}" destId="{9C307C84-B322-4F8F-9D46-E076E84E21A1}" srcOrd="1" destOrd="0" presId="urn:microsoft.com/office/officeart/2005/8/layout/list1"/>
    <dgm:cxn modelId="{F135A1B7-F5C8-4657-939C-FC1CDCD56EE6}" type="presParOf" srcId="{07B9E47E-8DCE-4FD4-B7AD-BFB9D03492C9}" destId="{96A8EECA-B49D-46D5-BD30-018AA2B95669}" srcOrd="2" destOrd="0" presId="urn:microsoft.com/office/officeart/2005/8/layout/list1"/>
    <dgm:cxn modelId="{D9A1BA5A-901C-42CD-9A8A-C4CC1C7C0476}" type="presParOf" srcId="{07B9E47E-8DCE-4FD4-B7AD-BFB9D03492C9}" destId="{FF29DB7D-D785-41C3-809D-A6B5AF973729}" srcOrd="3" destOrd="0" presId="urn:microsoft.com/office/officeart/2005/8/layout/list1"/>
    <dgm:cxn modelId="{C58B79DB-9BFD-43BB-A0C3-8875B395C0D2}" type="presParOf" srcId="{07B9E47E-8DCE-4FD4-B7AD-BFB9D03492C9}" destId="{7D1E71CF-19DB-4069-B4AD-F392663F4EC1}" srcOrd="4" destOrd="0" presId="urn:microsoft.com/office/officeart/2005/8/layout/list1"/>
    <dgm:cxn modelId="{D3580FB5-28E1-41D2-A860-78D0D05ACF12}" type="presParOf" srcId="{7D1E71CF-19DB-4069-B4AD-F392663F4EC1}" destId="{932388A8-8F70-4187-B9C5-85BA84E23631}" srcOrd="0" destOrd="0" presId="urn:microsoft.com/office/officeart/2005/8/layout/list1"/>
    <dgm:cxn modelId="{CA61E665-E908-45A2-822E-9832E5B27EFC}" type="presParOf" srcId="{7D1E71CF-19DB-4069-B4AD-F392663F4EC1}" destId="{5CC140F2-FE3B-4282-8BDF-518BEF242057}" srcOrd="1" destOrd="0" presId="urn:microsoft.com/office/officeart/2005/8/layout/list1"/>
    <dgm:cxn modelId="{8989724C-C127-4459-AA26-A04C711FEF1A}" type="presParOf" srcId="{07B9E47E-8DCE-4FD4-B7AD-BFB9D03492C9}" destId="{8419E998-6D53-4F4D-9DFC-AECA505CDE18}" srcOrd="5" destOrd="0" presId="urn:microsoft.com/office/officeart/2005/8/layout/list1"/>
    <dgm:cxn modelId="{5CE51FFC-68E4-41CF-95C4-63D027C705F2}" type="presParOf" srcId="{07B9E47E-8DCE-4FD4-B7AD-BFB9D03492C9}" destId="{5AF7B899-D709-4E51-A0A6-B4BE4BB08B15}" srcOrd="6" destOrd="0" presId="urn:microsoft.com/office/officeart/2005/8/layout/list1"/>
    <dgm:cxn modelId="{18097082-9C3E-48FD-9F94-FF470B125621}" type="presParOf" srcId="{07B9E47E-8DCE-4FD4-B7AD-BFB9D03492C9}" destId="{7139C682-DF4C-45DC-A487-F305163634BA}" srcOrd="7" destOrd="0" presId="urn:microsoft.com/office/officeart/2005/8/layout/list1"/>
    <dgm:cxn modelId="{6845726F-972F-4FD7-B3E9-0548EEE31BAA}" type="presParOf" srcId="{07B9E47E-8DCE-4FD4-B7AD-BFB9D03492C9}" destId="{0D546F0F-386C-4C93-8348-19AE1073F7B1}" srcOrd="8" destOrd="0" presId="urn:microsoft.com/office/officeart/2005/8/layout/list1"/>
    <dgm:cxn modelId="{EDA2831B-A9C3-4C6C-BDC0-D8E61061801B}" type="presParOf" srcId="{0D546F0F-386C-4C93-8348-19AE1073F7B1}" destId="{108C454B-1AC3-4385-8865-12EACC37DECF}" srcOrd="0" destOrd="0" presId="urn:microsoft.com/office/officeart/2005/8/layout/list1"/>
    <dgm:cxn modelId="{08B1341B-D830-458A-9317-7213B86F65C9}" type="presParOf" srcId="{0D546F0F-386C-4C93-8348-19AE1073F7B1}" destId="{246AD6DE-344B-46FD-8EEF-884EDFCBE347}" srcOrd="1" destOrd="0" presId="urn:microsoft.com/office/officeart/2005/8/layout/list1"/>
    <dgm:cxn modelId="{3B8158A0-A9AB-42B3-926C-4FFE37DEAF30}" type="presParOf" srcId="{07B9E47E-8DCE-4FD4-B7AD-BFB9D03492C9}" destId="{03AFD9BB-E3B1-4D06-91FE-36986B0DC73D}" srcOrd="9" destOrd="0" presId="urn:microsoft.com/office/officeart/2005/8/layout/list1"/>
    <dgm:cxn modelId="{C5EB2EE4-2735-40E6-A4BA-477E01A54E61}" type="presParOf" srcId="{07B9E47E-8DCE-4FD4-B7AD-BFB9D03492C9}" destId="{7935C8BB-5103-4E7A-BBE8-28836C7BE401}" srcOrd="10" destOrd="0" presId="urn:microsoft.com/office/officeart/2005/8/layout/list1"/>
    <dgm:cxn modelId="{16780008-3753-43F8-AD57-6A5AEFA6093D}" type="presParOf" srcId="{07B9E47E-8DCE-4FD4-B7AD-BFB9D03492C9}" destId="{CDBE4B2A-CB0F-4BF6-9382-F6F19E61CA36}" srcOrd="11" destOrd="0" presId="urn:microsoft.com/office/officeart/2005/8/layout/list1"/>
    <dgm:cxn modelId="{7B39099E-4290-4A63-ADF0-F620B41DFB6D}" type="presParOf" srcId="{07B9E47E-8DCE-4FD4-B7AD-BFB9D03492C9}" destId="{CB685F14-26DC-43D6-B41B-C81DDA1E51A3}" srcOrd="12" destOrd="0" presId="urn:microsoft.com/office/officeart/2005/8/layout/list1"/>
    <dgm:cxn modelId="{C150F905-D0ED-42E9-9427-752A915510CF}" type="presParOf" srcId="{CB685F14-26DC-43D6-B41B-C81DDA1E51A3}" destId="{DC2DF20D-1D7F-41FD-932B-1BC699917D91}" srcOrd="0" destOrd="0" presId="urn:microsoft.com/office/officeart/2005/8/layout/list1"/>
    <dgm:cxn modelId="{2959A6E9-AD82-4948-AE6F-636A195FA78E}" type="presParOf" srcId="{CB685F14-26DC-43D6-B41B-C81DDA1E51A3}" destId="{93B0EA04-6695-48EB-88DF-B91A1370A1F3}" srcOrd="1" destOrd="0" presId="urn:microsoft.com/office/officeart/2005/8/layout/list1"/>
    <dgm:cxn modelId="{40A57850-FFDE-4D13-A9B1-0D1F0677A245}" type="presParOf" srcId="{07B9E47E-8DCE-4FD4-B7AD-BFB9D03492C9}" destId="{CD210882-6818-482B-AF6A-9E957ECDE6F7}" srcOrd="13" destOrd="0" presId="urn:microsoft.com/office/officeart/2005/8/layout/list1"/>
    <dgm:cxn modelId="{8C441FF3-D0FE-4DF6-BCCA-587C97DEC8ED}" type="presParOf" srcId="{07B9E47E-8DCE-4FD4-B7AD-BFB9D03492C9}" destId="{AD785DF6-8775-4B12-9666-A0839CD3C8D6}" srcOrd="14" destOrd="0" presId="urn:microsoft.com/office/officeart/2005/8/layout/list1"/>
    <dgm:cxn modelId="{D06A2209-5703-498F-9B43-17B1727F6BFA}" type="presParOf" srcId="{07B9E47E-8DCE-4FD4-B7AD-BFB9D03492C9}" destId="{958E8133-D17C-4324-ABE0-B6AB71848B86}" srcOrd="15" destOrd="0" presId="urn:microsoft.com/office/officeart/2005/8/layout/list1"/>
    <dgm:cxn modelId="{516C5DCF-EF98-4B7D-BC93-3E9584F1591B}" type="presParOf" srcId="{07B9E47E-8DCE-4FD4-B7AD-BFB9D03492C9}" destId="{0A712B3D-6385-4C75-8373-6A8CD2DBF461}" srcOrd="16" destOrd="0" presId="urn:microsoft.com/office/officeart/2005/8/layout/list1"/>
    <dgm:cxn modelId="{F7032EAA-7D8D-409F-8000-EEDA888DD810}" type="presParOf" srcId="{0A712B3D-6385-4C75-8373-6A8CD2DBF461}" destId="{5AAA3116-1697-4D24-B463-E14F68442A97}" srcOrd="0" destOrd="0" presId="urn:microsoft.com/office/officeart/2005/8/layout/list1"/>
    <dgm:cxn modelId="{3D9AD2AF-406C-43F1-A857-F6E1216A2839}" type="presParOf" srcId="{0A712B3D-6385-4C75-8373-6A8CD2DBF461}" destId="{CE594685-FB9E-4B3E-BAAB-A4FE1F8B7783}" srcOrd="1" destOrd="0" presId="urn:microsoft.com/office/officeart/2005/8/layout/list1"/>
    <dgm:cxn modelId="{E2E38859-3999-4CCF-8ED5-EAEF04194830}" type="presParOf" srcId="{07B9E47E-8DCE-4FD4-B7AD-BFB9D03492C9}" destId="{91542E50-3D3D-450D-9D9B-625E0739ABE4}" srcOrd="17" destOrd="0" presId="urn:microsoft.com/office/officeart/2005/8/layout/list1"/>
    <dgm:cxn modelId="{C277853B-FDAA-4969-B66B-FDC9D0F94D7F}" type="presParOf" srcId="{07B9E47E-8DCE-4FD4-B7AD-BFB9D03492C9}" destId="{020168DF-C296-4FC3-B14B-D893F0AB9BD5}" srcOrd="18" destOrd="0" presId="urn:microsoft.com/office/officeart/2005/8/layout/list1"/>
    <dgm:cxn modelId="{419953EA-99AA-4793-A111-6DF62EA63C22}" type="presParOf" srcId="{07B9E47E-8DCE-4FD4-B7AD-BFB9D03492C9}" destId="{10B670BA-D768-438F-B4D7-B9F06D760941}" srcOrd="19" destOrd="0" presId="urn:microsoft.com/office/officeart/2005/8/layout/list1"/>
    <dgm:cxn modelId="{4EDDECB6-1FBB-47AD-9673-1182477300E6}" type="presParOf" srcId="{07B9E47E-8DCE-4FD4-B7AD-BFB9D03492C9}" destId="{0A7B4606-0EF3-4DF1-B640-7FBFD48C75F8}" srcOrd="20" destOrd="0" presId="urn:microsoft.com/office/officeart/2005/8/layout/list1"/>
    <dgm:cxn modelId="{7AF37A97-E929-4CB0-A359-126626523010}" type="presParOf" srcId="{0A7B4606-0EF3-4DF1-B640-7FBFD48C75F8}" destId="{AEAD897C-0602-47F0-9FE1-D3C488C48593}" srcOrd="0" destOrd="0" presId="urn:microsoft.com/office/officeart/2005/8/layout/list1"/>
    <dgm:cxn modelId="{EC52F26E-AAE6-4E13-BE70-9DA569C3F2C3}" type="presParOf" srcId="{0A7B4606-0EF3-4DF1-B640-7FBFD48C75F8}" destId="{128955F3-F5E0-4C72-A965-CD1EFFB7829E}" srcOrd="1" destOrd="0" presId="urn:microsoft.com/office/officeart/2005/8/layout/list1"/>
    <dgm:cxn modelId="{878759C3-2C69-4462-94D7-C3D02C7AE49E}" type="presParOf" srcId="{07B9E47E-8DCE-4FD4-B7AD-BFB9D03492C9}" destId="{CEBC674A-5C0A-4064-B378-A382392510E3}" srcOrd="21" destOrd="0" presId="urn:microsoft.com/office/officeart/2005/8/layout/list1"/>
    <dgm:cxn modelId="{A17A8DA5-5D72-471C-8DED-1BF72F0D72CE}" type="presParOf" srcId="{07B9E47E-8DCE-4FD4-B7AD-BFB9D03492C9}" destId="{B42FC35D-F037-4FF2-A876-1200B1FE69F1}"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8EECA-B49D-46D5-BD30-018AA2B95669}">
      <dsp:nvSpPr>
        <dsp:cNvPr id="0" name=""/>
        <dsp:cNvSpPr/>
      </dsp:nvSpPr>
      <dsp:spPr>
        <a:xfrm>
          <a:off x="0" y="632910"/>
          <a:ext cx="5175384" cy="453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3F7010-A26A-4D2A-9455-17E7F839E1BC}">
      <dsp:nvSpPr>
        <dsp:cNvPr id="0" name=""/>
        <dsp:cNvSpPr/>
      </dsp:nvSpPr>
      <dsp:spPr>
        <a:xfrm>
          <a:off x="258769" y="367230"/>
          <a:ext cx="3622768" cy="5313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932" tIns="0" rIns="136932" bIns="0" numCol="1" spcCol="1270" anchor="ctr" anchorCtr="0">
          <a:noAutofit/>
        </a:bodyPr>
        <a:lstStyle/>
        <a:p>
          <a:pPr marL="0" lvl="0" indent="0" algn="l" defTabSz="800100">
            <a:lnSpc>
              <a:spcPct val="90000"/>
            </a:lnSpc>
            <a:spcBef>
              <a:spcPct val="0"/>
            </a:spcBef>
            <a:spcAft>
              <a:spcPct val="35000"/>
            </a:spcAft>
            <a:buNone/>
          </a:pPr>
          <a:r>
            <a:rPr lang="en-US" sz="1800" b="1" kern="1200"/>
            <a:t>English 10</a:t>
          </a:r>
          <a:endParaRPr lang="en-US" sz="1800" kern="1200"/>
        </a:p>
      </dsp:txBody>
      <dsp:txXfrm>
        <a:off x="284708" y="393169"/>
        <a:ext cx="3570890" cy="479482"/>
      </dsp:txXfrm>
    </dsp:sp>
    <dsp:sp modelId="{5AF7B899-D709-4E51-A0A6-B4BE4BB08B15}">
      <dsp:nvSpPr>
        <dsp:cNvPr id="0" name=""/>
        <dsp:cNvSpPr/>
      </dsp:nvSpPr>
      <dsp:spPr>
        <a:xfrm>
          <a:off x="0" y="1449390"/>
          <a:ext cx="5175384" cy="453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C140F2-FE3B-4282-8BDF-518BEF242057}">
      <dsp:nvSpPr>
        <dsp:cNvPr id="0" name=""/>
        <dsp:cNvSpPr/>
      </dsp:nvSpPr>
      <dsp:spPr>
        <a:xfrm>
          <a:off x="258769" y="1183710"/>
          <a:ext cx="3622768" cy="5313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932" tIns="0" rIns="136932" bIns="0" numCol="1" spcCol="1270" anchor="ctr" anchorCtr="0">
          <a:noAutofit/>
        </a:bodyPr>
        <a:lstStyle/>
        <a:p>
          <a:pPr marL="0" lvl="0" indent="0" algn="l" defTabSz="800100">
            <a:lnSpc>
              <a:spcPct val="90000"/>
            </a:lnSpc>
            <a:spcBef>
              <a:spcPct val="0"/>
            </a:spcBef>
            <a:spcAft>
              <a:spcPct val="35000"/>
            </a:spcAft>
            <a:buNone/>
          </a:pPr>
          <a:r>
            <a:rPr lang="en-US" sz="1800" kern="1200"/>
            <a:t>Social Studies 10</a:t>
          </a:r>
        </a:p>
      </dsp:txBody>
      <dsp:txXfrm>
        <a:off x="284708" y="1209649"/>
        <a:ext cx="3570890" cy="479482"/>
      </dsp:txXfrm>
    </dsp:sp>
    <dsp:sp modelId="{7935C8BB-5103-4E7A-BBE8-28836C7BE401}">
      <dsp:nvSpPr>
        <dsp:cNvPr id="0" name=""/>
        <dsp:cNvSpPr/>
      </dsp:nvSpPr>
      <dsp:spPr>
        <a:xfrm>
          <a:off x="0" y="2265870"/>
          <a:ext cx="5175384" cy="453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6AD6DE-344B-46FD-8EEF-884EDFCBE347}">
      <dsp:nvSpPr>
        <dsp:cNvPr id="0" name=""/>
        <dsp:cNvSpPr/>
      </dsp:nvSpPr>
      <dsp:spPr>
        <a:xfrm>
          <a:off x="258769" y="2000190"/>
          <a:ext cx="3622768" cy="5313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932" tIns="0" rIns="136932" bIns="0" numCol="1" spcCol="1270" anchor="ctr" anchorCtr="0">
          <a:noAutofit/>
        </a:bodyPr>
        <a:lstStyle/>
        <a:p>
          <a:pPr marL="0" lvl="0" indent="0" algn="l" defTabSz="800100">
            <a:lnSpc>
              <a:spcPct val="90000"/>
            </a:lnSpc>
            <a:spcBef>
              <a:spcPct val="0"/>
            </a:spcBef>
            <a:spcAft>
              <a:spcPct val="35000"/>
            </a:spcAft>
            <a:buNone/>
          </a:pPr>
          <a:r>
            <a:rPr lang="en-US" sz="1800" kern="1200"/>
            <a:t>Active Living 10</a:t>
          </a:r>
        </a:p>
      </dsp:txBody>
      <dsp:txXfrm>
        <a:off x="284708" y="2026129"/>
        <a:ext cx="3570890" cy="479482"/>
      </dsp:txXfrm>
    </dsp:sp>
    <dsp:sp modelId="{AD785DF6-8775-4B12-9666-A0839CD3C8D6}">
      <dsp:nvSpPr>
        <dsp:cNvPr id="0" name=""/>
        <dsp:cNvSpPr/>
      </dsp:nvSpPr>
      <dsp:spPr>
        <a:xfrm>
          <a:off x="0" y="3082350"/>
          <a:ext cx="5175384" cy="453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B0EA04-6695-48EB-88DF-B91A1370A1F3}">
      <dsp:nvSpPr>
        <dsp:cNvPr id="0" name=""/>
        <dsp:cNvSpPr/>
      </dsp:nvSpPr>
      <dsp:spPr>
        <a:xfrm>
          <a:off x="258769" y="2816670"/>
          <a:ext cx="3622768" cy="5313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932" tIns="0" rIns="136932" bIns="0" numCol="1" spcCol="1270" anchor="ctr" anchorCtr="0">
          <a:noAutofit/>
        </a:bodyPr>
        <a:lstStyle/>
        <a:p>
          <a:pPr marL="0" lvl="0" indent="0" algn="l" defTabSz="800100">
            <a:lnSpc>
              <a:spcPct val="90000"/>
            </a:lnSpc>
            <a:spcBef>
              <a:spcPct val="0"/>
            </a:spcBef>
            <a:spcAft>
              <a:spcPct val="35000"/>
            </a:spcAft>
            <a:buNone/>
          </a:pPr>
          <a:r>
            <a:rPr lang="en-US" sz="1800" kern="1200"/>
            <a:t>Science 10</a:t>
          </a:r>
        </a:p>
      </dsp:txBody>
      <dsp:txXfrm>
        <a:off x="284708" y="2842609"/>
        <a:ext cx="3570890" cy="479482"/>
      </dsp:txXfrm>
    </dsp:sp>
    <dsp:sp modelId="{020168DF-C296-4FC3-B14B-D893F0AB9BD5}">
      <dsp:nvSpPr>
        <dsp:cNvPr id="0" name=""/>
        <dsp:cNvSpPr/>
      </dsp:nvSpPr>
      <dsp:spPr>
        <a:xfrm>
          <a:off x="0" y="3898830"/>
          <a:ext cx="5175384" cy="453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594685-FB9E-4B3E-BAAB-A4FE1F8B7783}">
      <dsp:nvSpPr>
        <dsp:cNvPr id="0" name=""/>
        <dsp:cNvSpPr/>
      </dsp:nvSpPr>
      <dsp:spPr>
        <a:xfrm>
          <a:off x="258769" y="3633150"/>
          <a:ext cx="3622768" cy="5313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932" tIns="0" rIns="136932" bIns="0" numCol="1" spcCol="1270" anchor="ctr" anchorCtr="0">
          <a:noAutofit/>
        </a:bodyPr>
        <a:lstStyle/>
        <a:p>
          <a:pPr marL="0" lvl="0" indent="0" algn="l" defTabSz="800100">
            <a:lnSpc>
              <a:spcPct val="90000"/>
            </a:lnSpc>
            <a:spcBef>
              <a:spcPct val="0"/>
            </a:spcBef>
            <a:spcAft>
              <a:spcPct val="35000"/>
            </a:spcAft>
            <a:buNone/>
          </a:pPr>
          <a:r>
            <a:rPr lang="en-US" sz="1800" kern="1200"/>
            <a:t>Math 10 (choose one)</a:t>
          </a:r>
        </a:p>
      </dsp:txBody>
      <dsp:txXfrm>
        <a:off x="284708" y="3659089"/>
        <a:ext cx="3570890" cy="479482"/>
      </dsp:txXfrm>
    </dsp:sp>
    <dsp:sp modelId="{B42FC35D-F037-4FF2-A876-1200B1FE69F1}">
      <dsp:nvSpPr>
        <dsp:cNvPr id="0" name=""/>
        <dsp:cNvSpPr/>
      </dsp:nvSpPr>
      <dsp:spPr>
        <a:xfrm>
          <a:off x="0" y="4715310"/>
          <a:ext cx="5175384" cy="453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8955F3-F5E0-4C72-A965-CD1EFFB7829E}">
      <dsp:nvSpPr>
        <dsp:cNvPr id="0" name=""/>
        <dsp:cNvSpPr/>
      </dsp:nvSpPr>
      <dsp:spPr>
        <a:xfrm>
          <a:off x="258769" y="4449630"/>
          <a:ext cx="3622768" cy="5313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932" tIns="0" rIns="136932" bIns="0" numCol="1" spcCol="1270" anchor="ctr" anchorCtr="0">
          <a:noAutofit/>
        </a:bodyPr>
        <a:lstStyle/>
        <a:p>
          <a:pPr marL="0" lvl="0" indent="0" algn="l" defTabSz="800100">
            <a:lnSpc>
              <a:spcPct val="90000"/>
            </a:lnSpc>
            <a:spcBef>
              <a:spcPct val="0"/>
            </a:spcBef>
            <a:spcAft>
              <a:spcPct val="35000"/>
            </a:spcAft>
            <a:buNone/>
          </a:pPr>
          <a:r>
            <a:rPr lang="en-US" sz="1800" kern="1200"/>
            <a:t>Career Life Education (choose one)</a:t>
          </a:r>
        </a:p>
      </dsp:txBody>
      <dsp:txXfrm>
        <a:off x="284708" y="4475569"/>
        <a:ext cx="3570890"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51203" name="Rectangle 3"/>
          <p:cNvSpPr>
            <a:spLocks noGrp="1" noChangeArrowheads="1"/>
          </p:cNvSpPr>
          <p:nvPr>
            <p:ph type="dt" sz="quarter" idx="1"/>
          </p:nvPr>
        </p:nvSpPr>
        <p:spPr bwMode="auto">
          <a:xfrm>
            <a:off x="3972560" y="0"/>
            <a:ext cx="3037840" cy="465138"/>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p>
        </p:txBody>
      </p:sp>
      <p:sp>
        <p:nvSpPr>
          <p:cNvPr id="51204" name="Rectangle 4"/>
          <p:cNvSpPr>
            <a:spLocks noGrp="1" noChangeArrowheads="1"/>
          </p:cNvSpPr>
          <p:nvPr>
            <p:ph type="ftr" sz="quarter" idx="2"/>
          </p:nvPr>
        </p:nvSpPr>
        <p:spPr bwMode="auto">
          <a:xfrm>
            <a:off x="0" y="8831264"/>
            <a:ext cx="3037840" cy="465137"/>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51205" name="Rectangle 5"/>
          <p:cNvSpPr>
            <a:spLocks noGrp="1" noChangeArrowheads="1"/>
          </p:cNvSpPr>
          <p:nvPr>
            <p:ph type="sldNum" sz="quarter" idx="3"/>
          </p:nvPr>
        </p:nvSpPr>
        <p:spPr bwMode="auto">
          <a:xfrm>
            <a:off x="3972560" y="8831264"/>
            <a:ext cx="3037840" cy="465137"/>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algn="r" eaLnBrk="1" hangingPunct="1">
              <a:defRPr sz="1200">
                <a:latin typeface="Times New Roman" pitchFamily="18" charset="0"/>
              </a:defRPr>
            </a:lvl1pPr>
          </a:lstStyle>
          <a:p>
            <a:pPr>
              <a:defRPr/>
            </a:pPr>
            <a:fld id="{CE511A0C-5DE2-49E4-A4D4-040B39BA653A}" type="slidenum">
              <a:rPr lang="en-US"/>
              <a:pPr>
                <a:defRPr/>
              </a:pPr>
              <a:t>‹#›</a:t>
            </a:fld>
            <a:endParaRPr lang="en-US"/>
          </a:p>
        </p:txBody>
      </p:sp>
    </p:spTree>
    <p:extLst>
      <p:ext uri="{BB962C8B-B14F-4D97-AF65-F5344CB8AC3E}">
        <p14:creationId xmlns:p14="http://schemas.microsoft.com/office/powerpoint/2010/main" val="3119812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eaLnBrk="1" hangingPunct="1">
              <a:defRPr sz="1200">
                <a:latin typeface="TRACY" pitchFamily="2" charset="2"/>
              </a:defRPr>
            </a:lvl1pPr>
          </a:lstStyle>
          <a:p>
            <a:pPr>
              <a:defRPr/>
            </a:pPr>
            <a:endParaRPr lang="en-CA"/>
          </a:p>
        </p:txBody>
      </p:sp>
      <p:sp>
        <p:nvSpPr>
          <p:cNvPr id="107523" name="Rectangle 3"/>
          <p:cNvSpPr>
            <a:spLocks noGrp="1" noChangeArrowheads="1"/>
          </p:cNvSpPr>
          <p:nvPr>
            <p:ph type="dt" idx="1"/>
          </p:nvPr>
        </p:nvSpPr>
        <p:spPr bwMode="auto">
          <a:xfrm>
            <a:off x="3972560" y="0"/>
            <a:ext cx="3037840" cy="465138"/>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algn="r" eaLnBrk="1" hangingPunct="1">
              <a:defRPr sz="1200">
                <a:latin typeface="TRACY" pitchFamily="2" charset="2"/>
              </a:defRPr>
            </a:lvl1pPr>
          </a:lstStyle>
          <a:p>
            <a:pPr>
              <a:defRPr/>
            </a:pPr>
            <a:endParaRPr lang="en-CA"/>
          </a:p>
        </p:txBody>
      </p:sp>
      <p:sp>
        <p:nvSpPr>
          <p:cNvPr id="3686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5" name="Rectangle 5"/>
          <p:cNvSpPr>
            <a:spLocks noGrp="1" noChangeArrowheads="1"/>
          </p:cNvSpPr>
          <p:nvPr>
            <p:ph type="body" sz="quarter" idx="3"/>
          </p:nvPr>
        </p:nvSpPr>
        <p:spPr bwMode="auto">
          <a:xfrm>
            <a:off x="934720" y="4416426"/>
            <a:ext cx="5140960" cy="4183063"/>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107526" name="Rectangle 6"/>
          <p:cNvSpPr>
            <a:spLocks noGrp="1" noChangeArrowheads="1"/>
          </p:cNvSpPr>
          <p:nvPr>
            <p:ph type="ftr" sz="quarter" idx="4"/>
          </p:nvPr>
        </p:nvSpPr>
        <p:spPr bwMode="auto">
          <a:xfrm>
            <a:off x="0" y="8831264"/>
            <a:ext cx="3037840" cy="465137"/>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eaLnBrk="1" hangingPunct="1">
              <a:defRPr sz="1200">
                <a:latin typeface="TRACY" pitchFamily="2" charset="2"/>
              </a:defRPr>
            </a:lvl1pPr>
          </a:lstStyle>
          <a:p>
            <a:pPr>
              <a:defRPr/>
            </a:pPr>
            <a:endParaRPr lang="en-CA"/>
          </a:p>
        </p:txBody>
      </p:sp>
      <p:sp>
        <p:nvSpPr>
          <p:cNvPr id="107527" name="Rectangle 7"/>
          <p:cNvSpPr>
            <a:spLocks noGrp="1" noChangeArrowheads="1"/>
          </p:cNvSpPr>
          <p:nvPr>
            <p:ph type="sldNum" sz="quarter" idx="5"/>
          </p:nvPr>
        </p:nvSpPr>
        <p:spPr bwMode="auto">
          <a:xfrm>
            <a:off x="3972560" y="8831264"/>
            <a:ext cx="3037840" cy="465137"/>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algn="r" eaLnBrk="1" hangingPunct="1">
              <a:defRPr sz="1200">
                <a:latin typeface="TRACY" pitchFamily="2" charset="2"/>
              </a:defRPr>
            </a:lvl1pPr>
          </a:lstStyle>
          <a:p>
            <a:pPr>
              <a:defRPr/>
            </a:pPr>
            <a:fld id="{04CF693B-3181-4970-8B70-1DAD23A8A7E3}" type="slidenum">
              <a:rPr lang="en-CA"/>
              <a:pPr>
                <a:defRPr/>
              </a:pPr>
              <a:t>‹#›</a:t>
            </a:fld>
            <a:endParaRPr lang="en-CA"/>
          </a:p>
        </p:txBody>
      </p:sp>
    </p:spTree>
    <p:extLst>
      <p:ext uri="{BB962C8B-B14F-4D97-AF65-F5344CB8AC3E}">
        <p14:creationId xmlns:p14="http://schemas.microsoft.com/office/powerpoint/2010/main" val="27109768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ea typeface="MS PGothic" pitchFamily="34" charset="-128"/>
              </a:defRPr>
            </a:lvl1pPr>
            <a:lvl2pPr marL="742950" indent="-285750" eaLnBrk="0" hangingPunct="0">
              <a:spcBef>
                <a:spcPct val="30000"/>
              </a:spcBef>
              <a:defRPr sz="1200">
                <a:solidFill>
                  <a:schemeClr val="tx1"/>
                </a:solidFill>
                <a:latin typeface="Times New Roman" pitchFamily="18" charset="0"/>
                <a:ea typeface="MS PGothic" pitchFamily="34" charset="-128"/>
              </a:defRPr>
            </a:lvl2pPr>
            <a:lvl3pPr marL="1143000" indent="-228600" eaLnBrk="0" hangingPunct="0">
              <a:spcBef>
                <a:spcPct val="30000"/>
              </a:spcBef>
              <a:defRPr sz="1200">
                <a:solidFill>
                  <a:schemeClr val="tx1"/>
                </a:solidFill>
                <a:latin typeface="Times New Roman" pitchFamily="18" charset="0"/>
                <a:ea typeface="MS PGothic" pitchFamily="34" charset="-128"/>
              </a:defRPr>
            </a:lvl3pPr>
            <a:lvl4pPr marL="1600200" indent="-228600" eaLnBrk="0" hangingPunct="0">
              <a:spcBef>
                <a:spcPct val="30000"/>
              </a:spcBef>
              <a:defRPr sz="1200">
                <a:solidFill>
                  <a:schemeClr val="tx1"/>
                </a:solidFill>
                <a:latin typeface="Times New Roman" pitchFamily="18" charset="0"/>
                <a:ea typeface="MS PGothic" pitchFamily="34" charset="-128"/>
              </a:defRPr>
            </a:lvl4pPr>
            <a:lvl5pPr marL="2057400" indent="-228600" eaLnBrk="0" hangingPunct="0">
              <a:spcBef>
                <a:spcPct val="30000"/>
              </a:spcBef>
              <a:defRPr sz="1200">
                <a:solidFill>
                  <a:schemeClr val="tx1"/>
                </a:solidFill>
                <a:latin typeface="Times New Roman"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77F3057-926A-4693-AA58-CFFF8DAC6A2A}" type="slidenum">
              <a:rPr kumimoji="0" lang="en-CA" altLang="en-US" sz="1200" b="0" i="0" u="none" strike="noStrike" kern="1200" cap="none" spc="0" normalizeH="0" baseline="0" noProof="0" smtClean="0">
                <a:ln>
                  <a:noFill/>
                </a:ln>
                <a:solidFill>
                  <a:srgbClr val="000000"/>
                </a:solidFill>
                <a:effectLst/>
                <a:uLnTx/>
                <a:uFillTx/>
                <a:latin typeface="TRACY" charset="0"/>
                <a:ea typeface="MS PGothic"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a:t>
            </a:fld>
            <a:endParaRPr kumimoji="0" lang="en-CA" altLang="en-US" sz="1200" b="0" i="0" u="none" strike="noStrike" kern="1200" cap="none" spc="0" normalizeH="0" baseline="0" noProof="0">
              <a:ln>
                <a:noFill/>
              </a:ln>
              <a:solidFill>
                <a:srgbClr val="000000"/>
              </a:solidFill>
              <a:effectLst/>
              <a:uLnTx/>
              <a:uFillTx/>
              <a:latin typeface="TRACY" charset="0"/>
              <a:ea typeface="MS PGothic" pitchFamily="34" charset="-128"/>
              <a:cs typeface="+mn-cs"/>
            </a:endParaRPr>
          </a:p>
        </p:txBody>
      </p:sp>
      <p:sp>
        <p:nvSpPr>
          <p:cNvPr id="46083" name="Rectangle 2"/>
          <p:cNvSpPr>
            <a:spLocks noGrp="1" noRot="1" noChangeAspect="1" noChangeArrowheads="1" noTextEdit="1"/>
          </p:cNvSpPr>
          <p:nvPr>
            <p:ph type="sldImg"/>
          </p:nvPr>
        </p:nvSpPr>
        <p:spPr>
          <a:xfrm>
            <a:off x="1162050" y="704850"/>
            <a:ext cx="4592638" cy="3446463"/>
          </a:xfrm>
          <a:ln/>
        </p:spPr>
      </p:sp>
      <p:sp>
        <p:nvSpPr>
          <p:cNvPr id="46084" name="Rectangle 3"/>
          <p:cNvSpPr>
            <a:spLocks noGrp="1" noChangeArrowheads="1"/>
          </p:cNvSpPr>
          <p:nvPr>
            <p:ph type="body" idx="1"/>
          </p:nvPr>
        </p:nvSpPr>
        <p:spPr>
          <a:xfrm>
            <a:off x="882650" y="4384675"/>
            <a:ext cx="5076825" cy="422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AAAD3E42-C46F-4097-AAE5-736D32AC58A8}" type="slidenum">
              <a:rPr lang="en-CA" altLang="en-US" smtClean="0">
                <a:latin typeface="TRACY" charset="0"/>
              </a:rPr>
              <a:pPr/>
              <a:t>27</a:t>
            </a:fld>
            <a:endParaRPr lang="en-CA" altLang="en-US">
              <a:latin typeface="TRACY"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9B7130F0-F06C-40B5-9BB1-37B28A62EA45}" type="slidenum">
              <a:rPr lang="en-CA" altLang="en-US" smtClean="0">
                <a:latin typeface="TRACY" charset="0"/>
              </a:rPr>
              <a:pPr/>
              <a:t>18</a:t>
            </a:fld>
            <a:endParaRPr lang="en-CA" altLang="en-US">
              <a:latin typeface="TRACY"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138547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8E3AFCCA-7FE1-48A2-BF26-1D4F885F2156}" type="slidenum">
              <a:rPr lang="en-CA" altLang="en-US" smtClean="0">
                <a:latin typeface="TRACY" charset="0"/>
              </a:rPr>
              <a:pPr/>
              <a:t>19</a:t>
            </a:fld>
            <a:endParaRPr lang="en-CA" altLang="en-US">
              <a:latin typeface="TRACY"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9264A634-B901-4512-B4FB-A545DD07DCE0}" type="slidenum">
              <a:rPr lang="en-CA" altLang="en-US" smtClean="0">
                <a:latin typeface="TRACY" charset="0"/>
              </a:rPr>
              <a:pPr/>
              <a:t>20</a:t>
            </a:fld>
            <a:endParaRPr lang="en-CA" altLang="en-US">
              <a:latin typeface="TRACY"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829" indent="-285704">
              <a:defRPr>
                <a:solidFill>
                  <a:schemeClr val="tx1"/>
                </a:solidFill>
                <a:latin typeface="Garamond" pitchFamily="18" charset="0"/>
              </a:defRPr>
            </a:lvl2pPr>
            <a:lvl3pPr marL="1142812" indent="-228562">
              <a:defRPr>
                <a:solidFill>
                  <a:schemeClr val="tx1"/>
                </a:solidFill>
                <a:latin typeface="Garamond" pitchFamily="18" charset="0"/>
              </a:defRPr>
            </a:lvl3pPr>
            <a:lvl4pPr marL="1599938" indent="-228562">
              <a:defRPr>
                <a:solidFill>
                  <a:schemeClr val="tx1"/>
                </a:solidFill>
                <a:latin typeface="Garamond" pitchFamily="18" charset="0"/>
              </a:defRPr>
            </a:lvl4pPr>
            <a:lvl5pPr marL="2057063" indent="-228562">
              <a:defRPr>
                <a:solidFill>
                  <a:schemeClr val="tx1"/>
                </a:solidFill>
                <a:latin typeface="Garamond" pitchFamily="18" charset="0"/>
              </a:defRPr>
            </a:lvl5pPr>
            <a:lvl6pPr marL="2514188" indent="-228562" eaLnBrk="0" fontAlgn="base" hangingPunct="0">
              <a:spcBef>
                <a:spcPct val="0"/>
              </a:spcBef>
              <a:spcAft>
                <a:spcPct val="0"/>
              </a:spcAft>
              <a:defRPr>
                <a:solidFill>
                  <a:schemeClr val="tx1"/>
                </a:solidFill>
                <a:latin typeface="Garamond" pitchFamily="18" charset="0"/>
              </a:defRPr>
            </a:lvl6pPr>
            <a:lvl7pPr marL="2971313" indent="-228562" eaLnBrk="0" fontAlgn="base" hangingPunct="0">
              <a:spcBef>
                <a:spcPct val="0"/>
              </a:spcBef>
              <a:spcAft>
                <a:spcPct val="0"/>
              </a:spcAft>
              <a:defRPr>
                <a:solidFill>
                  <a:schemeClr val="tx1"/>
                </a:solidFill>
                <a:latin typeface="Garamond" pitchFamily="18" charset="0"/>
              </a:defRPr>
            </a:lvl7pPr>
            <a:lvl8pPr marL="3428438" indent="-228562" eaLnBrk="0" fontAlgn="base" hangingPunct="0">
              <a:spcBef>
                <a:spcPct val="0"/>
              </a:spcBef>
              <a:spcAft>
                <a:spcPct val="0"/>
              </a:spcAft>
              <a:defRPr>
                <a:solidFill>
                  <a:schemeClr val="tx1"/>
                </a:solidFill>
                <a:latin typeface="Garamond" pitchFamily="18" charset="0"/>
              </a:defRPr>
            </a:lvl8pPr>
            <a:lvl9pPr marL="3885563" indent="-228562" eaLnBrk="0" fontAlgn="base" hangingPunct="0">
              <a:spcBef>
                <a:spcPct val="0"/>
              </a:spcBef>
              <a:spcAft>
                <a:spcPct val="0"/>
              </a:spcAft>
              <a:defRPr>
                <a:solidFill>
                  <a:schemeClr val="tx1"/>
                </a:solidFill>
                <a:latin typeface="Garamond" pitchFamily="18" charset="0"/>
              </a:defRPr>
            </a:lvl9pPr>
          </a:lstStyle>
          <a:p>
            <a:fld id="{44C02B6D-7282-46B0-B1E4-000912132CE5}" type="slidenum">
              <a:rPr lang="en-CA" altLang="en-US" smtClean="0">
                <a:latin typeface="TRACY" charset="0"/>
              </a:rPr>
              <a:pPr/>
              <a:t>21</a:t>
            </a:fld>
            <a:endParaRPr lang="en-CA" altLang="en-US">
              <a:latin typeface="TRACY"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92BF4588-60B2-4A9D-9540-DEA7F68C889E}" type="slidenum">
              <a:rPr lang="en-CA" altLang="en-US" smtClean="0">
                <a:latin typeface="TRACY" charset="0"/>
              </a:rPr>
              <a:pPr/>
              <a:t>22</a:t>
            </a:fld>
            <a:endParaRPr lang="en-CA" altLang="en-US">
              <a:latin typeface="TRACY"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8AE987DE-FD7F-45CF-90A7-22A35854DCE4}" type="slidenum">
              <a:rPr lang="en-CA" altLang="en-US" smtClean="0">
                <a:latin typeface="TRACY" charset="0"/>
              </a:rPr>
              <a:pPr/>
              <a:t>23</a:t>
            </a:fld>
            <a:endParaRPr lang="en-CA" altLang="en-US">
              <a:latin typeface="TRACY"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829" indent="-285704">
              <a:defRPr>
                <a:solidFill>
                  <a:schemeClr val="tx1"/>
                </a:solidFill>
                <a:latin typeface="Garamond" pitchFamily="18" charset="0"/>
              </a:defRPr>
            </a:lvl2pPr>
            <a:lvl3pPr marL="1142812" indent="-228562">
              <a:defRPr>
                <a:solidFill>
                  <a:schemeClr val="tx1"/>
                </a:solidFill>
                <a:latin typeface="Garamond" pitchFamily="18" charset="0"/>
              </a:defRPr>
            </a:lvl3pPr>
            <a:lvl4pPr marL="1599938" indent="-228562">
              <a:defRPr>
                <a:solidFill>
                  <a:schemeClr val="tx1"/>
                </a:solidFill>
                <a:latin typeface="Garamond" pitchFamily="18" charset="0"/>
              </a:defRPr>
            </a:lvl4pPr>
            <a:lvl5pPr marL="2057063" indent="-228562">
              <a:defRPr>
                <a:solidFill>
                  <a:schemeClr val="tx1"/>
                </a:solidFill>
                <a:latin typeface="Garamond" pitchFamily="18" charset="0"/>
              </a:defRPr>
            </a:lvl5pPr>
            <a:lvl6pPr marL="2514188" indent="-228562" eaLnBrk="0" fontAlgn="base" hangingPunct="0">
              <a:spcBef>
                <a:spcPct val="0"/>
              </a:spcBef>
              <a:spcAft>
                <a:spcPct val="0"/>
              </a:spcAft>
              <a:defRPr>
                <a:solidFill>
                  <a:schemeClr val="tx1"/>
                </a:solidFill>
                <a:latin typeface="Garamond" pitchFamily="18" charset="0"/>
              </a:defRPr>
            </a:lvl6pPr>
            <a:lvl7pPr marL="2971313" indent="-228562" eaLnBrk="0" fontAlgn="base" hangingPunct="0">
              <a:spcBef>
                <a:spcPct val="0"/>
              </a:spcBef>
              <a:spcAft>
                <a:spcPct val="0"/>
              </a:spcAft>
              <a:defRPr>
                <a:solidFill>
                  <a:schemeClr val="tx1"/>
                </a:solidFill>
                <a:latin typeface="Garamond" pitchFamily="18" charset="0"/>
              </a:defRPr>
            </a:lvl7pPr>
            <a:lvl8pPr marL="3428438" indent="-228562" eaLnBrk="0" fontAlgn="base" hangingPunct="0">
              <a:spcBef>
                <a:spcPct val="0"/>
              </a:spcBef>
              <a:spcAft>
                <a:spcPct val="0"/>
              </a:spcAft>
              <a:defRPr>
                <a:solidFill>
                  <a:schemeClr val="tx1"/>
                </a:solidFill>
                <a:latin typeface="Garamond" pitchFamily="18" charset="0"/>
              </a:defRPr>
            </a:lvl8pPr>
            <a:lvl9pPr marL="3885563" indent="-228562" eaLnBrk="0" fontAlgn="base" hangingPunct="0">
              <a:spcBef>
                <a:spcPct val="0"/>
              </a:spcBef>
              <a:spcAft>
                <a:spcPct val="0"/>
              </a:spcAft>
              <a:defRPr>
                <a:solidFill>
                  <a:schemeClr val="tx1"/>
                </a:solidFill>
                <a:latin typeface="Garamond" pitchFamily="18" charset="0"/>
              </a:defRPr>
            </a:lvl9pPr>
          </a:lstStyle>
          <a:p>
            <a:fld id="{90AD2F6C-1471-4094-86EF-B2E80D481812}" type="slidenum">
              <a:rPr lang="en-CA" altLang="en-US" smtClean="0">
                <a:latin typeface="TRACY" charset="0"/>
              </a:rPr>
              <a:pPr/>
              <a:t>25</a:t>
            </a:fld>
            <a:endParaRPr lang="en-CA" altLang="en-US">
              <a:latin typeface="TRACY"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2601138A-4DE3-457B-B14A-0C01E8412B13}" type="slidenum">
              <a:rPr lang="en-CA" altLang="en-US" smtClean="0">
                <a:latin typeface="TRACY" charset="0"/>
              </a:rPr>
              <a:pPr/>
              <a:t>26</a:t>
            </a:fld>
            <a:endParaRPr lang="en-CA" altLang="en-US">
              <a:latin typeface="TRACY" charset="0"/>
            </a:endParaRPr>
          </a:p>
        </p:txBody>
      </p:sp>
      <p:sp>
        <p:nvSpPr>
          <p:cNvPr id="53251" name="Rectangle 2"/>
          <p:cNvSpPr>
            <a:spLocks noGrp="1" noRot="1" noChangeAspect="1" noChangeArrowheads="1" noTextEdit="1"/>
          </p:cNvSpPr>
          <p:nvPr>
            <p:ph type="sldImg"/>
          </p:nvPr>
        </p:nvSpPr>
        <p:spPr>
          <a:xfrm>
            <a:off x="1238250" y="704850"/>
            <a:ext cx="4594225" cy="3446463"/>
          </a:xfrm>
          <a:ln/>
        </p:spPr>
      </p:sp>
      <p:sp>
        <p:nvSpPr>
          <p:cNvPr id="53252" name="Rectangle 3"/>
          <p:cNvSpPr>
            <a:spLocks noGrp="1" noChangeArrowheads="1"/>
          </p:cNvSpPr>
          <p:nvPr>
            <p:ph type="body" idx="1"/>
          </p:nvPr>
        </p:nvSpPr>
        <p:spPr>
          <a:xfrm>
            <a:off x="902265" y="4384675"/>
            <a:ext cx="5189643" cy="422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01E40AB-C43E-40F2-8F62-71EB0205A2A9}" type="slidenum">
              <a:rPr lang="en-US" smtClean="0"/>
              <a:pPr>
                <a:defRPr/>
              </a:pPr>
              <a:t>‹#›</a:t>
            </a:fld>
            <a:endParaRPr lang="en-US"/>
          </a:p>
        </p:txBody>
      </p:sp>
    </p:spTree>
    <p:extLst>
      <p:ext uri="{BB962C8B-B14F-4D97-AF65-F5344CB8AC3E}">
        <p14:creationId xmlns:p14="http://schemas.microsoft.com/office/powerpoint/2010/main" val="2284091498"/>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E66BB15-CA96-49C8-A246-BF1A78FBA55E}" type="slidenum">
              <a:rPr lang="en-US" smtClean="0"/>
              <a:pPr>
                <a:defRPr/>
              </a:pPr>
              <a:t>‹#›</a:t>
            </a:fld>
            <a:endParaRPr lang="en-US"/>
          </a:p>
        </p:txBody>
      </p:sp>
    </p:spTree>
    <p:extLst>
      <p:ext uri="{BB962C8B-B14F-4D97-AF65-F5344CB8AC3E}">
        <p14:creationId xmlns:p14="http://schemas.microsoft.com/office/powerpoint/2010/main" val="455990231"/>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2746FE8-B7FC-4BB6-8A2B-40D5CAF98855}" type="slidenum">
              <a:rPr lang="en-US" smtClean="0"/>
              <a:pPr>
                <a:defRPr/>
              </a:pPr>
              <a:t>‹#›</a:t>
            </a:fld>
            <a:endParaRPr lang="en-US"/>
          </a:p>
        </p:txBody>
      </p:sp>
    </p:spTree>
    <p:extLst>
      <p:ext uri="{BB962C8B-B14F-4D97-AF65-F5344CB8AC3E}">
        <p14:creationId xmlns:p14="http://schemas.microsoft.com/office/powerpoint/2010/main" val="140863040"/>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2A64527-7802-427A-8123-CD8552BE50AE}" type="slidenum">
              <a:rPr lang="en-US" smtClean="0"/>
              <a:pPr>
                <a:defRPr/>
              </a:pPr>
              <a:t>‹#›</a:t>
            </a:fld>
            <a:endParaRPr lang="en-US"/>
          </a:p>
        </p:txBody>
      </p:sp>
    </p:spTree>
    <p:extLst>
      <p:ext uri="{BB962C8B-B14F-4D97-AF65-F5344CB8AC3E}">
        <p14:creationId xmlns:p14="http://schemas.microsoft.com/office/powerpoint/2010/main" val="1742095581"/>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330" y="2367093"/>
            <a:ext cx="777287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388230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CA"/>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639F2FB-9967-4E60-9439-6E69D86F531B}" type="slidenum">
              <a:rPr lang="en-US" smtClean="0"/>
              <a:pPr>
                <a:defRPr/>
              </a:pPr>
              <a:t>‹#›</a:t>
            </a:fld>
            <a:endParaRPr lang="en-US"/>
          </a:p>
        </p:txBody>
      </p:sp>
    </p:spTree>
    <p:extLst>
      <p:ext uri="{BB962C8B-B14F-4D97-AF65-F5344CB8AC3E}">
        <p14:creationId xmlns:p14="http://schemas.microsoft.com/office/powerpoint/2010/main" val="2316527435"/>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974B0C-2E2A-455E-86B5-9C5A9837B5C6}" type="slidenum">
              <a:rPr lang="en-US" smtClean="0"/>
              <a:pPr>
                <a:defRPr/>
              </a:pPr>
              <a:t>‹#›</a:t>
            </a:fld>
            <a:endParaRPr lang="en-US"/>
          </a:p>
        </p:txBody>
      </p:sp>
    </p:spTree>
    <p:extLst>
      <p:ext uri="{BB962C8B-B14F-4D97-AF65-F5344CB8AC3E}">
        <p14:creationId xmlns:p14="http://schemas.microsoft.com/office/powerpoint/2010/main" val="3147981324"/>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86F04A2-E066-4C6F-B042-C2CE5F40E9D1}" type="slidenum">
              <a:rPr lang="en-US" smtClean="0"/>
              <a:pPr>
                <a:defRPr/>
              </a:pPr>
              <a:t>‹#›</a:t>
            </a:fld>
            <a:endParaRPr lang="en-US"/>
          </a:p>
        </p:txBody>
      </p:sp>
    </p:spTree>
    <p:extLst>
      <p:ext uri="{BB962C8B-B14F-4D97-AF65-F5344CB8AC3E}">
        <p14:creationId xmlns:p14="http://schemas.microsoft.com/office/powerpoint/2010/main" val="1237584523"/>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6AE8850-AA6F-4645-9B44-141FC2F92C50}" type="slidenum">
              <a:rPr lang="en-US" smtClean="0"/>
              <a:pPr>
                <a:defRPr/>
              </a:pPr>
              <a:t>‹#›</a:t>
            </a:fld>
            <a:endParaRPr lang="en-US"/>
          </a:p>
        </p:txBody>
      </p:sp>
    </p:spTree>
    <p:extLst>
      <p:ext uri="{BB962C8B-B14F-4D97-AF65-F5344CB8AC3E}">
        <p14:creationId xmlns:p14="http://schemas.microsoft.com/office/powerpoint/2010/main" val="421884628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2D58646-8E35-409E-BB00-2BE8386EB9F5}" type="slidenum">
              <a:rPr lang="en-US" smtClean="0"/>
              <a:pPr>
                <a:defRPr/>
              </a:pPr>
              <a:t>‹#›</a:t>
            </a:fld>
            <a:endParaRPr lang="en-US"/>
          </a:p>
        </p:txBody>
      </p:sp>
    </p:spTree>
    <p:extLst>
      <p:ext uri="{BB962C8B-B14F-4D97-AF65-F5344CB8AC3E}">
        <p14:creationId xmlns:p14="http://schemas.microsoft.com/office/powerpoint/2010/main" val="3013591461"/>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78920B7-6A65-4522-828D-83ABCFEEBB8E}" type="slidenum">
              <a:rPr lang="en-US" smtClean="0"/>
              <a:pPr>
                <a:defRPr/>
              </a:pPr>
              <a:t>‹#›</a:t>
            </a:fld>
            <a:endParaRPr lang="en-US"/>
          </a:p>
        </p:txBody>
      </p:sp>
    </p:spTree>
    <p:extLst>
      <p:ext uri="{BB962C8B-B14F-4D97-AF65-F5344CB8AC3E}">
        <p14:creationId xmlns:p14="http://schemas.microsoft.com/office/powerpoint/2010/main" val="2007796669"/>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B1DDB03-803D-44D2-A843-2495264DACAC}" type="slidenum">
              <a:rPr lang="en-US" smtClean="0"/>
              <a:pPr>
                <a:defRPr/>
              </a:pPr>
              <a:t>‹#›</a:t>
            </a:fld>
            <a:endParaRPr lang="en-US"/>
          </a:p>
        </p:txBody>
      </p:sp>
    </p:spTree>
    <p:extLst>
      <p:ext uri="{BB962C8B-B14F-4D97-AF65-F5344CB8AC3E}">
        <p14:creationId xmlns:p14="http://schemas.microsoft.com/office/powerpoint/2010/main" val="2274626462"/>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C7F9362-D949-4069-908D-BD4A7534225C}" type="slidenum">
              <a:rPr lang="en-US" smtClean="0"/>
              <a:pPr>
                <a:defRPr/>
              </a:pPr>
              <a:t>‹#›</a:t>
            </a:fld>
            <a:endParaRPr lang="en-US"/>
          </a:p>
        </p:txBody>
      </p:sp>
    </p:spTree>
    <p:extLst>
      <p:ext uri="{BB962C8B-B14F-4D97-AF65-F5344CB8AC3E}">
        <p14:creationId xmlns:p14="http://schemas.microsoft.com/office/powerpoint/2010/main" val="102121678"/>
      </p:ext>
    </p:extLst>
  </p:cSld>
  <p:clrMap bg1="lt1" tx1="dk1" bg2="lt2" tx2="dk2" accent1="accent1" accent2="accent2" accent3="accent3" accent4="accent4" accent5="accent5" accent6="accent6" hlink="hlink" folHlink="folHlink"/>
  <p:sldLayoutIdLst>
    <p:sldLayoutId id="2147485171" r:id="rId1"/>
    <p:sldLayoutId id="2147485172" r:id="rId2"/>
    <p:sldLayoutId id="2147485173" r:id="rId3"/>
    <p:sldLayoutId id="2147485174" r:id="rId4"/>
    <p:sldLayoutId id="2147485175" r:id="rId5"/>
    <p:sldLayoutId id="2147485176" r:id="rId6"/>
    <p:sldLayoutId id="2147485177" r:id="rId7"/>
    <p:sldLayoutId id="2147485178" r:id="rId8"/>
    <p:sldLayoutId id="2147485179" r:id="rId9"/>
    <p:sldLayoutId id="2147485180" r:id="rId10"/>
    <p:sldLayoutId id="2147485181" r:id="rId11"/>
  </p:sldLayoutIdLst>
  <p:transition>
    <p:random/>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11/28/2025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4" name="Rectangle 9223">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7" name="Rectangle 1"/>
          <p:cNvSpPr>
            <a:spLocks noChangeArrowheads="1"/>
          </p:cNvSpPr>
          <p:nvPr/>
        </p:nvSpPr>
        <p:spPr bwMode="auto">
          <a:xfrm>
            <a:off x="3766365" y="3812954"/>
            <a:ext cx="4848966" cy="151601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2900" b="0" i="0" u="none" strike="noStrike" kern="1200" cap="none" spc="0" normalizeH="0" baseline="0" noProof="0" dirty="0">
                <a:ln>
                  <a:noFill/>
                </a:ln>
                <a:solidFill>
                  <a:srgbClr val="FFFFFF"/>
                </a:solidFill>
                <a:effectLst/>
                <a:uLnTx/>
                <a:uFillTx/>
                <a:latin typeface="+mj-lt"/>
                <a:ea typeface="+mj-ea"/>
                <a:cs typeface="+mj-cs"/>
              </a:rPr>
              <a:t>Ecole Salish Secondary</a:t>
            </a:r>
          </a:p>
          <a:p>
            <a:pPr>
              <a:lnSpc>
                <a:spcPct val="90000"/>
              </a:lnSpc>
              <a:spcBef>
                <a:spcPct val="0"/>
              </a:spcBef>
              <a:spcAft>
                <a:spcPts val="600"/>
              </a:spcAft>
              <a:defRPr/>
            </a:pPr>
            <a:r>
              <a:rPr kumimoji="0" lang="en-US" sz="2900" b="0" i="0" u="none" strike="noStrike" kern="1200" cap="none" spc="0" normalizeH="0" baseline="0" noProof="0" dirty="0">
                <a:ln>
                  <a:noFill/>
                </a:ln>
                <a:solidFill>
                  <a:srgbClr val="FFFFFF"/>
                </a:solidFill>
                <a:effectLst/>
                <a:uLnTx/>
                <a:uFillTx/>
                <a:latin typeface="+mj-lt"/>
                <a:ea typeface="+mj-ea"/>
                <a:cs typeface="+mj-cs"/>
              </a:rPr>
              <a:t>Course Selection </a:t>
            </a:r>
            <a:r>
              <a:rPr lang="en-US" sz="2900" dirty="0">
                <a:solidFill>
                  <a:srgbClr val="FFFFFF"/>
                </a:solidFill>
                <a:latin typeface="+mj-lt"/>
                <a:ea typeface="+mj-ea"/>
                <a:cs typeface="+mj-cs"/>
              </a:rPr>
              <a:t>2026</a:t>
            </a:r>
            <a:r>
              <a:rPr kumimoji="0" lang="en-US" sz="2900" b="0" i="0" u="none" strike="noStrike" kern="1200" cap="none" spc="0" normalizeH="0" baseline="0" noProof="0" dirty="0">
                <a:ln>
                  <a:noFill/>
                </a:ln>
                <a:solidFill>
                  <a:srgbClr val="FFFFFF"/>
                </a:solidFill>
                <a:effectLst/>
                <a:uLnTx/>
                <a:uFillTx/>
                <a:latin typeface="+mj-lt"/>
                <a:ea typeface="+mj-ea"/>
                <a:cs typeface="+mj-cs"/>
              </a:rPr>
              <a:t> </a:t>
            </a:r>
            <a:r>
              <a:rPr lang="en-US" sz="2900" dirty="0">
                <a:solidFill>
                  <a:srgbClr val="FFFFFF"/>
                </a:solidFill>
                <a:latin typeface="+mj-lt"/>
                <a:ea typeface="+mj-ea"/>
                <a:cs typeface="+mj-cs"/>
              </a:rPr>
              <a:t>– 2027</a:t>
            </a:r>
            <a:endParaRPr lang="en-US" sz="2900" dirty="0">
              <a:solidFill>
                <a:srgbClr val="FFFFFF"/>
              </a:solidFill>
              <a:latin typeface="+mj-lt"/>
              <a:ea typeface="Calibri Light"/>
              <a:cs typeface="Calibri Light"/>
            </a:endParaRPr>
          </a:p>
        </p:txBody>
      </p:sp>
      <p:cxnSp>
        <p:nvCxnSpPr>
          <p:cNvPr id="9226" name="Straight Connector 9225">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 b="4404"/>
          <a:stretch/>
        </p:blipFill>
        <p:spPr>
          <a:xfrm>
            <a:off x="238226" y="321733"/>
            <a:ext cx="3120339" cy="6214534"/>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7902" r="27189" b="-3"/>
          <a:stretch/>
        </p:blipFill>
        <p:spPr>
          <a:xfrm>
            <a:off x="3479216" y="321733"/>
            <a:ext cx="2654982" cy="2985818"/>
          </a:xfrm>
          <a:prstGeom prst="rect">
            <a:avLst/>
          </a:prstGeom>
        </p:spPr>
      </p:pic>
      <p:pic>
        <p:nvPicPr>
          <p:cNvPr id="3" name="Picture 5" descr="A picture containing indoor, decorated&#10;&#10;Description automatically generated">
            <a:extLst>
              <a:ext uri="{FF2B5EF4-FFF2-40B4-BE49-F238E27FC236}">
                <a16:creationId xmlns:a16="http://schemas.microsoft.com/office/drawing/2014/main" id="{5AC43AD8-9F87-14B4-531C-D0AF4BD83AA1}"/>
              </a:ext>
            </a:extLst>
          </p:cNvPr>
          <p:cNvPicPr>
            <a:picLocks noChangeAspect="1"/>
          </p:cNvPicPr>
          <p:nvPr/>
        </p:nvPicPr>
        <p:blipFill rotWithShape="1">
          <a:blip r:embed="rId5"/>
          <a:srcRect l="4576" r="28819" b="3"/>
          <a:stretch/>
        </p:blipFill>
        <p:spPr>
          <a:xfrm>
            <a:off x="6261427" y="321734"/>
            <a:ext cx="2651693" cy="2985818"/>
          </a:xfrm>
          <a:prstGeom prst="rect">
            <a:avLst/>
          </a:prstGeom>
        </p:spPr>
      </p:pic>
      <p:sp>
        <p:nvSpPr>
          <p:cNvPr id="9218" name="AutoShape 3" descr="3304319085_15742492"/>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ea typeface="MS PGothic" pitchFamily="34" charset="-128"/>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ea typeface="MS PGothic" pitchFamily="34" charset="-128"/>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ea typeface="MS PGothic" pitchFamily="34" charset="-128"/>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ea typeface="MS PGothic" pitchFamily="34" charset="-128"/>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aramond" pitchFamily="18" charset="0"/>
              <a:ea typeface="MS PGothic" pitchFamily="34" charset="-128"/>
              <a:cs typeface="+mn-cs"/>
            </a:endParaRPr>
          </a:p>
        </p:txBody>
      </p:sp>
      <p:sp>
        <p:nvSpPr>
          <p:cNvPr id="9219" name="AutoShape 4" descr="3304319085_15742492"/>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ea typeface="MS PGothic" pitchFamily="34" charset="-128"/>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ea typeface="MS PGothic" pitchFamily="34" charset="-128"/>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ea typeface="MS PGothic" pitchFamily="34" charset="-128"/>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ea typeface="MS PGothic" pitchFamily="34" charset="-128"/>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aramond" pitchFamily="18" charset="0"/>
              <a:ea typeface="MS PGothic" pitchFamily="34" charset="-128"/>
              <a:cs typeface="+mn-cs"/>
            </a:endParaRPr>
          </a:p>
        </p:txBody>
      </p:sp>
      <p:sp>
        <p:nvSpPr>
          <p:cNvPr id="4" name="TextBox 3">
            <a:extLst>
              <a:ext uri="{FF2B5EF4-FFF2-40B4-BE49-F238E27FC236}">
                <a16:creationId xmlns:a16="http://schemas.microsoft.com/office/drawing/2014/main" id="{08B60408-EC5A-9233-ACBC-EDDA5B87A0A1}"/>
              </a:ext>
            </a:extLst>
          </p:cNvPr>
          <p:cNvSpPr txBox="1"/>
          <p:nvPr/>
        </p:nvSpPr>
        <p:spPr>
          <a:xfrm>
            <a:off x="5023945" y="5661659"/>
            <a:ext cx="2230162" cy="369332"/>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We will start at 11:30 </a:t>
            </a:r>
          </a:p>
        </p:txBody>
      </p:sp>
    </p:spTree>
    <p:extLst>
      <p:ext uri="{BB962C8B-B14F-4D97-AF65-F5344CB8AC3E}">
        <p14:creationId xmlns:p14="http://schemas.microsoft.com/office/powerpoint/2010/main" val="2789477476"/>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894CF-5E3E-C747-97B0-DCD67A34AA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5546CD9-AF7C-CA38-5CD4-FB245031A38E}"/>
              </a:ext>
            </a:extLst>
          </p:cNvPr>
          <p:cNvSpPr/>
          <p:nvPr/>
        </p:nvSpPr>
        <p:spPr>
          <a:xfrm>
            <a:off x="2068182" y="265286"/>
            <a:ext cx="4766498" cy="769441"/>
          </a:xfrm>
          <a:prstGeom prst="rect">
            <a:avLst/>
          </a:prstGeom>
          <a:noFill/>
        </p:spPr>
        <p:txBody>
          <a:bodyPr wrap="none" lIns="91440" tIns="45720" rIns="91440" bIns="45720" anchor="t">
            <a:spAutoFit/>
          </a:bodyPr>
          <a:lstStyle/>
          <a:p>
            <a:pPr algn="ctr"/>
            <a:r>
              <a:rPr lang="en-US" sz="4400" b="1" cap="none" spc="0" dirty="0">
                <a:ln w="0"/>
                <a:solidFill>
                  <a:schemeClr val="accent1"/>
                </a:solidFill>
                <a:effectLst>
                  <a:outerShdw blurRad="38100" dist="25400" dir="5400000" algn="ctr" rotWithShape="0">
                    <a:srgbClr val="6E747A">
                      <a:alpha val="43000"/>
                    </a:srgbClr>
                  </a:outerShdw>
                </a:effectLst>
              </a:rPr>
              <a:t>Grade </a:t>
            </a:r>
            <a:r>
              <a:rPr lang="en-US" sz="4400" b="1" dirty="0">
                <a:ln w="0"/>
                <a:solidFill>
                  <a:schemeClr val="accent1"/>
                </a:solidFill>
                <a:effectLst>
                  <a:outerShdw blurRad="38100" dist="25400" dir="5400000" algn="ctr" rotWithShape="0">
                    <a:srgbClr val="6E747A">
                      <a:alpha val="43000"/>
                    </a:srgbClr>
                  </a:outerShdw>
                </a:effectLst>
              </a:rPr>
              <a:t>10</a:t>
            </a:r>
            <a:r>
              <a:rPr lang="en-US" sz="4400" b="1" cap="none" spc="0" dirty="0">
                <a:ln w="0"/>
                <a:solidFill>
                  <a:schemeClr val="accent1"/>
                </a:solidFill>
                <a:effectLst>
                  <a:outerShdw blurRad="38100" dist="25400" dir="5400000" algn="ctr" rotWithShape="0">
                    <a:srgbClr val="6E747A">
                      <a:alpha val="43000"/>
                    </a:srgbClr>
                  </a:outerShdw>
                </a:effectLst>
              </a:rPr>
              <a:t> Programs</a:t>
            </a:r>
          </a:p>
        </p:txBody>
      </p:sp>
      <p:sp>
        <p:nvSpPr>
          <p:cNvPr id="5" name="Rectangle 4">
            <a:extLst>
              <a:ext uri="{FF2B5EF4-FFF2-40B4-BE49-F238E27FC236}">
                <a16:creationId xmlns:a16="http://schemas.microsoft.com/office/drawing/2014/main" id="{BD102D49-9E72-5D3E-6CA5-6E63D943BA19}"/>
              </a:ext>
            </a:extLst>
          </p:cNvPr>
          <p:cNvSpPr/>
          <p:nvPr/>
        </p:nvSpPr>
        <p:spPr>
          <a:xfrm>
            <a:off x="4462032" y="1023796"/>
            <a:ext cx="4572000" cy="5539978"/>
          </a:xfrm>
          <a:prstGeom prst="rect">
            <a:avLst/>
          </a:prstGeom>
        </p:spPr>
        <p:txBody>
          <a:bodyPr lIns="91440" tIns="45720" rIns="91440" bIns="45720" anchor="t">
            <a:spAutoFit/>
          </a:bodyPr>
          <a:lstStyle/>
          <a:p>
            <a:r>
              <a:rPr lang="en-CA" sz="1600" b="1" dirty="0">
                <a:solidFill>
                  <a:srgbClr val="000000"/>
                </a:solidFill>
                <a:latin typeface="Arial"/>
                <a:cs typeface="Arial"/>
              </a:rPr>
              <a:t>                   French Immersion Track</a:t>
            </a:r>
          </a:p>
          <a:p>
            <a:r>
              <a:rPr lang="en-CA" sz="1400" b="1" dirty="0"/>
              <a:t>English 10</a:t>
            </a:r>
            <a:endParaRPr lang="en-CA" sz="1400" b="1" dirty="0">
              <a:cs typeface="Calibri"/>
            </a:endParaRPr>
          </a:p>
          <a:p>
            <a:r>
              <a:rPr lang="en-CA" sz="1400" b="1" dirty="0"/>
              <a:t>Math 10</a:t>
            </a:r>
            <a:endParaRPr lang="en-CA" sz="1400" b="1" dirty="0">
              <a:cs typeface="Calibri"/>
            </a:endParaRPr>
          </a:p>
          <a:p>
            <a:r>
              <a:rPr lang="en-CA" sz="1400" b="1" dirty="0"/>
              <a:t>Career Life Education 10</a:t>
            </a:r>
            <a:endParaRPr lang="en-CA" sz="1400" b="1" dirty="0">
              <a:cs typeface="Calibri"/>
            </a:endParaRPr>
          </a:p>
          <a:p>
            <a:r>
              <a:rPr lang="fr-CA" sz="1400" b="1" dirty="0"/>
              <a:t>Français</a:t>
            </a:r>
            <a:r>
              <a:rPr lang="en-CA" sz="1400" b="1" dirty="0"/>
              <a:t> Langue 10</a:t>
            </a:r>
            <a:endParaRPr lang="en-CA" sz="1400" b="1" dirty="0">
              <a:cs typeface="Calibri"/>
            </a:endParaRPr>
          </a:p>
          <a:p>
            <a:r>
              <a:rPr lang="en-CA" sz="1400" b="1" dirty="0"/>
              <a:t>Sciences </a:t>
            </a:r>
            <a:r>
              <a:rPr lang="en-CA" sz="1400" b="1" dirty="0" err="1"/>
              <a:t>Humaines</a:t>
            </a:r>
            <a:r>
              <a:rPr lang="en-CA" sz="1400" b="1" dirty="0"/>
              <a:t> 10</a:t>
            </a:r>
            <a:endParaRPr lang="en-CA" sz="1400" b="1" dirty="0">
              <a:cs typeface="Calibri"/>
            </a:endParaRPr>
          </a:p>
          <a:p>
            <a:r>
              <a:rPr lang="en-CA" sz="1400" b="1" dirty="0"/>
              <a:t>Sciences 10</a:t>
            </a:r>
            <a:endParaRPr lang="en-CA" sz="1400" b="1" dirty="0">
              <a:cs typeface="Calibri"/>
            </a:endParaRPr>
          </a:p>
          <a:p>
            <a:r>
              <a:rPr lang="en-CA" sz="1400" b="1" dirty="0"/>
              <a:t>Education Physique et </a:t>
            </a:r>
            <a:r>
              <a:rPr lang="fr-CA" sz="1400" b="1" dirty="0"/>
              <a:t>Sante</a:t>
            </a:r>
            <a:r>
              <a:rPr lang="en-CA" sz="1400" b="1" dirty="0"/>
              <a:t> 10</a:t>
            </a:r>
            <a:endParaRPr lang="en-CA" sz="1400" b="1" dirty="0">
              <a:cs typeface="Calibri"/>
            </a:endParaRPr>
          </a:p>
          <a:p>
            <a:endParaRPr lang="en-CA" sz="1600" b="1"/>
          </a:p>
          <a:p>
            <a:r>
              <a:rPr lang="en-CA" sz="1600" b="1" dirty="0">
                <a:solidFill>
                  <a:srgbClr val="2980B9"/>
                </a:solidFill>
              </a:rPr>
              <a:t>1. Students have 1 primary elective choice and may choose from any of the following categories:</a:t>
            </a:r>
            <a:endParaRPr lang="en-CA" sz="1600" dirty="0"/>
          </a:p>
          <a:p>
            <a:r>
              <a:rPr lang="en-CA" sz="1600" b="1" dirty="0">
                <a:solidFill>
                  <a:srgbClr val="800000"/>
                </a:solidFill>
              </a:rPr>
              <a:t>Design </a:t>
            </a:r>
            <a:endParaRPr lang="en-CA" sz="1600" dirty="0"/>
          </a:p>
          <a:p>
            <a:r>
              <a:rPr lang="en-CA" sz="1600" b="1" dirty="0">
                <a:solidFill>
                  <a:srgbClr val="800000"/>
                </a:solidFill>
              </a:rPr>
              <a:t>Art Inquiry </a:t>
            </a:r>
            <a:endParaRPr lang="en-CA" sz="1600" b="1" dirty="0">
              <a:solidFill>
                <a:srgbClr val="800000"/>
              </a:solidFill>
              <a:cs typeface="Calibri"/>
            </a:endParaRPr>
          </a:p>
          <a:p>
            <a:endParaRPr lang="en-CA" sz="1600" b="1">
              <a:solidFill>
                <a:srgbClr val="800000"/>
              </a:solidFill>
            </a:endParaRPr>
          </a:p>
          <a:p>
            <a:r>
              <a:rPr lang="en-CA" sz="1600" b="1" dirty="0">
                <a:solidFill>
                  <a:srgbClr val="800000"/>
                </a:solidFill>
              </a:rPr>
              <a:t>***FRIM students may select Spanish 10 as their elective choice</a:t>
            </a:r>
            <a:endParaRPr lang="en-CA" sz="1600" b="1" dirty="0">
              <a:solidFill>
                <a:srgbClr val="800000"/>
              </a:solidFill>
              <a:cs typeface="Calibri"/>
            </a:endParaRPr>
          </a:p>
          <a:p>
            <a:endParaRPr lang="en-CA" sz="1600" b="1" dirty="0">
              <a:solidFill>
                <a:srgbClr val="800000"/>
              </a:solidFill>
              <a:ea typeface="Calibri"/>
              <a:cs typeface="Calibri"/>
            </a:endParaRPr>
          </a:p>
          <a:p>
            <a:r>
              <a:rPr lang="en-CA" sz="1600" b="1" dirty="0">
                <a:solidFill>
                  <a:srgbClr val="2980B9"/>
                </a:solidFill>
                <a:ea typeface="Calibri"/>
                <a:cs typeface="Calibri"/>
              </a:rPr>
              <a:t>3. Students choose two alternative options different from your primary</a:t>
            </a:r>
            <a:endParaRPr lang="en-CA" sz="1600" b="1" dirty="0">
              <a:solidFill>
                <a:srgbClr val="800000"/>
              </a:solidFill>
              <a:ea typeface="Calibri"/>
              <a:cs typeface="Calibri"/>
            </a:endParaRPr>
          </a:p>
          <a:p>
            <a:endParaRPr lang="en-CA" sz="1600" b="1">
              <a:solidFill>
                <a:srgbClr val="800000"/>
              </a:solidFill>
            </a:endParaRPr>
          </a:p>
          <a:p>
            <a:endParaRPr lang="en-CA" sz="1600" b="1" dirty="0">
              <a:solidFill>
                <a:srgbClr val="2980B9"/>
              </a:solidFill>
              <a:ea typeface="Calibri"/>
              <a:cs typeface="Calibri"/>
            </a:endParaRPr>
          </a:p>
          <a:p>
            <a:endParaRPr lang="en-CA" sz="1600" b="1">
              <a:solidFill>
                <a:srgbClr val="800000"/>
              </a:solidFill>
              <a:ea typeface="Calibri" panose="020F0502020204030204"/>
              <a:cs typeface="Calibri" panose="020F0502020204030204"/>
            </a:endParaRPr>
          </a:p>
          <a:p>
            <a:endParaRPr lang="en-CA" sz="1600" b="1">
              <a:ea typeface="Calibri" panose="020F0502020204030204"/>
              <a:cs typeface="Calibri" panose="020F0502020204030204"/>
            </a:endParaRPr>
          </a:p>
        </p:txBody>
      </p:sp>
      <p:sp>
        <p:nvSpPr>
          <p:cNvPr id="6" name="Rectangle 5">
            <a:extLst>
              <a:ext uri="{FF2B5EF4-FFF2-40B4-BE49-F238E27FC236}">
                <a16:creationId xmlns:a16="http://schemas.microsoft.com/office/drawing/2014/main" id="{DC69D8F1-DFC3-6D09-2275-314EE9EC39DE}"/>
              </a:ext>
            </a:extLst>
          </p:cNvPr>
          <p:cNvSpPr/>
          <p:nvPr/>
        </p:nvSpPr>
        <p:spPr>
          <a:xfrm>
            <a:off x="171270" y="1031700"/>
            <a:ext cx="4114504" cy="5262979"/>
          </a:xfrm>
          <a:prstGeom prst="rect">
            <a:avLst/>
          </a:prstGeom>
        </p:spPr>
        <p:txBody>
          <a:bodyPr wrap="square" lIns="91440" tIns="45720" rIns="91440" bIns="45720" anchor="t">
            <a:spAutoFit/>
          </a:bodyPr>
          <a:lstStyle/>
          <a:p>
            <a:pPr algn="ctr"/>
            <a:r>
              <a:rPr lang="en-CA" b="1" dirty="0"/>
              <a:t>English Track</a:t>
            </a:r>
          </a:p>
          <a:p>
            <a:r>
              <a:rPr lang="en-CA" sz="1400" b="1" dirty="0"/>
              <a:t>English 10</a:t>
            </a:r>
            <a:endParaRPr lang="en-CA" sz="1400" dirty="0"/>
          </a:p>
          <a:p>
            <a:r>
              <a:rPr lang="en-CA" sz="1400" b="1" dirty="0"/>
              <a:t>Math 10</a:t>
            </a:r>
            <a:endParaRPr lang="en-CA" sz="1400" dirty="0"/>
          </a:p>
          <a:p>
            <a:r>
              <a:rPr lang="en-CA" sz="1400" b="1" dirty="0"/>
              <a:t>Science 10</a:t>
            </a:r>
            <a:endParaRPr lang="en-CA" sz="1400" dirty="0"/>
          </a:p>
          <a:p>
            <a:r>
              <a:rPr lang="en-CA" sz="1400" b="1" dirty="0"/>
              <a:t>Social Studies 10</a:t>
            </a:r>
            <a:endParaRPr lang="en-CA" sz="1400" dirty="0"/>
          </a:p>
          <a:p>
            <a:r>
              <a:rPr lang="en-CA" sz="1400" b="1" dirty="0"/>
              <a:t>Physical Health Education 10</a:t>
            </a:r>
            <a:endParaRPr lang="en-CA" sz="1400" dirty="0"/>
          </a:p>
          <a:p>
            <a:r>
              <a:rPr lang="en-CA" sz="1400" b="1" dirty="0"/>
              <a:t>Career Education Life 10</a:t>
            </a:r>
            <a:endParaRPr lang="en-CA" sz="1400" b="1" dirty="0">
              <a:cs typeface="Calibri"/>
            </a:endParaRPr>
          </a:p>
          <a:p>
            <a:endParaRPr lang="en-CA" sz="1400" b="1">
              <a:solidFill>
                <a:srgbClr val="000000"/>
              </a:solidFill>
            </a:endParaRPr>
          </a:p>
          <a:p>
            <a:r>
              <a:rPr lang="en-CA" sz="1600" b="1" dirty="0">
                <a:solidFill>
                  <a:srgbClr val="2980B9"/>
                </a:solidFill>
              </a:rPr>
              <a:t>1. Language 10 credit is now optional </a:t>
            </a:r>
            <a:r>
              <a:rPr lang="en-CA" sz="1400" b="1" dirty="0">
                <a:solidFill>
                  <a:srgbClr val="2980B9"/>
                </a:solidFill>
              </a:rPr>
              <a:t>(consider pursuing this pathway if going on to specific post-secondary programs)</a:t>
            </a:r>
            <a:endParaRPr lang="en-CA" sz="1400" b="1" dirty="0">
              <a:solidFill>
                <a:srgbClr val="2980B9"/>
              </a:solidFill>
              <a:cs typeface="Calibri"/>
            </a:endParaRPr>
          </a:p>
          <a:p>
            <a:endParaRPr lang="en-CA" sz="1600"/>
          </a:p>
          <a:p>
            <a:r>
              <a:rPr lang="en-CA" sz="1600" b="1" dirty="0">
                <a:solidFill>
                  <a:srgbClr val="2980B9"/>
                </a:solidFill>
              </a:rPr>
              <a:t>2. Students have 2 elective choices and may choose from </a:t>
            </a:r>
            <a:r>
              <a:rPr lang="en-CA" sz="1600" b="1" u="sng" dirty="0">
                <a:solidFill>
                  <a:srgbClr val="2980B9"/>
                </a:solidFill>
              </a:rPr>
              <a:t>any </a:t>
            </a:r>
            <a:r>
              <a:rPr lang="en-CA" sz="1600" b="1" dirty="0">
                <a:solidFill>
                  <a:srgbClr val="2980B9"/>
                </a:solidFill>
              </a:rPr>
              <a:t>of the following categories:</a:t>
            </a:r>
            <a:endParaRPr lang="en-CA" sz="1600" dirty="0">
              <a:ea typeface="Calibri" panose="020F0502020204030204"/>
              <a:cs typeface="Calibri" panose="020F0502020204030204"/>
            </a:endParaRPr>
          </a:p>
          <a:p>
            <a:r>
              <a:rPr lang="en-CA" sz="1600" b="1" dirty="0">
                <a:solidFill>
                  <a:srgbClr val="800000"/>
                </a:solidFill>
              </a:rPr>
              <a:t>Modern Languages</a:t>
            </a:r>
            <a:endParaRPr lang="en-CA" sz="1600" dirty="0">
              <a:solidFill>
                <a:srgbClr val="000000"/>
              </a:solidFill>
            </a:endParaRPr>
          </a:p>
          <a:p>
            <a:r>
              <a:rPr lang="en-CA" sz="1600" b="1" dirty="0">
                <a:solidFill>
                  <a:srgbClr val="800000"/>
                </a:solidFill>
              </a:rPr>
              <a:t>Design </a:t>
            </a:r>
            <a:endParaRPr lang="en-CA" sz="1600" dirty="0">
              <a:ea typeface="Calibri"/>
              <a:cs typeface="Calibri"/>
            </a:endParaRPr>
          </a:p>
          <a:p>
            <a:r>
              <a:rPr lang="en-CA" sz="1600" b="1" dirty="0">
                <a:solidFill>
                  <a:srgbClr val="800000"/>
                </a:solidFill>
              </a:rPr>
              <a:t>Art Inquiry </a:t>
            </a:r>
            <a:endParaRPr lang="en-CA" sz="1600" b="1" dirty="0">
              <a:solidFill>
                <a:srgbClr val="800000"/>
              </a:solidFill>
              <a:cs typeface="Calibri"/>
            </a:endParaRPr>
          </a:p>
          <a:p>
            <a:endParaRPr lang="en-CA" sz="1600" b="1" dirty="0">
              <a:solidFill>
                <a:srgbClr val="800000"/>
              </a:solidFill>
              <a:ea typeface="Calibri" panose="020F0502020204030204"/>
              <a:cs typeface="Calibri" panose="020F0502020204030204"/>
            </a:endParaRPr>
          </a:p>
          <a:p>
            <a:r>
              <a:rPr lang="en-CA" sz="1600" b="1" dirty="0">
                <a:solidFill>
                  <a:srgbClr val="2980B9"/>
                </a:solidFill>
                <a:ea typeface="Calibri" panose="020F0502020204030204"/>
                <a:cs typeface="Calibri" panose="020F0502020204030204"/>
              </a:rPr>
              <a:t>3. Students choose two alternative options different from your primary</a:t>
            </a:r>
            <a:endParaRPr lang="en-CA" sz="1600" b="1" dirty="0">
              <a:solidFill>
                <a:srgbClr val="800000"/>
              </a:solidFill>
              <a:ea typeface="Calibri"/>
              <a:cs typeface="Calibri"/>
            </a:endParaRPr>
          </a:p>
          <a:p>
            <a:endParaRPr lang="en-CA" sz="1600">
              <a:solidFill>
                <a:srgbClr val="000000"/>
              </a:solidFill>
              <a:ea typeface="Calibri"/>
              <a:cs typeface="Calibri"/>
            </a:endParaRPr>
          </a:p>
          <a:p>
            <a:endParaRPr lang="en-CA" sz="1600" b="1" dirty="0">
              <a:solidFill>
                <a:srgbClr val="2980B9"/>
              </a:solidFill>
              <a:ea typeface="Calibri"/>
              <a:cs typeface="Calibri"/>
            </a:endParaRPr>
          </a:p>
        </p:txBody>
      </p:sp>
      <p:sp>
        <p:nvSpPr>
          <p:cNvPr id="3" name="TextBox 2">
            <a:extLst>
              <a:ext uri="{FF2B5EF4-FFF2-40B4-BE49-F238E27FC236}">
                <a16:creationId xmlns:a16="http://schemas.microsoft.com/office/drawing/2014/main" id="{80A55395-4FB9-DBEA-6009-662BF350EC64}"/>
              </a:ext>
            </a:extLst>
          </p:cNvPr>
          <p:cNvSpPr txBox="1"/>
          <p:nvPr/>
        </p:nvSpPr>
        <p:spPr>
          <a:xfrm>
            <a:off x="935089" y="5826118"/>
            <a:ext cx="702743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FF0000"/>
                </a:solidFill>
                <a:ea typeface="Calibri"/>
                <a:cs typeface="Calibri"/>
              </a:rPr>
              <a:t>COURSE SELECTION PORTAL WILL BE OPEN UNTIL </a:t>
            </a:r>
            <a:r>
              <a:rPr lang="en-US" sz="2400" b="1" u="sng" dirty="0">
                <a:solidFill>
                  <a:srgbClr val="00B0F0"/>
                </a:solidFill>
                <a:ea typeface="Calibri"/>
                <a:cs typeface="Calibri"/>
              </a:rPr>
              <a:t>DECEMBER 5TH</a:t>
            </a:r>
            <a:r>
              <a:rPr lang="en-US" b="1" dirty="0">
                <a:solidFill>
                  <a:srgbClr val="FF0000"/>
                </a:solidFill>
                <a:ea typeface="Calibri"/>
                <a:cs typeface="Calibri"/>
              </a:rPr>
              <a:t> </a:t>
            </a:r>
            <a:endParaRPr lang="en-US" b="1">
              <a:solidFill>
                <a:srgbClr val="000000"/>
              </a:solidFill>
              <a:ea typeface="Calibri"/>
              <a:cs typeface="Calibri"/>
            </a:endParaRPr>
          </a:p>
          <a:p>
            <a:pPr algn="ctr"/>
            <a:r>
              <a:rPr lang="en-US" b="1">
                <a:solidFill>
                  <a:srgbClr val="FF0000"/>
                </a:solidFill>
                <a:ea typeface="Calibri"/>
                <a:cs typeface="Calibri"/>
              </a:rPr>
              <a:t>ALL SELECTIONS MUCH BE ENTERED BY THAT DATE</a:t>
            </a:r>
            <a:endParaRPr lang="en-US" b="1">
              <a:solidFill>
                <a:srgbClr val="000000"/>
              </a:solidFill>
              <a:ea typeface="Calibri" panose="020F0502020204030204"/>
              <a:cs typeface="Calibri" panose="020F0502020204030204"/>
            </a:endParaRPr>
          </a:p>
        </p:txBody>
      </p:sp>
    </p:spTree>
    <p:extLst>
      <p:ext uri="{BB962C8B-B14F-4D97-AF65-F5344CB8AC3E}">
        <p14:creationId xmlns:p14="http://schemas.microsoft.com/office/powerpoint/2010/main" val="2720100031"/>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44D78-4F1D-BE04-943C-0C489E2B0D7F}"/>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6EB3F0FC-2F64-F540-5BC5-1346DF89D754}"/>
              </a:ext>
            </a:extLst>
          </p:cNvPr>
          <p:cNvSpPr/>
          <p:nvPr/>
        </p:nvSpPr>
        <p:spPr>
          <a:xfrm>
            <a:off x="5070935" y="1777079"/>
            <a:ext cx="2931626" cy="965163"/>
          </a:xfrm>
          <a:prstGeom prst="rect">
            <a:avLst/>
          </a:prstGeom>
          <a:solidFill>
            <a:srgbClr val="00CC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A610C4B-F674-EB5D-29EB-9846705AE6AE}"/>
              </a:ext>
            </a:extLst>
          </p:cNvPr>
          <p:cNvSpPr/>
          <p:nvPr/>
        </p:nvSpPr>
        <p:spPr>
          <a:xfrm>
            <a:off x="1136610" y="1777080"/>
            <a:ext cx="2931626" cy="965163"/>
          </a:xfrm>
          <a:prstGeom prst="rect">
            <a:avLst/>
          </a:prstGeom>
          <a:solidFill>
            <a:srgbClr val="00B0F0"/>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AA07C7-6BAB-0F15-38B7-839821048097}"/>
              </a:ext>
            </a:extLst>
          </p:cNvPr>
          <p:cNvSpPr/>
          <p:nvPr/>
        </p:nvSpPr>
        <p:spPr>
          <a:xfrm>
            <a:off x="2064847" y="265286"/>
            <a:ext cx="4773166" cy="769441"/>
          </a:xfrm>
          <a:prstGeom prst="rect">
            <a:avLst/>
          </a:prstGeom>
          <a:noFill/>
        </p:spPr>
        <p:txBody>
          <a:bodyPr wrap="none" lIns="91440" tIns="45720" rIns="91440" bIns="45720" anchor="t">
            <a:spAutoFit/>
          </a:bodyPr>
          <a:lstStyle/>
          <a:p>
            <a:pPr algn="ctr"/>
            <a:r>
              <a:rPr lang="en-US" sz="4400" b="1" cap="none" spc="0" dirty="0">
                <a:ln w="0"/>
                <a:solidFill>
                  <a:schemeClr val="accent1"/>
                </a:solidFill>
                <a:effectLst>
                  <a:outerShdw blurRad="38100" dist="25400" dir="5400000" algn="ctr" rotWithShape="0">
                    <a:srgbClr val="6E747A">
                      <a:alpha val="43000"/>
                    </a:srgbClr>
                  </a:outerShdw>
                </a:effectLst>
              </a:rPr>
              <a:t>Grade </a:t>
            </a:r>
            <a:r>
              <a:rPr lang="en-US" sz="4400" b="1" dirty="0">
                <a:ln w="0"/>
                <a:solidFill>
                  <a:schemeClr val="accent1"/>
                </a:solidFill>
                <a:effectLst>
                  <a:outerShdw blurRad="38100" dist="25400" dir="5400000" algn="ctr" rotWithShape="0">
                    <a:srgbClr val="6E747A">
                      <a:alpha val="43000"/>
                    </a:srgbClr>
                  </a:outerShdw>
                </a:effectLst>
              </a:rPr>
              <a:t>10</a:t>
            </a:r>
            <a:r>
              <a:rPr lang="en-US" sz="4400" b="1" cap="none" spc="0" dirty="0">
                <a:ln w="0"/>
                <a:solidFill>
                  <a:schemeClr val="accent1"/>
                </a:solidFill>
                <a:effectLst>
                  <a:outerShdw blurRad="38100" dist="25400" dir="5400000" algn="ctr" rotWithShape="0">
                    <a:srgbClr val="6E747A">
                      <a:alpha val="43000"/>
                    </a:srgbClr>
                  </a:outerShdw>
                </a:effectLst>
              </a:rPr>
              <a:t> </a:t>
            </a:r>
            <a:r>
              <a:rPr lang="en-US" sz="4400" b="1" dirty="0">
                <a:ln w="0"/>
                <a:solidFill>
                  <a:schemeClr val="accent1"/>
                </a:solidFill>
                <a:effectLst>
                  <a:outerShdw blurRad="38100" dist="25400" dir="5400000" algn="ctr" rotWithShape="0">
                    <a:srgbClr val="6E747A">
                      <a:alpha val="43000"/>
                    </a:srgbClr>
                  </a:outerShdw>
                </a:effectLst>
              </a:rPr>
              <a:t>Timetable</a:t>
            </a:r>
            <a:endParaRPr lang="en-US" sz="4400" b="1" cap="none" spc="0" dirty="0">
              <a:ln w="0"/>
              <a:solidFill>
                <a:schemeClr val="accent1"/>
              </a:solidFill>
              <a:effectLst>
                <a:outerShdw blurRad="38100" dist="25400" dir="5400000" algn="ctr" rotWithShape="0">
                  <a:srgbClr val="6E747A">
                    <a:alpha val="43000"/>
                  </a:srgbClr>
                </a:outerShdw>
              </a:effectLst>
            </a:endParaRPr>
          </a:p>
        </p:txBody>
      </p:sp>
      <p:sp>
        <p:nvSpPr>
          <p:cNvPr id="3" name="TextBox 2">
            <a:extLst>
              <a:ext uri="{FF2B5EF4-FFF2-40B4-BE49-F238E27FC236}">
                <a16:creationId xmlns:a16="http://schemas.microsoft.com/office/drawing/2014/main" id="{B1D5CC81-240A-3AC8-8213-E1D44CC9D3B1}"/>
              </a:ext>
            </a:extLst>
          </p:cNvPr>
          <p:cNvSpPr txBox="1"/>
          <p:nvPr/>
        </p:nvSpPr>
        <p:spPr>
          <a:xfrm>
            <a:off x="962246" y="3352043"/>
            <a:ext cx="703677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dirty="0">
                <a:ea typeface="Calibri"/>
                <a:cs typeface="Calibri"/>
              </a:rPr>
              <a:t>Students will be scheduled into either A-D or B-E </a:t>
            </a:r>
          </a:p>
          <a:p>
            <a:pPr marL="285750" indent="-285750">
              <a:buFont typeface="Arial"/>
              <a:buChar char="•"/>
            </a:pPr>
            <a:endParaRPr lang="en-US" dirty="0">
              <a:ea typeface="Calibri"/>
              <a:cs typeface="Calibri"/>
            </a:endParaRPr>
          </a:p>
          <a:p>
            <a:pPr marL="285750" indent="-285750">
              <a:buFont typeface="Arial"/>
              <a:buChar char="•"/>
            </a:pPr>
            <a:r>
              <a:rPr lang="en-US" b="1" dirty="0">
                <a:solidFill>
                  <a:srgbClr val="7030A0"/>
                </a:solidFill>
                <a:ea typeface="Calibri"/>
                <a:cs typeface="Calibri"/>
              </a:rPr>
              <a:t>We cannot guarantee a particular schedule as there will be fewer blocks offered in both A and E giving us limited space</a:t>
            </a:r>
          </a:p>
          <a:p>
            <a:pPr marL="285750" indent="-285750">
              <a:buFont typeface="Arial"/>
              <a:buChar char="•"/>
            </a:pPr>
            <a:endParaRPr lang="en-US" b="1" dirty="0">
              <a:solidFill>
                <a:srgbClr val="FF6600"/>
              </a:solidFill>
              <a:ea typeface="Calibri"/>
              <a:cs typeface="Calibri"/>
            </a:endParaRPr>
          </a:p>
          <a:p>
            <a:pPr marL="285750" indent="-285750">
              <a:buFont typeface="Arial"/>
              <a:buChar char="•"/>
            </a:pPr>
            <a:r>
              <a:rPr lang="en-US" b="1" dirty="0">
                <a:solidFill>
                  <a:srgbClr val="FF6600"/>
                </a:solidFill>
                <a:ea typeface="Calibri"/>
                <a:cs typeface="Calibri"/>
              </a:rPr>
              <a:t>Certain classes are only scheduled in Block A or E</a:t>
            </a:r>
          </a:p>
          <a:p>
            <a:pPr marL="285750" indent="-285750">
              <a:buFont typeface="Arial"/>
              <a:buChar char="•"/>
            </a:pPr>
            <a:endParaRPr lang="en-US" b="1" dirty="0">
              <a:solidFill>
                <a:srgbClr val="FF6600"/>
              </a:solidFill>
              <a:ea typeface="Calibri"/>
              <a:cs typeface="Calibri"/>
            </a:endParaRPr>
          </a:p>
          <a:p>
            <a:pPr marL="285750" indent="-285750">
              <a:buFont typeface="Arial"/>
              <a:buChar char="•"/>
            </a:pPr>
            <a:r>
              <a:rPr lang="en-US" b="1" dirty="0">
                <a:solidFill>
                  <a:srgbClr val="00B050"/>
                </a:solidFill>
                <a:ea typeface="Calibri"/>
                <a:cs typeface="Calibri"/>
              </a:rPr>
              <a:t>Students can only have a maximum of </a:t>
            </a:r>
            <a:r>
              <a:rPr lang="en-US" b="1" u="sng" dirty="0">
                <a:solidFill>
                  <a:srgbClr val="00B050"/>
                </a:solidFill>
                <a:ea typeface="Calibri"/>
                <a:cs typeface="Calibri"/>
              </a:rPr>
              <a:t>8</a:t>
            </a:r>
            <a:r>
              <a:rPr lang="en-US" b="1" dirty="0">
                <a:solidFill>
                  <a:srgbClr val="00B050"/>
                </a:solidFill>
                <a:ea typeface="Calibri"/>
                <a:cs typeface="Calibri"/>
              </a:rPr>
              <a:t> courses</a:t>
            </a:r>
          </a:p>
        </p:txBody>
      </p:sp>
      <p:sp>
        <p:nvSpPr>
          <p:cNvPr id="4" name="TextBox 3">
            <a:extLst>
              <a:ext uri="{FF2B5EF4-FFF2-40B4-BE49-F238E27FC236}">
                <a16:creationId xmlns:a16="http://schemas.microsoft.com/office/drawing/2014/main" id="{36EA17D2-544E-7149-FC32-F93645831989}"/>
              </a:ext>
            </a:extLst>
          </p:cNvPr>
          <p:cNvSpPr txBox="1"/>
          <p:nvPr/>
        </p:nvSpPr>
        <p:spPr>
          <a:xfrm>
            <a:off x="1774046" y="1034317"/>
            <a:ext cx="64141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dirty="0">
                <a:solidFill>
                  <a:srgbClr val="FF0000"/>
                </a:solidFill>
                <a:ea typeface="Calibri"/>
                <a:cs typeface="Calibri"/>
              </a:rPr>
              <a:t>ECOLE SALISH SECONDARY IS AN EXTENDED DAY SCHOOL</a:t>
            </a:r>
          </a:p>
        </p:txBody>
      </p:sp>
      <p:sp>
        <p:nvSpPr>
          <p:cNvPr id="7" name="Arrow: Right 6">
            <a:extLst>
              <a:ext uri="{FF2B5EF4-FFF2-40B4-BE49-F238E27FC236}">
                <a16:creationId xmlns:a16="http://schemas.microsoft.com/office/drawing/2014/main" id="{A05EA62B-7757-4BBA-1CF6-3A1A54452547}"/>
              </a:ext>
            </a:extLst>
          </p:cNvPr>
          <p:cNvSpPr/>
          <p:nvPr/>
        </p:nvSpPr>
        <p:spPr>
          <a:xfrm>
            <a:off x="2131597" y="1921412"/>
            <a:ext cx="884030" cy="61340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9B25D726-6801-C382-2164-41E3F39E393B}"/>
              </a:ext>
            </a:extLst>
          </p:cNvPr>
          <p:cNvSpPr/>
          <p:nvPr/>
        </p:nvSpPr>
        <p:spPr>
          <a:xfrm>
            <a:off x="5957638" y="1921411"/>
            <a:ext cx="884030" cy="61340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4B062E4-94C9-F073-1910-C8304979DC8F}"/>
              </a:ext>
            </a:extLst>
          </p:cNvPr>
          <p:cNvSpPr txBox="1"/>
          <p:nvPr/>
        </p:nvSpPr>
        <p:spPr>
          <a:xfrm>
            <a:off x="1344087" y="1777080"/>
            <a:ext cx="6675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dirty="0">
                <a:solidFill>
                  <a:schemeClr val="bg1"/>
                </a:solidFill>
                <a:ea typeface="Calibri"/>
                <a:cs typeface="Calibri"/>
              </a:rPr>
              <a:t>A</a:t>
            </a:r>
            <a:endParaRPr lang="en-US" dirty="0">
              <a:solidFill>
                <a:schemeClr val="bg1"/>
              </a:solidFill>
            </a:endParaRPr>
          </a:p>
        </p:txBody>
      </p:sp>
      <p:sp>
        <p:nvSpPr>
          <p:cNvPr id="10" name="TextBox 9">
            <a:extLst>
              <a:ext uri="{FF2B5EF4-FFF2-40B4-BE49-F238E27FC236}">
                <a16:creationId xmlns:a16="http://schemas.microsoft.com/office/drawing/2014/main" id="{14F91056-7C57-8801-C2CD-FED68A19085C}"/>
              </a:ext>
            </a:extLst>
          </p:cNvPr>
          <p:cNvSpPr txBox="1"/>
          <p:nvPr/>
        </p:nvSpPr>
        <p:spPr>
          <a:xfrm>
            <a:off x="3196950" y="1777079"/>
            <a:ext cx="6675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dirty="0">
                <a:solidFill>
                  <a:schemeClr val="bg1"/>
                </a:solidFill>
                <a:ea typeface="Calibri"/>
                <a:cs typeface="Calibri"/>
              </a:rPr>
              <a:t>D</a:t>
            </a:r>
            <a:endParaRPr lang="en-US">
              <a:solidFill>
                <a:schemeClr val="bg1"/>
              </a:solidFill>
              <a:ea typeface="Calibri"/>
              <a:cs typeface="Calibri"/>
            </a:endParaRPr>
          </a:p>
        </p:txBody>
      </p:sp>
      <p:sp>
        <p:nvSpPr>
          <p:cNvPr id="11" name="TextBox 10">
            <a:extLst>
              <a:ext uri="{FF2B5EF4-FFF2-40B4-BE49-F238E27FC236}">
                <a16:creationId xmlns:a16="http://schemas.microsoft.com/office/drawing/2014/main" id="{4CDB4D5C-8E67-D2FB-2877-F888578EB2B8}"/>
              </a:ext>
            </a:extLst>
          </p:cNvPr>
          <p:cNvSpPr txBox="1"/>
          <p:nvPr/>
        </p:nvSpPr>
        <p:spPr>
          <a:xfrm>
            <a:off x="5290444" y="1777079"/>
            <a:ext cx="6675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dirty="0">
                <a:solidFill>
                  <a:schemeClr val="bg1"/>
                </a:solidFill>
                <a:ea typeface="Calibri"/>
                <a:cs typeface="Calibri"/>
              </a:rPr>
              <a:t>B</a:t>
            </a:r>
            <a:endParaRPr lang="en-US" dirty="0">
              <a:solidFill>
                <a:schemeClr val="bg1"/>
              </a:solidFill>
            </a:endParaRPr>
          </a:p>
        </p:txBody>
      </p:sp>
      <p:sp>
        <p:nvSpPr>
          <p:cNvPr id="12" name="TextBox 11">
            <a:extLst>
              <a:ext uri="{FF2B5EF4-FFF2-40B4-BE49-F238E27FC236}">
                <a16:creationId xmlns:a16="http://schemas.microsoft.com/office/drawing/2014/main" id="{D78AB632-3B5D-31D2-F90B-F037BE1C9AF6}"/>
              </a:ext>
            </a:extLst>
          </p:cNvPr>
          <p:cNvSpPr txBox="1"/>
          <p:nvPr/>
        </p:nvSpPr>
        <p:spPr>
          <a:xfrm>
            <a:off x="6986897" y="1777079"/>
            <a:ext cx="6675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dirty="0">
                <a:solidFill>
                  <a:schemeClr val="bg1"/>
                </a:solidFill>
                <a:ea typeface="Calibri"/>
                <a:cs typeface="Calibri"/>
              </a:rPr>
              <a:t>E</a:t>
            </a:r>
            <a:endParaRPr lang="en-US">
              <a:solidFill>
                <a:schemeClr val="bg1"/>
              </a:solidFill>
              <a:ea typeface="Calibri"/>
              <a:cs typeface="Calibri"/>
            </a:endParaRPr>
          </a:p>
        </p:txBody>
      </p:sp>
    </p:spTree>
    <p:extLst>
      <p:ext uri="{BB962C8B-B14F-4D97-AF65-F5344CB8AC3E}">
        <p14:creationId xmlns:p14="http://schemas.microsoft.com/office/powerpoint/2010/main" val="1165196879"/>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29A26F-5C67-837B-8EE5-F44E46A8F6FD}"/>
              </a:ext>
            </a:extLst>
          </p:cNvPr>
          <p:cNvSpPr>
            <a:spLocks noGrp="1"/>
          </p:cNvSpPr>
          <p:nvPr>
            <p:ph type="title"/>
          </p:nvPr>
        </p:nvSpPr>
        <p:spPr>
          <a:xfrm>
            <a:off x="476250" y="640823"/>
            <a:ext cx="2563994" cy="5583148"/>
          </a:xfrm>
        </p:spPr>
        <p:txBody>
          <a:bodyPr anchor="ctr">
            <a:normAutofit/>
          </a:bodyPr>
          <a:lstStyle/>
          <a:p>
            <a:r>
              <a:rPr lang="en-US" sz="4300" b="1"/>
              <a:t>ACADEMIC - Required Courses</a:t>
            </a:r>
          </a:p>
        </p:txBody>
      </p:sp>
      <p:sp>
        <p:nvSpPr>
          <p:cNvPr id="2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sX0" fmla="*/ 0 w 5410200"/>
              <a:gd name="csY0" fmla="*/ 0 h 13716"/>
              <a:gd name="csX1" fmla="*/ 568071 w 5410200"/>
              <a:gd name="csY1" fmla="*/ 0 h 13716"/>
              <a:gd name="csX2" fmla="*/ 1298448 w 5410200"/>
              <a:gd name="csY2" fmla="*/ 0 h 13716"/>
              <a:gd name="csX3" fmla="*/ 1920621 w 5410200"/>
              <a:gd name="csY3" fmla="*/ 0 h 13716"/>
              <a:gd name="csX4" fmla="*/ 2488692 w 5410200"/>
              <a:gd name="csY4" fmla="*/ 0 h 13716"/>
              <a:gd name="csX5" fmla="*/ 3219069 w 5410200"/>
              <a:gd name="csY5" fmla="*/ 0 h 13716"/>
              <a:gd name="csX6" fmla="*/ 3895344 w 5410200"/>
              <a:gd name="csY6" fmla="*/ 0 h 13716"/>
              <a:gd name="csX7" fmla="*/ 4571619 w 5410200"/>
              <a:gd name="csY7" fmla="*/ 0 h 13716"/>
              <a:gd name="csX8" fmla="*/ 5410200 w 5410200"/>
              <a:gd name="csY8" fmla="*/ 0 h 13716"/>
              <a:gd name="csX9" fmla="*/ 5410200 w 5410200"/>
              <a:gd name="csY9" fmla="*/ 13716 h 13716"/>
              <a:gd name="csX10" fmla="*/ 4842129 w 5410200"/>
              <a:gd name="csY10" fmla="*/ 13716 h 13716"/>
              <a:gd name="csX11" fmla="*/ 4328160 w 5410200"/>
              <a:gd name="csY11" fmla="*/ 13716 h 13716"/>
              <a:gd name="csX12" fmla="*/ 3597783 w 5410200"/>
              <a:gd name="csY12" fmla="*/ 13716 h 13716"/>
              <a:gd name="csX13" fmla="*/ 3029712 w 5410200"/>
              <a:gd name="csY13" fmla="*/ 13716 h 13716"/>
              <a:gd name="csX14" fmla="*/ 2299335 w 5410200"/>
              <a:gd name="csY14" fmla="*/ 13716 h 13716"/>
              <a:gd name="csX15" fmla="*/ 1514856 w 5410200"/>
              <a:gd name="csY15" fmla="*/ 13716 h 13716"/>
              <a:gd name="csX16" fmla="*/ 892683 w 5410200"/>
              <a:gd name="csY16" fmla="*/ 13716 h 13716"/>
              <a:gd name="csX17" fmla="*/ 0 w 5410200"/>
              <a:gd name="csY17" fmla="*/ 13716 h 13716"/>
              <a:gd name="csX18" fmla="*/ 0 w 5410200"/>
              <a:gd name="csY18" fmla="*/ 0 h 137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ontent Placeholder 2">
            <a:extLst>
              <a:ext uri="{FF2B5EF4-FFF2-40B4-BE49-F238E27FC236}">
                <a16:creationId xmlns:a16="http://schemas.microsoft.com/office/drawing/2014/main" id="{A0D7C39E-9C40-91CC-1FD7-F78272126DAB}"/>
              </a:ext>
            </a:extLst>
          </p:cNvPr>
          <p:cNvGraphicFramePr>
            <a:graphicFrameLocks noGrp="1"/>
          </p:cNvGraphicFramePr>
          <p:nvPr>
            <p:ph idx="1"/>
            <p:extLst>
              <p:ext uri="{D42A27DB-BD31-4B8C-83A1-F6EECF244321}">
                <p14:modId xmlns:p14="http://schemas.microsoft.com/office/powerpoint/2010/main" val="466946329"/>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5685926"/>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2569933" y="415926"/>
            <a:ext cx="3529013" cy="1079500"/>
          </a:xfrm>
          <a:prstGeom prst="flowChartAlternateProcess">
            <a:avLst/>
          </a:prstGeom>
          <a:gradFill>
            <a:gsLst>
              <a:gs pos="0">
                <a:srgbClr val="FF0000"/>
              </a:gs>
              <a:gs pos="100000">
                <a:schemeClr val="bg1"/>
              </a:gs>
            </a:gsLst>
            <a:lin ang="5400000" scaled="0"/>
          </a:gradFill>
          <a:ln w="38100">
            <a:solidFill>
              <a:schemeClr val="accent3">
                <a:lumMod val="75000"/>
              </a:schemeClr>
            </a:solidFill>
            <a:miter lim="800000"/>
            <a:headEnd/>
            <a:tailEnd/>
          </a:ln>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a:ln w="11430"/>
                <a:effectLst>
                  <a:outerShdw blurRad="50800" dist="39000" dir="5460000" algn="tl">
                    <a:srgbClr val="000000">
                      <a:alpha val="38000"/>
                    </a:srgbClr>
                  </a:outerShdw>
                </a:effectLst>
                <a:latin typeface="Arial Black" pitchFamily="34" charset="0"/>
              </a:rPr>
              <a:t>French Immersion</a:t>
            </a:r>
            <a:endParaRPr lang="en-CA" sz="3200" b="1">
              <a:ln w="11430"/>
              <a:effectLst>
                <a:outerShdw blurRad="50800" dist="39000" dir="5460000" algn="tl">
                  <a:srgbClr val="000000">
                    <a:alpha val="38000"/>
                  </a:srgbClr>
                </a:outerShdw>
              </a:effectLst>
            </a:endParaRPr>
          </a:p>
        </p:txBody>
      </p:sp>
      <p:sp>
        <p:nvSpPr>
          <p:cNvPr id="3" name="AutoShape 8"/>
          <p:cNvSpPr>
            <a:spLocks noChangeArrowheads="1"/>
          </p:cNvSpPr>
          <p:nvPr/>
        </p:nvSpPr>
        <p:spPr bwMode="auto">
          <a:xfrm>
            <a:off x="2813009" y="2676710"/>
            <a:ext cx="1543050" cy="658706"/>
          </a:xfrm>
          <a:prstGeom prst="flowChartProcess">
            <a:avLst/>
          </a:prstGeom>
          <a:gradFill>
            <a:gsLst>
              <a:gs pos="0">
                <a:srgbClr val="FF0000"/>
              </a:gs>
              <a:gs pos="100000">
                <a:schemeClr val="bg1"/>
              </a:gs>
            </a:gsLst>
            <a:lin ang="5400000" scaled="0"/>
          </a:gradFill>
          <a:ln w="19050">
            <a:solidFill>
              <a:schemeClr val="tx1"/>
            </a:solidFill>
            <a:miter lim="800000"/>
            <a:headEnd/>
            <a:tailEnd/>
          </a:ln>
        </p:spPr>
        <p:txBody>
          <a:bodyPr/>
          <a:lstStyle/>
          <a:p>
            <a:pPr algn="ctr">
              <a:defRPr/>
            </a:pPr>
            <a:r>
              <a:rPr lang="en-US" b="1">
                <a:latin typeface="Arial" charset="0"/>
                <a:cs typeface="Arial" charset="0"/>
              </a:rPr>
              <a:t>Sciences </a:t>
            </a:r>
            <a:r>
              <a:rPr lang="en-US" b="1" err="1">
                <a:latin typeface="Arial" charset="0"/>
                <a:cs typeface="Arial" charset="0"/>
              </a:rPr>
              <a:t>Humaines</a:t>
            </a:r>
            <a:r>
              <a:rPr lang="en-US" b="1">
                <a:latin typeface="Arial" charset="0"/>
                <a:cs typeface="Arial" charset="0"/>
              </a:rPr>
              <a:t> 9</a:t>
            </a:r>
          </a:p>
        </p:txBody>
      </p:sp>
      <p:sp>
        <p:nvSpPr>
          <p:cNvPr id="19460" name="AutoShape 9"/>
          <p:cNvSpPr>
            <a:spLocks noChangeArrowheads="1"/>
          </p:cNvSpPr>
          <p:nvPr/>
        </p:nvSpPr>
        <p:spPr bwMode="auto">
          <a:xfrm>
            <a:off x="6754533" y="1721343"/>
            <a:ext cx="1943989" cy="644548"/>
          </a:xfrm>
          <a:prstGeom prst="flowChartProcess">
            <a:avLst/>
          </a:prstGeom>
          <a:gradFill>
            <a:gsLst>
              <a:gs pos="0">
                <a:srgbClr val="FF0000"/>
              </a:gs>
              <a:gs pos="100000">
                <a:schemeClr val="bg1"/>
              </a:gs>
            </a:gsLst>
            <a:lin ang="5400000" scaled="1"/>
          </a:gradFill>
          <a:ln w="1905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endParaRPr lang="en-US"/>
          </a:p>
          <a:p>
            <a:pPr algn="ctr"/>
            <a:r>
              <a:rPr lang="en-CA" b="1">
                <a:latin typeface="Arial"/>
                <a:cs typeface="Arial"/>
              </a:rPr>
              <a:t>Sciences 8</a:t>
            </a:r>
            <a:endParaRPr lang="en-CA">
              <a:latin typeface="Arial"/>
              <a:cs typeface="Arial"/>
            </a:endParaRPr>
          </a:p>
        </p:txBody>
      </p:sp>
      <p:sp>
        <p:nvSpPr>
          <p:cNvPr id="12" name="Rectangle 29"/>
          <p:cNvSpPr>
            <a:spLocks noChangeArrowheads="1"/>
          </p:cNvSpPr>
          <p:nvPr/>
        </p:nvSpPr>
        <p:spPr bwMode="auto">
          <a:xfrm>
            <a:off x="6727825" y="620713"/>
            <a:ext cx="2089150" cy="647700"/>
          </a:xfrm>
          <a:prstGeom prst="rect">
            <a:avLst/>
          </a:prstGeom>
          <a:solidFill>
            <a:srgbClr val="FF3300"/>
          </a:solidFill>
          <a:ln w="57150">
            <a:solidFill>
              <a:schemeClr val="tx1"/>
            </a:solidFill>
            <a:miter lim="800000"/>
            <a:headEnd/>
            <a:tailEnd/>
          </a:ln>
        </p:spPr>
        <p:txBody>
          <a:bodyPr wrap="none" anchor="ctr"/>
          <a:lstStyle/>
          <a:p>
            <a:pPr algn="ctr">
              <a:defRPr/>
            </a:pPr>
            <a:r>
              <a:rPr lang="en-US" sz="2000">
                <a:solidFill>
                  <a:schemeClr val="tx2">
                    <a:lumMod val="25000"/>
                  </a:schemeClr>
                </a:solidFill>
                <a:latin typeface="Arial" charset="0"/>
                <a:cs typeface="Arial" charset="0"/>
              </a:rPr>
              <a:t>Dual Dogwood</a:t>
            </a:r>
          </a:p>
        </p:txBody>
      </p:sp>
      <p:sp>
        <p:nvSpPr>
          <p:cNvPr id="23" name="AutoShape 12"/>
          <p:cNvSpPr>
            <a:spLocks noChangeArrowheads="1"/>
          </p:cNvSpPr>
          <p:nvPr/>
        </p:nvSpPr>
        <p:spPr bwMode="auto">
          <a:xfrm>
            <a:off x="1071443" y="2684488"/>
            <a:ext cx="1519237" cy="650927"/>
          </a:xfrm>
          <a:prstGeom prst="flowChartProcess">
            <a:avLst/>
          </a:prstGeom>
          <a:gradFill>
            <a:gsLst>
              <a:gs pos="0">
                <a:srgbClr val="FF0000"/>
              </a:gs>
              <a:gs pos="100000">
                <a:schemeClr val="bg1"/>
              </a:gs>
            </a:gsLst>
            <a:lin ang="5400000" scaled="0"/>
          </a:gradFill>
          <a:ln w="19050">
            <a:solidFill>
              <a:schemeClr val="tx1"/>
            </a:solidFill>
            <a:miter lim="800000"/>
            <a:headEnd/>
            <a:tailEnd/>
          </a:ln>
        </p:spPr>
        <p:txBody>
          <a:bodyPr/>
          <a:lstStyle/>
          <a:p>
            <a:pPr algn="ctr">
              <a:defRPr/>
            </a:pPr>
            <a:r>
              <a:rPr lang="en-US" altLang="en-US" b="1" err="1">
                <a:latin typeface="Arial" pitchFamily="34" charset="0"/>
              </a:rPr>
              <a:t>Français</a:t>
            </a:r>
            <a:r>
              <a:rPr lang="en-US" altLang="en-US" b="1">
                <a:latin typeface="Arial" pitchFamily="34" charset="0"/>
              </a:rPr>
              <a:t> Langue 9</a:t>
            </a:r>
          </a:p>
        </p:txBody>
      </p:sp>
      <p:sp>
        <p:nvSpPr>
          <p:cNvPr id="19469" name="AutoShape 13"/>
          <p:cNvSpPr>
            <a:spLocks noChangeArrowheads="1"/>
          </p:cNvSpPr>
          <p:nvPr/>
        </p:nvSpPr>
        <p:spPr bwMode="auto">
          <a:xfrm>
            <a:off x="1071021" y="3848823"/>
            <a:ext cx="1519237" cy="696913"/>
          </a:xfrm>
          <a:prstGeom prst="flowChartProcess">
            <a:avLst/>
          </a:prstGeom>
          <a:solidFill>
            <a:srgbClr val="A7E8FF"/>
          </a:solidFill>
          <a:ln w="19050">
            <a:solidFill>
              <a:srgbClr val="FF0000"/>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b="1" err="1">
                <a:latin typeface="Arial" pitchFamily="34" charset="0"/>
              </a:rPr>
              <a:t>Français</a:t>
            </a:r>
            <a:r>
              <a:rPr lang="en-US" altLang="en-US" b="1">
                <a:latin typeface="Arial" pitchFamily="34" charset="0"/>
              </a:rPr>
              <a:t> Langue 10</a:t>
            </a:r>
          </a:p>
        </p:txBody>
      </p:sp>
      <p:sp>
        <p:nvSpPr>
          <p:cNvPr id="27" name="Down Arrow 26"/>
          <p:cNvSpPr/>
          <p:nvPr/>
        </p:nvSpPr>
        <p:spPr>
          <a:xfrm>
            <a:off x="1592820" y="3406824"/>
            <a:ext cx="372505" cy="356462"/>
          </a:xfrm>
          <a:prstGeom prst="downArrow">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32" name="Rectangle 29"/>
          <p:cNvSpPr>
            <a:spLocks noChangeArrowheads="1"/>
          </p:cNvSpPr>
          <p:nvPr/>
        </p:nvSpPr>
        <p:spPr bwMode="auto">
          <a:xfrm>
            <a:off x="4578388" y="2627798"/>
            <a:ext cx="2059127" cy="746235"/>
          </a:xfrm>
          <a:prstGeom prst="rect">
            <a:avLst/>
          </a:prstGeom>
          <a:gradFill>
            <a:gsLst>
              <a:gs pos="0">
                <a:srgbClr val="FF0000"/>
              </a:gs>
              <a:gs pos="100000">
                <a:schemeClr val="bg1"/>
              </a:gs>
            </a:gsLst>
            <a:lin ang="5400000" scaled="0"/>
          </a:gradFill>
          <a:ln w="19050">
            <a:solidFill>
              <a:schemeClr val="tx1"/>
            </a:solidFill>
            <a:miter lim="800000"/>
            <a:headEnd/>
            <a:tailEnd/>
          </a:ln>
        </p:spPr>
        <p:txBody>
          <a:bodyPr wrap="none" anchor="ctr"/>
          <a:lstStyle/>
          <a:p>
            <a:pPr algn="ctr">
              <a:defRPr/>
            </a:pPr>
            <a:r>
              <a:rPr lang="en-US" b="1">
                <a:latin typeface="Arial" charset="0"/>
                <a:cs typeface="Arial" charset="0"/>
              </a:rPr>
              <a:t>Education</a:t>
            </a:r>
          </a:p>
          <a:p>
            <a:pPr algn="ctr">
              <a:defRPr/>
            </a:pPr>
            <a:r>
              <a:rPr lang="en-US" b="1">
                <a:latin typeface="Arial" charset="0"/>
                <a:cs typeface="Arial" charset="0"/>
              </a:rPr>
              <a:t> Physique 9</a:t>
            </a:r>
          </a:p>
        </p:txBody>
      </p:sp>
      <p:sp>
        <p:nvSpPr>
          <p:cNvPr id="31" name="Down Arrow 30"/>
          <p:cNvSpPr/>
          <p:nvPr/>
        </p:nvSpPr>
        <p:spPr>
          <a:xfrm>
            <a:off x="7600388" y="3428667"/>
            <a:ext cx="485775" cy="504825"/>
          </a:xfrm>
          <a:prstGeom prst="downArrow">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pic>
        <p:nvPicPr>
          <p:cNvPr id="19480" name="Picture 25" descr="http://schools.cssd.ab.ca/stmichael/files/2012/04/fren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 y="222250"/>
            <a:ext cx="144462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9"/>
          <p:cNvSpPr>
            <a:spLocks noChangeArrowheads="1"/>
          </p:cNvSpPr>
          <p:nvPr/>
        </p:nvSpPr>
        <p:spPr bwMode="auto">
          <a:xfrm>
            <a:off x="4512225" y="3921844"/>
            <a:ext cx="2160239" cy="875308"/>
          </a:xfrm>
          <a:prstGeom prst="flowChartProcess">
            <a:avLst/>
          </a:prstGeom>
          <a:solidFill>
            <a:srgbClr val="A7E8FF"/>
          </a:solidFill>
          <a:ln w="19050">
            <a:solidFill>
              <a:srgbClr val="FF0000"/>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a:latin typeface="Arial" pitchFamily="34" charset="0"/>
                <a:cs typeface="Arial" pitchFamily="34" charset="0"/>
              </a:rPr>
              <a:t>Education Physique 10</a:t>
            </a:r>
          </a:p>
        </p:txBody>
      </p:sp>
      <p:sp>
        <p:nvSpPr>
          <p:cNvPr id="14" name="AutoShape 13"/>
          <p:cNvSpPr>
            <a:spLocks noChangeArrowheads="1"/>
          </p:cNvSpPr>
          <p:nvPr/>
        </p:nvSpPr>
        <p:spPr bwMode="auto">
          <a:xfrm>
            <a:off x="2813009" y="3884215"/>
            <a:ext cx="1543050" cy="912937"/>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b="1">
                <a:latin typeface="Arial"/>
                <a:cs typeface="Arial"/>
              </a:rPr>
              <a:t>Sciences</a:t>
            </a:r>
            <a:endParaRPr lang="en-US" b="1">
              <a:latin typeface="Arial" charset="0"/>
              <a:cs typeface="Arial" charset="0"/>
            </a:endParaRPr>
          </a:p>
          <a:p>
            <a:pPr algn="ctr">
              <a:defRPr/>
            </a:pPr>
            <a:r>
              <a:rPr lang="en-US" b="1">
                <a:latin typeface="Arial"/>
                <a:cs typeface="Arial"/>
              </a:rPr>
              <a:t> </a:t>
            </a:r>
            <a:r>
              <a:rPr lang="en-US" b="1" err="1">
                <a:latin typeface="Arial"/>
                <a:cs typeface="Arial"/>
              </a:rPr>
              <a:t>Humaines</a:t>
            </a:r>
            <a:r>
              <a:rPr lang="en-US" b="1">
                <a:latin typeface="Arial"/>
                <a:cs typeface="Arial"/>
              </a:rPr>
              <a:t> 10 </a:t>
            </a:r>
            <a:endParaRPr lang="en-US" b="1">
              <a:latin typeface="Arial" charset="0"/>
              <a:cs typeface="Arial" charset="0"/>
            </a:endParaRPr>
          </a:p>
        </p:txBody>
      </p:sp>
      <p:sp>
        <p:nvSpPr>
          <p:cNvPr id="15" name="Down Arrow 14"/>
          <p:cNvSpPr/>
          <p:nvPr/>
        </p:nvSpPr>
        <p:spPr>
          <a:xfrm>
            <a:off x="3339573" y="3370928"/>
            <a:ext cx="397364" cy="504825"/>
          </a:xfrm>
          <a:prstGeom prst="downArrow">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17" name="AutoShape 12"/>
          <p:cNvSpPr>
            <a:spLocks noChangeArrowheads="1"/>
          </p:cNvSpPr>
          <p:nvPr/>
        </p:nvSpPr>
        <p:spPr bwMode="auto">
          <a:xfrm>
            <a:off x="1066325" y="1720405"/>
            <a:ext cx="1519237" cy="650927"/>
          </a:xfrm>
          <a:prstGeom prst="flowChartProcess">
            <a:avLst/>
          </a:prstGeom>
          <a:gradFill>
            <a:gsLst>
              <a:gs pos="0">
                <a:srgbClr val="FF0000"/>
              </a:gs>
              <a:gs pos="100000">
                <a:schemeClr val="bg1"/>
              </a:gs>
            </a:gsLst>
            <a:lin ang="5400000" scaled="0"/>
          </a:gradFill>
          <a:ln w="19050">
            <a:solidFill>
              <a:schemeClr val="tx1"/>
            </a:solidFill>
            <a:miter lim="800000"/>
            <a:headEnd/>
            <a:tailEnd/>
          </a:ln>
        </p:spPr>
        <p:txBody>
          <a:bodyPr/>
          <a:lstStyle/>
          <a:p>
            <a:pPr algn="ctr">
              <a:defRPr/>
            </a:pPr>
            <a:r>
              <a:rPr lang="en-US" altLang="en-US" b="1" err="1">
                <a:latin typeface="Arial" pitchFamily="34" charset="0"/>
              </a:rPr>
              <a:t>Français</a:t>
            </a:r>
            <a:r>
              <a:rPr lang="en-US" altLang="en-US" b="1">
                <a:latin typeface="Arial" pitchFamily="34" charset="0"/>
              </a:rPr>
              <a:t> Langue 8</a:t>
            </a:r>
          </a:p>
        </p:txBody>
      </p:sp>
      <p:sp>
        <p:nvSpPr>
          <p:cNvPr id="18" name="AutoShape 12"/>
          <p:cNvSpPr>
            <a:spLocks noChangeArrowheads="1"/>
          </p:cNvSpPr>
          <p:nvPr/>
        </p:nvSpPr>
        <p:spPr bwMode="auto">
          <a:xfrm>
            <a:off x="2843808" y="1720404"/>
            <a:ext cx="1519237" cy="650927"/>
          </a:xfrm>
          <a:prstGeom prst="flowChartProcess">
            <a:avLst/>
          </a:prstGeom>
          <a:gradFill>
            <a:gsLst>
              <a:gs pos="0">
                <a:srgbClr val="FF0000"/>
              </a:gs>
              <a:gs pos="100000">
                <a:schemeClr val="bg1"/>
              </a:gs>
            </a:gsLst>
            <a:lin ang="5400000" scaled="0"/>
          </a:gradFill>
          <a:ln w="19050">
            <a:solidFill>
              <a:schemeClr val="tx1"/>
            </a:solidFill>
            <a:miter lim="800000"/>
            <a:headEnd/>
            <a:tailEnd/>
          </a:ln>
        </p:spPr>
        <p:txBody>
          <a:bodyPr/>
          <a:lstStyle/>
          <a:p>
            <a:pPr algn="ctr">
              <a:defRPr/>
            </a:pPr>
            <a:r>
              <a:rPr lang="en-US" altLang="en-US" b="1">
                <a:latin typeface="Arial" pitchFamily="34" charset="0"/>
              </a:rPr>
              <a:t>Sciences </a:t>
            </a:r>
            <a:r>
              <a:rPr lang="en-US" altLang="en-US" b="1" err="1">
                <a:latin typeface="Arial" pitchFamily="34" charset="0"/>
              </a:rPr>
              <a:t>Humaines</a:t>
            </a:r>
            <a:r>
              <a:rPr lang="en-US" altLang="en-US" b="1">
                <a:latin typeface="Arial" pitchFamily="34" charset="0"/>
              </a:rPr>
              <a:t> 8</a:t>
            </a:r>
          </a:p>
        </p:txBody>
      </p:sp>
      <p:sp>
        <p:nvSpPr>
          <p:cNvPr id="19" name="AutoShape 12"/>
          <p:cNvSpPr>
            <a:spLocks noChangeArrowheads="1"/>
          </p:cNvSpPr>
          <p:nvPr/>
        </p:nvSpPr>
        <p:spPr bwMode="auto">
          <a:xfrm>
            <a:off x="4663624" y="1799631"/>
            <a:ext cx="2016224" cy="650927"/>
          </a:xfrm>
          <a:prstGeom prst="flowChartProcess">
            <a:avLst/>
          </a:prstGeom>
          <a:gradFill>
            <a:gsLst>
              <a:gs pos="0">
                <a:srgbClr val="FF0000"/>
              </a:gs>
              <a:gs pos="100000">
                <a:schemeClr val="bg1"/>
              </a:gs>
            </a:gsLst>
            <a:lin ang="5400000" scaled="0"/>
          </a:gradFill>
          <a:ln w="19050">
            <a:solidFill>
              <a:schemeClr val="tx1"/>
            </a:solidFill>
            <a:miter lim="800000"/>
            <a:headEnd/>
            <a:tailEnd/>
          </a:ln>
        </p:spPr>
        <p:txBody>
          <a:bodyPr/>
          <a:lstStyle/>
          <a:p>
            <a:pPr algn="ctr">
              <a:defRPr/>
            </a:pPr>
            <a:r>
              <a:rPr lang="en-US" altLang="en-US" b="1">
                <a:latin typeface="Arial" pitchFamily="34" charset="0"/>
              </a:rPr>
              <a:t>Education Physique 8</a:t>
            </a:r>
          </a:p>
        </p:txBody>
      </p:sp>
      <p:sp>
        <p:nvSpPr>
          <p:cNvPr id="20" name="AutoShape 9"/>
          <p:cNvSpPr>
            <a:spLocks noChangeArrowheads="1"/>
          </p:cNvSpPr>
          <p:nvPr/>
        </p:nvSpPr>
        <p:spPr bwMode="auto">
          <a:xfrm>
            <a:off x="6768063" y="2617543"/>
            <a:ext cx="1970698" cy="754339"/>
          </a:xfrm>
          <a:prstGeom prst="flowChartProcess">
            <a:avLst/>
          </a:prstGeom>
          <a:gradFill>
            <a:gsLst>
              <a:gs pos="0">
                <a:srgbClr val="FF0000"/>
              </a:gs>
              <a:gs pos="100000">
                <a:schemeClr val="bg1"/>
              </a:gs>
            </a:gsLst>
            <a:lin ang="5400000" scaled="1"/>
          </a:gradFill>
          <a:ln w="1905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endParaRPr lang="en-US" altLang="en-US" sz="2000" b="1">
              <a:latin typeface="Arial" pitchFamily="34" charset="0"/>
              <a:cs typeface="Arial" pitchFamily="34" charset="0"/>
            </a:endParaRPr>
          </a:p>
          <a:p>
            <a:pPr algn="ctr"/>
            <a:r>
              <a:rPr lang="en-CA" b="1">
                <a:latin typeface="Arial"/>
                <a:cs typeface="Arial"/>
              </a:rPr>
              <a:t>Sciences 9</a:t>
            </a:r>
          </a:p>
        </p:txBody>
      </p:sp>
      <p:sp>
        <p:nvSpPr>
          <p:cNvPr id="21" name="AutoShape 9"/>
          <p:cNvSpPr>
            <a:spLocks noChangeArrowheads="1"/>
          </p:cNvSpPr>
          <p:nvPr/>
        </p:nvSpPr>
        <p:spPr bwMode="auto">
          <a:xfrm>
            <a:off x="6796037" y="3921844"/>
            <a:ext cx="1952725" cy="875308"/>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endParaRPr lang="fr-FR" sz="1200" b="1">
              <a:latin typeface="Arial"/>
              <a:cs typeface="Arial"/>
            </a:endParaRPr>
          </a:p>
          <a:p>
            <a:pPr algn="ctr"/>
            <a:r>
              <a:rPr lang="fr-FR" b="1">
                <a:latin typeface="Arial"/>
                <a:cs typeface="Arial"/>
              </a:rPr>
              <a:t>Sciences 10</a:t>
            </a:r>
            <a:endParaRPr lang="fr-FR" b="1">
              <a:latin typeface="Arial" pitchFamily="34" charset="0"/>
              <a:cs typeface="Arial" pitchFamily="34" charset="0"/>
            </a:endParaRPr>
          </a:p>
        </p:txBody>
      </p:sp>
      <p:pic>
        <p:nvPicPr>
          <p:cNvPr id="4" name="Picture 4">
            <a:extLst>
              <a:ext uri="{FF2B5EF4-FFF2-40B4-BE49-F238E27FC236}">
                <a16:creationId xmlns:a16="http://schemas.microsoft.com/office/drawing/2014/main" id="{5608D9AC-B1A2-1CB8-371E-5CA2487C9F20}"/>
              </a:ext>
            </a:extLst>
          </p:cNvPr>
          <p:cNvPicPr>
            <a:picLocks noChangeAspect="1"/>
          </p:cNvPicPr>
          <p:nvPr/>
        </p:nvPicPr>
        <p:blipFill>
          <a:blip r:embed="rId3"/>
          <a:stretch>
            <a:fillRect/>
          </a:stretch>
        </p:blipFill>
        <p:spPr>
          <a:xfrm>
            <a:off x="4577957" y="4913782"/>
            <a:ext cx="1320966" cy="1766252"/>
          </a:xfrm>
          <a:prstGeom prst="rect">
            <a:avLst/>
          </a:prstGeom>
        </p:spPr>
      </p:pic>
      <p:pic>
        <p:nvPicPr>
          <p:cNvPr id="5" name="Picture 5">
            <a:extLst>
              <a:ext uri="{FF2B5EF4-FFF2-40B4-BE49-F238E27FC236}">
                <a16:creationId xmlns:a16="http://schemas.microsoft.com/office/drawing/2014/main" id="{8027ADB9-129D-D361-4A40-623EB11280B7}"/>
              </a:ext>
            </a:extLst>
          </p:cNvPr>
          <p:cNvPicPr>
            <a:picLocks noChangeAspect="1"/>
          </p:cNvPicPr>
          <p:nvPr/>
        </p:nvPicPr>
        <p:blipFill>
          <a:blip r:embed="rId4"/>
          <a:stretch>
            <a:fillRect/>
          </a:stretch>
        </p:blipFill>
        <p:spPr>
          <a:xfrm>
            <a:off x="6089546" y="4913781"/>
            <a:ext cx="1417768" cy="1885393"/>
          </a:xfrm>
          <a:prstGeom prst="rect">
            <a:avLst/>
          </a:prstGeom>
        </p:spPr>
      </p:pic>
      <p:pic>
        <p:nvPicPr>
          <p:cNvPr id="6" name="Picture 6">
            <a:extLst>
              <a:ext uri="{FF2B5EF4-FFF2-40B4-BE49-F238E27FC236}">
                <a16:creationId xmlns:a16="http://schemas.microsoft.com/office/drawing/2014/main" id="{1D395315-E03A-CEDA-1232-053962AB3AC3}"/>
              </a:ext>
            </a:extLst>
          </p:cNvPr>
          <p:cNvPicPr>
            <a:picLocks noChangeAspect="1"/>
          </p:cNvPicPr>
          <p:nvPr/>
        </p:nvPicPr>
        <p:blipFill>
          <a:blip r:embed="rId5"/>
          <a:stretch>
            <a:fillRect/>
          </a:stretch>
        </p:blipFill>
        <p:spPr>
          <a:xfrm>
            <a:off x="2947228" y="4912024"/>
            <a:ext cx="1417767" cy="1888909"/>
          </a:xfrm>
          <a:prstGeom prst="rect">
            <a:avLst/>
          </a:prstGeom>
        </p:spPr>
      </p:pic>
      <p:pic>
        <p:nvPicPr>
          <p:cNvPr id="7" name="Picture 7" descr="A picture containing text, person, indoor, posing&#10;&#10;Description automatically generated">
            <a:extLst>
              <a:ext uri="{FF2B5EF4-FFF2-40B4-BE49-F238E27FC236}">
                <a16:creationId xmlns:a16="http://schemas.microsoft.com/office/drawing/2014/main" id="{4C7EF5B6-01E5-398E-10FA-68B7C0DDE7C6}"/>
              </a:ext>
            </a:extLst>
          </p:cNvPr>
          <p:cNvPicPr>
            <a:picLocks noChangeAspect="1"/>
          </p:cNvPicPr>
          <p:nvPr/>
        </p:nvPicPr>
        <p:blipFill>
          <a:blip r:embed="rId6"/>
          <a:stretch>
            <a:fillRect/>
          </a:stretch>
        </p:blipFill>
        <p:spPr>
          <a:xfrm>
            <a:off x="326146" y="4954364"/>
            <a:ext cx="2408119" cy="1796782"/>
          </a:xfrm>
          <a:prstGeom prst="rect">
            <a:avLst/>
          </a:prstGeom>
        </p:spPr>
      </p:pic>
      <p:pic>
        <p:nvPicPr>
          <p:cNvPr id="8" name="Picture 8" descr="A picture containing person&#10;&#10;Description automatically generated">
            <a:extLst>
              <a:ext uri="{FF2B5EF4-FFF2-40B4-BE49-F238E27FC236}">
                <a16:creationId xmlns:a16="http://schemas.microsoft.com/office/drawing/2014/main" id="{DCC1DEE9-AD84-AF44-8F02-224A483CD38F}"/>
              </a:ext>
            </a:extLst>
          </p:cNvPr>
          <p:cNvPicPr>
            <a:picLocks noChangeAspect="1"/>
          </p:cNvPicPr>
          <p:nvPr/>
        </p:nvPicPr>
        <p:blipFill>
          <a:blip r:embed="rId7"/>
          <a:stretch>
            <a:fillRect/>
          </a:stretch>
        </p:blipFill>
        <p:spPr>
          <a:xfrm>
            <a:off x="7683045" y="4913783"/>
            <a:ext cx="1358197" cy="1818375"/>
          </a:xfrm>
          <a:prstGeom prst="rect">
            <a:avLst/>
          </a:prstGeom>
        </p:spPr>
      </p:pic>
      <p:sp>
        <p:nvSpPr>
          <p:cNvPr id="9" name="Down Arrow 30">
            <a:extLst>
              <a:ext uri="{FF2B5EF4-FFF2-40B4-BE49-F238E27FC236}">
                <a16:creationId xmlns:a16="http://schemas.microsoft.com/office/drawing/2014/main" id="{1AA441D3-341F-E627-E8CA-076DC65FC748}"/>
              </a:ext>
            </a:extLst>
          </p:cNvPr>
          <p:cNvSpPr/>
          <p:nvPr/>
        </p:nvSpPr>
        <p:spPr>
          <a:xfrm>
            <a:off x="5291921" y="3406200"/>
            <a:ext cx="485775" cy="504825"/>
          </a:xfrm>
          <a:prstGeom prst="downArrow">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Tree>
    <p:extLst>
      <p:ext uri="{BB962C8B-B14F-4D97-AF65-F5344CB8AC3E}">
        <p14:creationId xmlns:p14="http://schemas.microsoft.com/office/powerpoint/2010/main" val="2996819243"/>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9832" y="404664"/>
            <a:ext cx="2376264" cy="792088"/>
          </a:xfrm>
          <a:prstGeom prst="rect">
            <a:avLst/>
          </a:prstGeom>
          <a:gradFill>
            <a:gsLst>
              <a:gs pos="0">
                <a:srgbClr val="FF0000"/>
              </a:gs>
              <a:gs pos="100000">
                <a:schemeClr val="accent1">
                  <a:lumMod val="30000"/>
                  <a:lumOff val="70000"/>
                </a:schemeClr>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p:cNvSpPr txBox="1"/>
          <p:nvPr/>
        </p:nvSpPr>
        <p:spPr>
          <a:xfrm>
            <a:off x="3275856" y="477542"/>
            <a:ext cx="1944216" cy="646331"/>
          </a:xfrm>
          <a:prstGeom prst="rect">
            <a:avLst/>
          </a:prstGeom>
          <a:noFill/>
        </p:spPr>
        <p:txBody>
          <a:bodyPr wrap="square" rtlCol="0">
            <a:spAutoFit/>
          </a:bodyPr>
          <a:lstStyle/>
          <a:p>
            <a:pPr algn="ctr"/>
            <a:r>
              <a:rPr lang="en-CA" b="1"/>
              <a:t>CAREER EDUCATION</a:t>
            </a:r>
          </a:p>
        </p:txBody>
      </p:sp>
      <p:sp>
        <p:nvSpPr>
          <p:cNvPr id="4" name="Rectangle 3"/>
          <p:cNvSpPr/>
          <p:nvPr/>
        </p:nvSpPr>
        <p:spPr>
          <a:xfrm>
            <a:off x="3265513" y="1484784"/>
            <a:ext cx="1944687" cy="863600"/>
          </a:xfrm>
          <a:prstGeom prst="rect">
            <a:avLst/>
          </a:prstGeom>
          <a:gradFill>
            <a:gsLst>
              <a:gs pos="100000">
                <a:schemeClr val="bg1"/>
              </a:gs>
              <a:gs pos="5000">
                <a:srgbClr val="FF0000"/>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chemeClr val="tx1"/>
                </a:solidFill>
                <a:latin typeface="Arial" pitchFamily="34" charset="0"/>
                <a:cs typeface="Arial" pitchFamily="34" charset="0"/>
              </a:rPr>
              <a:t>Career Education 8</a:t>
            </a:r>
          </a:p>
        </p:txBody>
      </p:sp>
      <p:sp>
        <p:nvSpPr>
          <p:cNvPr id="5" name="Rectangle 4"/>
          <p:cNvSpPr/>
          <p:nvPr/>
        </p:nvSpPr>
        <p:spPr>
          <a:xfrm>
            <a:off x="3265512" y="2645653"/>
            <a:ext cx="1944687" cy="863600"/>
          </a:xfrm>
          <a:prstGeom prst="rect">
            <a:avLst/>
          </a:prstGeom>
          <a:gradFill>
            <a:gsLst>
              <a:gs pos="100000">
                <a:schemeClr val="bg1"/>
              </a:gs>
              <a:gs pos="5000">
                <a:srgbClr val="FF0000"/>
              </a:gs>
            </a:gsLst>
            <a:lin ang="5400000" scaled="0"/>
          </a:gra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chemeClr val="tx1"/>
                </a:solidFill>
                <a:latin typeface="Arial" pitchFamily="34" charset="0"/>
                <a:cs typeface="Arial" pitchFamily="34" charset="0"/>
              </a:rPr>
              <a:t>Career Education 9</a:t>
            </a:r>
          </a:p>
        </p:txBody>
      </p:sp>
      <p:sp>
        <p:nvSpPr>
          <p:cNvPr id="6" name="Rectangle 5"/>
          <p:cNvSpPr/>
          <p:nvPr/>
        </p:nvSpPr>
        <p:spPr>
          <a:xfrm>
            <a:off x="2602088" y="3782459"/>
            <a:ext cx="1559676" cy="990630"/>
          </a:xfrm>
          <a:prstGeom prst="rect">
            <a:avLst/>
          </a:prstGeom>
          <a:gradFill>
            <a:gsLst>
              <a:gs pos="100000">
                <a:schemeClr val="bg1"/>
              </a:gs>
              <a:gs pos="5000">
                <a:schemeClr val="accent1">
                  <a:lumMod val="40000"/>
                  <a:lumOff val="60000"/>
                </a:schemeClr>
              </a:gs>
            </a:gsLst>
            <a:lin ang="5400000" scaled="0"/>
          </a:gra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en-US" b="1" dirty="0">
                <a:solidFill>
                  <a:schemeClr val="tx1"/>
                </a:solidFill>
                <a:latin typeface="Arial"/>
                <a:cs typeface="Arial"/>
              </a:rPr>
              <a:t>Career Life Education 10</a:t>
            </a:r>
            <a:endParaRPr lang="en-US" b="1" dirty="0">
              <a:solidFill>
                <a:schemeClr val="tx1"/>
              </a:solidFill>
              <a:latin typeface="Arial" pitchFamily="34" charset="0"/>
              <a:cs typeface="Arial" pitchFamily="34" charset="0"/>
            </a:endParaRPr>
          </a:p>
          <a:p>
            <a:pPr algn="ctr">
              <a:defRPr/>
            </a:pPr>
            <a:endParaRPr lang="en-US" sz="1200" b="1" dirty="0">
              <a:solidFill>
                <a:schemeClr val="tx1"/>
              </a:solidFill>
              <a:latin typeface="Arial" pitchFamily="34" charset="0"/>
              <a:cs typeface="Arial"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44467" y="4816817"/>
            <a:ext cx="1665076" cy="181729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170" y="3993022"/>
            <a:ext cx="3716735" cy="1430844"/>
          </a:xfrm>
          <a:prstGeom prst="rect">
            <a:avLst/>
          </a:prstGeom>
        </p:spPr>
      </p:pic>
      <p:pic>
        <p:nvPicPr>
          <p:cNvPr id="7" name="Picture 7">
            <a:extLst>
              <a:ext uri="{FF2B5EF4-FFF2-40B4-BE49-F238E27FC236}">
                <a16:creationId xmlns:a16="http://schemas.microsoft.com/office/drawing/2014/main" id="{1A420C1B-1AED-BDA0-46A5-1CA9B1A687C1}"/>
              </a:ext>
            </a:extLst>
          </p:cNvPr>
          <p:cNvPicPr>
            <a:picLocks noChangeAspect="1"/>
          </p:cNvPicPr>
          <p:nvPr/>
        </p:nvPicPr>
        <p:blipFill>
          <a:blip r:embed="rId4"/>
          <a:stretch>
            <a:fillRect/>
          </a:stretch>
        </p:blipFill>
        <p:spPr>
          <a:xfrm>
            <a:off x="6020629" y="2049601"/>
            <a:ext cx="2292017" cy="2058850"/>
          </a:xfrm>
          <a:prstGeom prst="rect">
            <a:avLst/>
          </a:prstGeom>
        </p:spPr>
      </p:pic>
      <p:pic>
        <p:nvPicPr>
          <p:cNvPr id="8" name="Picture 9" descr="A picture containing electronics, keyboard, indoor, typewriter&#10;&#10;Description automatically generated">
            <a:extLst>
              <a:ext uri="{FF2B5EF4-FFF2-40B4-BE49-F238E27FC236}">
                <a16:creationId xmlns:a16="http://schemas.microsoft.com/office/drawing/2014/main" id="{C79B8F4B-1995-C64C-543D-D86108265471}"/>
              </a:ext>
            </a:extLst>
          </p:cNvPr>
          <p:cNvPicPr>
            <a:picLocks noChangeAspect="1"/>
          </p:cNvPicPr>
          <p:nvPr/>
        </p:nvPicPr>
        <p:blipFill>
          <a:blip r:embed="rId5"/>
          <a:stretch>
            <a:fillRect/>
          </a:stretch>
        </p:blipFill>
        <p:spPr>
          <a:xfrm>
            <a:off x="5605540" y="378921"/>
            <a:ext cx="2743200" cy="1543050"/>
          </a:xfrm>
          <a:prstGeom prst="rect">
            <a:avLst/>
          </a:prstGeom>
        </p:spPr>
      </p:pic>
      <p:pic>
        <p:nvPicPr>
          <p:cNvPr id="10" name="Picture 10" descr="A picture containing text&#10;&#10;Description automatically generated">
            <a:extLst>
              <a:ext uri="{FF2B5EF4-FFF2-40B4-BE49-F238E27FC236}">
                <a16:creationId xmlns:a16="http://schemas.microsoft.com/office/drawing/2014/main" id="{066ABCC4-66DC-FFDC-255F-78C892CDCB14}"/>
              </a:ext>
            </a:extLst>
          </p:cNvPr>
          <p:cNvPicPr>
            <a:picLocks noChangeAspect="1"/>
          </p:cNvPicPr>
          <p:nvPr/>
        </p:nvPicPr>
        <p:blipFill>
          <a:blip r:embed="rId6"/>
          <a:stretch>
            <a:fillRect/>
          </a:stretch>
        </p:blipFill>
        <p:spPr>
          <a:xfrm>
            <a:off x="5939677" y="4185729"/>
            <a:ext cx="2369364" cy="2380657"/>
          </a:xfrm>
          <a:prstGeom prst="rect">
            <a:avLst/>
          </a:prstGeom>
        </p:spPr>
      </p:pic>
      <p:pic>
        <p:nvPicPr>
          <p:cNvPr id="11" name="Picture 11">
            <a:extLst>
              <a:ext uri="{FF2B5EF4-FFF2-40B4-BE49-F238E27FC236}">
                <a16:creationId xmlns:a16="http://schemas.microsoft.com/office/drawing/2014/main" id="{FC3BD744-896F-3D67-1ACE-CDA8C1BC2FA8}"/>
              </a:ext>
            </a:extLst>
          </p:cNvPr>
          <p:cNvPicPr>
            <a:picLocks noChangeAspect="1"/>
          </p:cNvPicPr>
          <p:nvPr/>
        </p:nvPicPr>
        <p:blipFill>
          <a:blip r:embed="rId7"/>
          <a:stretch>
            <a:fillRect/>
          </a:stretch>
        </p:blipFill>
        <p:spPr>
          <a:xfrm>
            <a:off x="1085664" y="434052"/>
            <a:ext cx="1804971" cy="2333783"/>
          </a:xfrm>
          <a:prstGeom prst="rect">
            <a:avLst/>
          </a:prstGeom>
        </p:spPr>
      </p:pic>
      <p:pic>
        <p:nvPicPr>
          <p:cNvPr id="12" name="Picture 13" descr="A picture containing text, person, indoor, person&#10;&#10;Description automatically generated">
            <a:extLst>
              <a:ext uri="{FF2B5EF4-FFF2-40B4-BE49-F238E27FC236}">
                <a16:creationId xmlns:a16="http://schemas.microsoft.com/office/drawing/2014/main" id="{5D148D70-D6BD-8EB8-E666-BD3607AD365A}"/>
              </a:ext>
            </a:extLst>
          </p:cNvPr>
          <p:cNvPicPr>
            <a:picLocks noChangeAspect="1"/>
          </p:cNvPicPr>
          <p:nvPr/>
        </p:nvPicPr>
        <p:blipFill>
          <a:blip r:embed="rId8"/>
          <a:stretch>
            <a:fillRect/>
          </a:stretch>
        </p:blipFill>
        <p:spPr>
          <a:xfrm>
            <a:off x="4449392" y="4892085"/>
            <a:ext cx="1426563" cy="1673010"/>
          </a:xfrm>
          <a:prstGeom prst="rect">
            <a:avLst/>
          </a:prstGeom>
        </p:spPr>
      </p:pic>
      <p:sp>
        <p:nvSpPr>
          <p:cNvPr id="14" name="Rectangle 13">
            <a:extLst>
              <a:ext uri="{FF2B5EF4-FFF2-40B4-BE49-F238E27FC236}">
                <a16:creationId xmlns:a16="http://schemas.microsoft.com/office/drawing/2014/main" id="{E98EC75E-ECB5-D3C2-3A05-DBD539292058}"/>
              </a:ext>
            </a:extLst>
          </p:cNvPr>
          <p:cNvSpPr/>
          <p:nvPr/>
        </p:nvSpPr>
        <p:spPr>
          <a:xfrm>
            <a:off x="4316587" y="3782458"/>
            <a:ext cx="1625850" cy="990630"/>
          </a:xfrm>
          <a:prstGeom prst="rect">
            <a:avLst/>
          </a:prstGeom>
          <a:gradFill>
            <a:gsLst>
              <a:gs pos="100000">
                <a:schemeClr val="bg1"/>
              </a:gs>
              <a:gs pos="5000">
                <a:schemeClr val="accent1">
                  <a:lumMod val="40000"/>
                  <a:lumOff val="60000"/>
                </a:schemeClr>
              </a:gs>
            </a:gsLst>
            <a:lin ang="5400000" scaled="0"/>
          </a:gra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en-US" b="1" dirty="0">
                <a:solidFill>
                  <a:schemeClr val="tx1"/>
                </a:solidFill>
                <a:latin typeface="Arial"/>
                <a:cs typeface="Arial"/>
              </a:rPr>
              <a:t>Career Life Education 10 Leadership</a:t>
            </a:r>
            <a:endParaRPr lang="en-US" b="1" dirty="0">
              <a:solidFill>
                <a:schemeClr val="tx1"/>
              </a:solidFill>
              <a:latin typeface="Arial" pitchFamily="34" charset="0"/>
              <a:cs typeface="Arial" pitchFamily="34" charset="0"/>
            </a:endParaRPr>
          </a:p>
          <a:p>
            <a:pPr algn="ctr">
              <a:defRPr/>
            </a:pPr>
            <a:endParaRPr lang="en-US" sz="1200" b="1" dirty="0">
              <a:solidFill>
                <a:schemeClr val="tx1"/>
              </a:solidFill>
              <a:latin typeface="Arial" pitchFamily="34" charset="0"/>
              <a:cs typeface="Arial" pitchFamily="34" charset="0"/>
            </a:endParaRPr>
          </a:p>
        </p:txBody>
      </p:sp>
      <p:cxnSp>
        <p:nvCxnSpPr>
          <p:cNvPr id="15" name="Straight Arrow Connector 14">
            <a:extLst>
              <a:ext uri="{FF2B5EF4-FFF2-40B4-BE49-F238E27FC236}">
                <a16:creationId xmlns:a16="http://schemas.microsoft.com/office/drawing/2014/main" id="{8487E3F5-E20D-A400-AB69-BFB9647BB6A1}"/>
              </a:ext>
            </a:extLst>
          </p:cNvPr>
          <p:cNvCxnSpPr/>
          <p:nvPr/>
        </p:nvCxnSpPr>
        <p:spPr>
          <a:xfrm>
            <a:off x="4248756" y="3518079"/>
            <a:ext cx="1001299" cy="225517"/>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706AF71-A0E7-35F7-5234-FC2DB75EF4C4}"/>
              </a:ext>
            </a:extLst>
          </p:cNvPr>
          <p:cNvCxnSpPr/>
          <p:nvPr/>
        </p:nvCxnSpPr>
        <p:spPr>
          <a:xfrm flipH="1">
            <a:off x="3319314" y="3515080"/>
            <a:ext cx="965805" cy="213468"/>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8462684"/>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BB0216-1207-493C-8325-D4D452687C72}"/>
              </a:ext>
            </a:extLst>
          </p:cNvPr>
          <p:cNvSpPr txBox="1"/>
          <p:nvPr/>
        </p:nvSpPr>
        <p:spPr>
          <a:xfrm>
            <a:off x="1756214" y="391189"/>
            <a:ext cx="533492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00B0F0"/>
                </a:solidFill>
              </a:rPr>
              <a:t>CLE LEADERSHIP</a:t>
            </a:r>
          </a:p>
        </p:txBody>
      </p:sp>
      <p:sp>
        <p:nvSpPr>
          <p:cNvPr id="3" name="TextBox 2">
            <a:extLst>
              <a:ext uri="{FF2B5EF4-FFF2-40B4-BE49-F238E27FC236}">
                <a16:creationId xmlns:a16="http://schemas.microsoft.com/office/drawing/2014/main" id="{EC131221-9B2A-4598-8E46-31DA28680E76}"/>
              </a:ext>
            </a:extLst>
          </p:cNvPr>
          <p:cNvSpPr txBox="1"/>
          <p:nvPr/>
        </p:nvSpPr>
        <p:spPr>
          <a:xfrm>
            <a:off x="389524" y="1229650"/>
            <a:ext cx="853115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a:ea typeface="+mn-lt"/>
                <a:cs typeface="+mn-lt"/>
              </a:rPr>
              <a:t>In this class you will explore your own leadership skills, develop activities and programs to build Salish community, and work with community programs like food banks and community outreach activities to build service projects of your choosing.</a:t>
            </a:r>
          </a:p>
          <a:p>
            <a:pPr marL="285750" indent="-285750">
              <a:buFont typeface="Wingdings"/>
              <a:buChar char="Ø"/>
            </a:pPr>
            <a:r>
              <a:rPr lang="en-US">
                <a:ea typeface="+mn-lt"/>
                <a:cs typeface="+mn-lt"/>
              </a:rPr>
              <a:t>In the past we have run a toy drive for Christmas, sorted and packed food hampers with the Cloverdale Community Kitchen, trick-or-treated for canned goods on Halloween, and attended conferences in the lower mainland and across Canada.</a:t>
            </a:r>
          </a:p>
          <a:p>
            <a:pPr marL="285750" indent="-285750">
              <a:buFont typeface="Wingdings"/>
              <a:buChar char="Ø"/>
            </a:pPr>
            <a:r>
              <a:rPr lang="en-US">
                <a:ea typeface="+mn-lt"/>
                <a:cs typeface="+mn-lt"/>
              </a:rPr>
              <a:t>Students need to be able to work with their peers, be independent and pro-active, and happy to volunteer some time to class projects.</a:t>
            </a:r>
            <a:endParaRPr lang="en-US">
              <a:cs typeface="Calibri"/>
            </a:endParaRPr>
          </a:p>
          <a:p>
            <a:endParaRPr lang="en-US">
              <a:ea typeface="+mn-lt"/>
              <a:cs typeface="+mn-lt"/>
            </a:endParaRPr>
          </a:p>
          <a:p>
            <a:r>
              <a:rPr lang="en-US" b="1" i="1">
                <a:ea typeface="+mn-lt"/>
                <a:cs typeface="+mn-lt"/>
              </a:rPr>
              <a:t> Application required for this course- see Salish website </a:t>
            </a:r>
            <a:endParaRPr lang="en-US" i="1">
              <a:cs typeface="Calibri"/>
            </a:endParaRPr>
          </a:p>
        </p:txBody>
      </p:sp>
      <p:pic>
        <p:nvPicPr>
          <p:cNvPr id="7" name="Picture 7">
            <a:extLst>
              <a:ext uri="{FF2B5EF4-FFF2-40B4-BE49-F238E27FC236}">
                <a16:creationId xmlns:a16="http://schemas.microsoft.com/office/drawing/2014/main" id="{267857DF-FA24-88C5-A10E-8A756E61DBD1}"/>
              </a:ext>
            </a:extLst>
          </p:cNvPr>
          <p:cNvPicPr>
            <a:picLocks noChangeAspect="1"/>
          </p:cNvPicPr>
          <p:nvPr/>
        </p:nvPicPr>
        <p:blipFill>
          <a:blip r:embed="rId2"/>
          <a:stretch>
            <a:fillRect/>
          </a:stretch>
        </p:blipFill>
        <p:spPr>
          <a:xfrm>
            <a:off x="3411729" y="4138874"/>
            <a:ext cx="1749870" cy="2318268"/>
          </a:xfrm>
          <a:prstGeom prst="rect">
            <a:avLst/>
          </a:prstGeom>
        </p:spPr>
      </p:pic>
      <p:pic>
        <p:nvPicPr>
          <p:cNvPr id="8" name="Picture 8" descr="Text, whiteboard&#10;&#10;Description automatically generated">
            <a:extLst>
              <a:ext uri="{FF2B5EF4-FFF2-40B4-BE49-F238E27FC236}">
                <a16:creationId xmlns:a16="http://schemas.microsoft.com/office/drawing/2014/main" id="{C36A8B74-8715-324C-B0B7-E935FA1AD2E7}"/>
              </a:ext>
            </a:extLst>
          </p:cNvPr>
          <p:cNvPicPr>
            <a:picLocks noChangeAspect="1"/>
          </p:cNvPicPr>
          <p:nvPr/>
        </p:nvPicPr>
        <p:blipFill>
          <a:blip r:embed="rId3"/>
          <a:stretch>
            <a:fillRect/>
          </a:stretch>
        </p:blipFill>
        <p:spPr>
          <a:xfrm>
            <a:off x="6316191" y="3998954"/>
            <a:ext cx="1752848" cy="2339613"/>
          </a:xfrm>
          <a:prstGeom prst="rect">
            <a:avLst/>
          </a:prstGeom>
        </p:spPr>
      </p:pic>
      <p:pic>
        <p:nvPicPr>
          <p:cNvPr id="4" name="Picture 4">
            <a:extLst>
              <a:ext uri="{FF2B5EF4-FFF2-40B4-BE49-F238E27FC236}">
                <a16:creationId xmlns:a16="http://schemas.microsoft.com/office/drawing/2014/main" id="{1D652D1E-DEF8-A2D1-C977-E0807571212E}"/>
              </a:ext>
            </a:extLst>
          </p:cNvPr>
          <p:cNvPicPr>
            <a:picLocks noChangeAspect="1"/>
          </p:cNvPicPr>
          <p:nvPr/>
        </p:nvPicPr>
        <p:blipFill>
          <a:blip r:embed="rId4"/>
          <a:stretch>
            <a:fillRect/>
          </a:stretch>
        </p:blipFill>
        <p:spPr>
          <a:xfrm>
            <a:off x="259130" y="4137961"/>
            <a:ext cx="2743200" cy="2066925"/>
          </a:xfrm>
          <a:prstGeom prst="rect">
            <a:avLst/>
          </a:prstGeom>
        </p:spPr>
      </p:pic>
    </p:spTree>
    <p:extLst>
      <p:ext uri="{BB962C8B-B14F-4D97-AF65-F5344CB8AC3E}">
        <p14:creationId xmlns:p14="http://schemas.microsoft.com/office/powerpoint/2010/main" val="644016014"/>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5589" y="245622"/>
            <a:ext cx="2588666" cy="722419"/>
          </a:xfrm>
          <a:prstGeom prst="rect">
            <a:avLst/>
          </a:prstGeom>
          <a:gradFill>
            <a:gsLst>
              <a:gs pos="0">
                <a:srgbClr val="FF0000"/>
              </a:gs>
              <a:gs pos="100000">
                <a:schemeClr val="bg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a:ln w="18415" cmpd="sng">
                  <a:solidFill>
                    <a:srgbClr val="FFFFFF"/>
                  </a:solidFill>
                  <a:prstDash val="solid"/>
                </a:ln>
                <a:solidFill>
                  <a:schemeClr val="tx1"/>
                </a:solidFill>
                <a:effectLst>
                  <a:outerShdw blurRad="63500" dir="3600000" algn="tl" rotWithShape="0">
                    <a:srgbClr val="000000">
                      <a:alpha val="70000"/>
                    </a:srgbClr>
                  </a:outerShdw>
                </a:effectLst>
              </a:rPr>
              <a:t>ENGLISH</a:t>
            </a:r>
            <a:r>
              <a:rPr lang="en-US" b="1"/>
              <a:t> </a:t>
            </a:r>
          </a:p>
        </p:txBody>
      </p:sp>
      <p:sp>
        <p:nvSpPr>
          <p:cNvPr id="7" name="Rounded Rectangle 6"/>
          <p:cNvSpPr/>
          <p:nvPr/>
        </p:nvSpPr>
        <p:spPr>
          <a:xfrm>
            <a:off x="3326397" y="1165457"/>
            <a:ext cx="1981200" cy="382694"/>
          </a:xfrm>
          <a:prstGeom prst="roundRect">
            <a:avLst/>
          </a:prstGeom>
          <a:gradFill>
            <a:gsLst>
              <a:gs pos="0">
                <a:srgbClr val="FF0000"/>
              </a:gs>
              <a:gs pos="100000">
                <a:schemeClr val="bg1"/>
              </a:gs>
            </a:gsLst>
            <a:lin ang="5400000" scaled="1"/>
          </a:gradFill>
          <a:ln w="19050">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b="1">
                <a:latin typeface="Arial" pitchFamily="34" charset="0"/>
                <a:cs typeface="Arial" pitchFamily="34" charset="0"/>
              </a:rPr>
              <a:t>English 9</a:t>
            </a:r>
          </a:p>
        </p:txBody>
      </p:sp>
      <p:sp>
        <p:nvSpPr>
          <p:cNvPr id="3" name="Down Arrow 2"/>
          <p:cNvSpPr/>
          <p:nvPr/>
        </p:nvSpPr>
        <p:spPr>
          <a:xfrm>
            <a:off x="4066268" y="1918637"/>
            <a:ext cx="348940" cy="48805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5546" y="1163454"/>
            <a:ext cx="1866323" cy="338554"/>
          </a:xfrm>
          <a:prstGeom prst="rect">
            <a:avLst/>
          </a:prstGeom>
          <a:noFill/>
        </p:spPr>
        <p:txBody>
          <a:bodyPr wrap="square" lIns="91440" tIns="45720" rIns="91440" bIns="45720" rtlCol="0" anchor="t">
            <a:spAutoFit/>
          </a:bodyPr>
          <a:lstStyle/>
          <a:p>
            <a:pPr algn="ctr"/>
            <a:endParaRPr lang="en-CA" sz="1600" b="1">
              <a:latin typeface="Arial"/>
              <a:cs typeface="Arial"/>
            </a:endParaRPr>
          </a:p>
        </p:txBody>
      </p:sp>
      <p:sp>
        <p:nvSpPr>
          <p:cNvPr id="6" name="TextBox 5"/>
          <p:cNvSpPr txBox="1"/>
          <p:nvPr/>
        </p:nvSpPr>
        <p:spPr>
          <a:xfrm>
            <a:off x="6497401" y="1107756"/>
            <a:ext cx="1656184" cy="338554"/>
          </a:xfrm>
          <a:prstGeom prst="rect">
            <a:avLst/>
          </a:prstGeom>
          <a:noFill/>
        </p:spPr>
        <p:txBody>
          <a:bodyPr wrap="square" lIns="91440" tIns="45720" rIns="91440" bIns="45720" rtlCol="0" anchor="t">
            <a:spAutoFit/>
          </a:bodyPr>
          <a:lstStyle/>
          <a:p>
            <a:pPr algn="ctr"/>
            <a:endParaRPr lang="en-CA" sz="1600" b="1">
              <a:latin typeface="Arial" panose="020B0604020202020204" pitchFamily="34" charset="0"/>
              <a:cs typeface="Arial" panose="020B0604020202020204" pitchFamily="34" charset="0"/>
            </a:endParaRPr>
          </a:p>
        </p:txBody>
      </p:sp>
      <p:sp>
        <p:nvSpPr>
          <p:cNvPr id="10" name="Rounded Rectangle 6">
            <a:extLst>
              <a:ext uri="{FF2B5EF4-FFF2-40B4-BE49-F238E27FC236}">
                <a16:creationId xmlns:a16="http://schemas.microsoft.com/office/drawing/2014/main" id="{E56C9A57-09CA-0668-8FEB-C4BF8713C21E}"/>
              </a:ext>
            </a:extLst>
          </p:cNvPr>
          <p:cNvSpPr/>
          <p:nvPr/>
        </p:nvSpPr>
        <p:spPr>
          <a:xfrm>
            <a:off x="2236755" y="2653884"/>
            <a:ext cx="4261582" cy="382694"/>
          </a:xfrm>
          <a:prstGeom prst="roundRect">
            <a:avLst/>
          </a:prstGeom>
          <a:gradFill>
            <a:gsLst>
              <a:gs pos="0">
                <a:srgbClr val="FF0000"/>
              </a:gs>
              <a:gs pos="100000">
                <a:schemeClr val="bg1"/>
              </a:gs>
            </a:gsLst>
            <a:lin ang="5400000" scaled="1"/>
          </a:gradFill>
          <a:ln w="19050">
            <a:solidFill>
              <a:schemeClr val="tx1"/>
            </a:solidFill>
          </a:ln>
        </p:spPr>
        <p:style>
          <a:lnRef idx="2">
            <a:schemeClr val="accent1"/>
          </a:lnRef>
          <a:fillRef idx="1">
            <a:schemeClr val="lt1"/>
          </a:fillRef>
          <a:effectRef idx="0">
            <a:schemeClr val="accent1"/>
          </a:effectRef>
          <a:fontRef idx="minor">
            <a:schemeClr val="dk1"/>
          </a:fontRef>
        </p:style>
        <p:txBody>
          <a:bodyPr lIns="91440" tIns="45720" rIns="91440" bIns="45720" anchor="ctr"/>
          <a:lstStyle/>
          <a:p>
            <a:pPr algn="ctr">
              <a:defRPr/>
            </a:pPr>
            <a:r>
              <a:rPr lang="en-US" b="1">
                <a:latin typeface="Arial"/>
                <a:cs typeface="Arial"/>
              </a:rPr>
              <a:t>English First Peoples 10</a:t>
            </a:r>
          </a:p>
        </p:txBody>
      </p:sp>
      <p:sp>
        <p:nvSpPr>
          <p:cNvPr id="4" name="TextBox 3">
            <a:extLst>
              <a:ext uri="{FF2B5EF4-FFF2-40B4-BE49-F238E27FC236}">
                <a16:creationId xmlns:a16="http://schemas.microsoft.com/office/drawing/2014/main" id="{3219AC4A-1AA7-82F3-13F8-79794CAAB27F}"/>
              </a:ext>
            </a:extLst>
          </p:cNvPr>
          <p:cNvSpPr txBox="1"/>
          <p:nvPr/>
        </p:nvSpPr>
        <p:spPr>
          <a:xfrm>
            <a:off x="763872" y="3560992"/>
            <a:ext cx="33600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en-US">
                <a:cs typeface="Calibri" panose="020F0502020204030204"/>
              </a:rPr>
              <a:t>4 credit course which satisfies the Indigenous Focused Graduation Requirement</a:t>
            </a:r>
          </a:p>
        </p:txBody>
      </p:sp>
      <p:sp>
        <p:nvSpPr>
          <p:cNvPr id="11" name="TextBox 10">
            <a:extLst>
              <a:ext uri="{FF2B5EF4-FFF2-40B4-BE49-F238E27FC236}">
                <a16:creationId xmlns:a16="http://schemas.microsoft.com/office/drawing/2014/main" id="{E9DA60AA-7F50-5073-4174-E192BB465D86}"/>
              </a:ext>
            </a:extLst>
          </p:cNvPr>
          <p:cNvSpPr txBox="1"/>
          <p:nvPr/>
        </p:nvSpPr>
        <p:spPr>
          <a:xfrm>
            <a:off x="4167598" y="3504825"/>
            <a:ext cx="514614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en-US">
                <a:cs typeface="Calibri"/>
              </a:rPr>
              <a:t>Course Overview</a:t>
            </a:r>
          </a:p>
          <a:p>
            <a:pPr lvl="1"/>
            <a:r>
              <a:rPr lang="en-US">
                <a:cs typeface="Calibri"/>
              </a:rPr>
              <a:t>-Reading, Writing, and Oral Language</a:t>
            </a:r>
          </a:p>
          <a:p>
            <a:pPr lvl="1"/>
            <a:r>
              <a:rPr lang="en-US">
                <a:cs typeface="Calibri"/>
              </a:rPr>
              <a:t>-Primarily authentic Indigenous texts</a:t>
            </a:r>
          </a:p>
          <a:p>
            <a:pPr lvl="1"/>
            <a:r>
              <a:rPr lang="en-US">
                <a:cs typeface="Calibri"/>
              </a:rPr>
              <a:t>-Taught through the lenses of the First Peoples Principles of Learning</a:t>
            </a:r>
          </a:p>
          <a:p>
            <a:pPr lvl="1"/>
            <a:r>
              <a:rPr lang="en-US">
                <a:cs typeface="Calibri"/>
              </a:rPr>
              <a:t>-Place and space-based learning opportunities</a:t>
            </a:r>
          </a:p>
          <a:p>
            <a:pPr marL="742950" lvl="1" indent="-285750">
              <a:buFont typeface="Wingdings"/>
              <a:buChar char="ü"/>
            </a:pPr>
            <a:endParaRPr lang="en-US">
              <a:cs typeface="Calibri"/>
            </a:endParaRPr>
          </a:p>
        </p:txBody>
      </p:sp>
      <p:pic>
        <p:nvPicPr>
          <p:cNvPr id="8" name="Picture 8" descr="A picture containing text, indoor, person, table&#10;&#10;Description automatically generated">
            <a:extLst>
              <a:ext uri="{FF2B5EF4-FFF2-40B4-BE49-F238E27FC236}">
                <a16:creationId xmlns:a16="http://schemas.microsoft.com/office/drawing/2014/main" id="{87B6079B-F374-10FE-85FC-BCCC4C666C9A}"/>
              </a:ext>
            </a:extLst>
          </p:cNvPr>
          <p:cNvPicPr>
            <a:picLocks noChangeAspect="1"/>
          </p:cNvPicPr>
          <p:nvPr/>
        </p:nvPicPr>
        <p:blipFill>
          <a:blip r:embed="rId2"/>
          <a:stretch>
            <a:fillRect/>
          </a:stretch>
        </p:blipFill>
        <p:spPr>
          <a:xfrm>
            <a:off x="3052980" y="4518744"/>
            <a:ext cx="1362634" cy="1789366"/>
          </a:xfrm>
          <a:prstGeom prst="rect">
            <a:avLst/>
          </a:prstGeom>
        </p:spPr>
      </p:pic>
      <p:pic>
        <p:nvPicPr>
          <p:cNvPr id="9" name="Picture 11" descr="A picture containing text, indoor, ceiling&#10;&#10;Description automatically generated">
            <a:extLst>
              <a:ext uri="{FF2B5EF4-FFF2-40B4-BE49-F238E27FC236}">
                <a16:creationId xmlns:a16="http://schemas.microsoft.com/office/drawing/2014/main" id="{6BF61CDD-5B8B-1414-4A6C-D2A097D4AB96}"/>
              </a:ext>
            </a:extLst>
          </p:cNvPr>
          <p:cNvPicPr>
            <a:picLocks noChangeAspect="1"/>
          </p:cNvPicPr>
          <p:nvPr/>
        </p:nvPicPr>
        <p:blipFill>
          <a:blip r:embed="rId3"/>
          <a:stretch>
            <a:fillRect/>
          </a:stretch>
        </p:blipFill>
        <p:spPr>
          <a:xfrm>
            <a:off x="5642771" y="1090933"/>
            <a:ext cx="2199624" cy="1466800"/>
          </a:xfrm>
          <a:prstGeom prst="rect">
            <a:avLst/>
          </a:prstGeom>
        </p:spPr>
      </p:pic>
      <p:pic>
        <p:nvPicPr>
          <p:cNvPr id="12" name="Picture 12">
            <a:extLst>
              <a:ext uri="{FF2B5EF4-FFF2-40B4-BE49-F238E27FC236}">
                <a16:creationId xmlns:a16="http://schemas.microsoft.com/office/drawing/2014/main" id="{3A9CBC49-B04E-CC65-64FA-7C70D940297D}"/>
              </a:ext>
            </a:extLst>
          </p:cNvPr>
          <p:cNvPicPr>
            <a:picLocks noChangeAspect="1"/>
          </p:cNvPicPr>
          <p:nvPr/>
        </p:nvPicPr>
        <p:blipFill>
          <a:blip r:embed="rId4"/>
          <a:stretch>
            <a:fillRect/>
          </a:stretch>
        </p:blipFill>
        <p:spPr>
          <a:xfrm>
            <a:off x="1475661" y="4517083"/>
            <a:ext cx="1360059" cy="1792686"/>
          </a:xfrm>
          <a:prstGeom prst="rect">
            <a:avLst/>
          </a:prstGeom>
        </p:spPr>
      </p:pic>
      <p:pic>
        <p:nvPicPr>
          <p:cNvPr id="13" name="Picture 13" descr="A picture containing text, person, indoor, ceiling&#10;&#10;Description automatically generated">
            <a:extLst>
              <a:ext uri="{FF2B5EF4-FFF2-40B4-BE49-F238E27FC236}">
                <a16:creationId xmlns:a16="http://schemas.microsoft.com/office/drawing/2014/main" id="{2CA6EF83-D529-680D-8DD2-6556CBF813E3}"/>
              </a:ext>
            </a:extLst>
          </p:cNvPr>
          <p:cNvPicPr>
            <a:picLocks noChangeAspect="1"/>
          </p:cNvPicPr>
          <p:nvPr/>
        </p:nvPicPr>
        <p:blipFill>
          <a:blip r:embed="rId5"/>
          <a:stretch>
            <a:fillRect/>
          </a:stretch>
        </p:blipFill>
        <p:spPr>
          <a:xfrm>
            <a:off x="988862" y="1128164"/>
            <a:ext cx="2087930" cy="1392337"/>
          </a:xfrm>
          <a:prstGeom prst="rect">
            <a:avLst/>
          </a:prstGeom>
        </p:spPr>
      </p:pic>
      <p:pic>
        <p:nvPicPr>
          <p:cNvPr id="14" name="Picture 14">
            <a:extLst>
              <a:ext uri="{FF2B5EF4-FFF2-40B4-BE49-F238E27FC236}">
                <a16:creationId xmlns:a16="http://schemas.microsoft.com/office/drawing/2014/main" id="{EE9775B6-0B6B-3E31-F755-E08E2D408431}"/>
              </a:ext>
            </a:extLst>
          </p:cNvPr>
          <p:cNvPicPr>
            <a:picLocks noChangeAspect="1"/>
          </p:cNvPicPr>
          <p:nvPr/>
        </p:nvPicPr>
        <p:blipFill>
          <a:blip r:embed="rId6"/>
          <a:stretch>
            <a:fillRect/>
          </a:stretch>
        </p:blipFill>
        <p:spPr>
          <a:xfrm>
            <a:off x="4570511" y="5229876"/>
            <a:ext cx="1819865" cy="1364899"/>
          </a:xfrm>
          <a:prstGeom prst="rect">
            <a:avLst/>
          </a:prstGeom>
        </p:spPr>
      </p:pic>
    </p:spTree>
    <p:extLst>
      <p:ext uri="{BB962C8B-B14F-4D97-AF65-F5344CB8AC3E}">
        <p14:creationId xmlns:p14="http://schemas.microsoft.com/office/powerpoint/2010/main" val="3748499849"/>
      </p:ext>
    </p:extLst>
  </p:cSld>
  <p:clrMapOvr>
    <a:masterClrMapping/>
  </p:clrMapOvr>
  <p:transition spd="slow" advTm="15678">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631" y="370159"/>
            <a:ext cx="7772400" cy="914400"/>
          </a:xfrm>
        </p:spPr>
        <p:txBody>
          <a:bodyPr/>
          <a:lstStyle/>
          <a:p>
            <a:r>
              <a:rPr lang="en-CA" b="1"/>
              <a:t>Math Pathways</a:t>
            </a:r>
          </a:p>
        </p:txBody>
      </p:sp>
      <p:sp>
        <p:nvSpPr>
          <p:cNvPr id="4" name="TextBox 3"/>
          <p:cNvSpPr txBox="1"/>
          <p:nvPr/>
        </p:nvSpPr>
        <p:spPr>
          <a:xfrm>
            <a:off x="285517" y="3051555"/>
            <a:ext cx="1478803" cy="369332"/>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CA" b="1"/>
              <a:t>Workplace 10</a:t>
            </a:r>
          </a:p>
        </p:txBody>
      </p:sp>
      <p:sp>
        <p:nvSpPr>
          <p:cNvPr id="6" name="TextBox 5"/>
          <p:cNvSpPr txBox="1"/>
          <p:nvPr/>
        </p:nvSpPr>
        <p:spPr>
          <a:xfrm>
            <a:off x="4668428" y="3971506"/>
            <a:ext cx="1542254" cy="338554"/>
          </a:xfrm>
          <a:prstGeom prst="rect">
            <a:avLst/>
          </a:prstGeom>
          <a:gradFill>
            <a:gsLst>
              <a:gs pos="100000">
                <a:schemeClr val="bg1"/>
              </a:gs>
              <a:gs pos="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CA" sz="1600" b="1"/>
              <a:t>Pre-Calculus 11</a:t>
            </a:r>
          </a:p>
        </p:txBody>
      </p:sp>
      <p:sp>
        <p:nvSpPr>
          <p:cNvPr id="9" name="TextBox 8"/>
          <p:cNvSpPr txBox="1"/>
          <p:nvPr/>
        </p:nvSpPr>
        <p:spPr>
          <a:xfrm>
            <a:off x="2175917" y="5280058"/>
            <a:ext cx="2022323" cy="307777"/>
          </a:xfrm>
          <a:prstGeom prst="rect">
            <a:avLst/>
          </a:prstGeom>
          <a:noFill/>
        </p:spPr>
        <p:txBody>
          <a:bodyPr wrap="square" rtlCol="0">
            <a:spAutoFit/>
          </a:bodyPr>
          <a:lstStyle/>
          <a:p>
            <a:r>
              <a:rPr lang="en-CA" sz="1400" b="1"/>
              <a:t> </a:t>
            </a:r>
          </a:p>
        </p:txBody>
      </p:sp>
      <p:sp>
        <p:nvSpPr>
          <p:cNvPr id="10" name="TextBox 9"/>
          <p:cNvSpPr txBox="1"/>
          <p:nvPr/>
        </p:nvSpPr>
        <p:spPr>
          <a:xfrm>
            <a:off x="222211" y="1167990"/>
            <a:ext cx="9014748" cy="369332"/>
          </a:xfrm>
          <a:prstGeom prst="rect">
            <a:avLst/>
          </a:prstGeom>
          <a:noFill/>
        </p:spPr>
        <p:txBody>
          <a:bodyPr wrap="square" lIns="91440" tIns="45720" rIns="91440" bIns="45720" rtlCol="0" anchor="t">
            <a:spAutoFit/>
          </a:bodyPr>
          <a:lstStyle/>
          <a:p>
            <a:r>
              <a:rPr lang="en-CA" b="1"/>
              <a:t>*Pathways should be chosen in consideration of your post-secondary program requirements</a:t>
            </a:r>
          </a:p>
        </p:txBody>
      </p:sp>
      <p:sp>
        <p:nvSpPr>
          <p:cNvPr id="14" name="TextBox 13"/>
          <p:cNvSpPr txBox="1"/>
          <p:nvPr/>
        </p:nvSpPr>
        <p:spPr>
          <a:xfrm>
            <a:off x="4681096" y="4710181"/>
            <a:ext cx="1529586" cy="338554"/>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CA" sz="1600" b="1"/>
              <a:t>Pre-Calculus 12</a:t>
            </a:r>
          </a:p>
        </p:txBody>
      </p:sp>
      <p:sp>
        <p:nvSpPr>
          <p:cNvPr id="15" name="TextBox 14"/>
          <p:cNvSpPr txBox="1"/>
          <p:nvPr/>
        </p:nvSpPr>
        <p:spPr>
          <a:xfrm>
            <a:off x="7018755" y="3588033"/>
            <a:ext cx="1816677" cy="830997"/>
          </a:xfrm>
          <a:prstGeom prst="rect">
            <a:avLst/>
          </a:prstGeom>
          <a:noFill/>
          <a:ln w="28575">
            <a:solidFill>
              <a:schemeClr val="tx1"/>
            </a:solidFill>
          </a:ln>
        </p:spPr>
        <p:txBody>
          <a:bodyPr wrap="square" lIns="91440" tIns="45720" rIns="91440" bIns="45720" rtlCol="0" anchor="t">
            <a:spAutoFit/>
          </a:bodyPr>
          <a:lstStyle/>
          <a:p>
            <a:pPr algn="ctr"/>
            <a:r>
              <a:rPr lang="en-CA" sz="1600" b="1" i="1"/>
              <a:t>Post Secondary</a:t>
            </a:r>
            <a:endParaRPr lang="en-US"/>
          </a:p>
          <a:p>
            <a:pPr algn="ctr"/>
            <a:r>
              <a:rPr lang="en-CA" sz="1600" b="1" i="1"/>
              <a:t>Engineering or Computing Science</a:t>
            </a:r>
            <a:endParaRPr lang="en-CA"/>
          </a:p>
        </p:txBody>
      </p:sp>
      <p:sp>
        <p:nvSpPr>
          <p:cNvPr id="18" name="TextBox 17"/>
          <p:cNvSpPr txBox="1"/>
          <p:nvPr/>
        </p:nvSpPr>
        <p:spPr>
          <a:xfrm>
            <a:off x="322482" y="4160649"/>
            <a:ext cx="1493294" cy="369332"/>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CA" b="1"/>
              <a:t>Workplace 11</a:t>
            </a:r>
          </a:p>
        </p:txBody>
      </p:sp>
      <p:sp>
        <p:nvSpPr>
          <p:cNvPr id="19" name="TextBox 18"/>
          <p:cNvSpPr txBox="1"/>
          <p:nvPr/>
        </p:nvSpPr>
        <p:spPr>
          <a:xfrm>
            <a:off x="4757119" y="2266298"/>
            <a:ext cx="3418565" cy="369332"/>
          </a:xfrm>
          <a:prstGeom prst="rect">
            <a:avLst/>
          </a:prstGeom>
          <a:gradFill>
            <a:gsLst>
              <a:gs pos="85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CA" b="1"/>
              <a:t>Foundations and Pre-Calculus 10</a:t>
            </a:r>
          </a:p>
        </p:txBody>
      </p:sp>
      <p:sp>
        <p:nvSpPr>
          <p:cNvPr id="20" name="TextBox 19"/>
          <p:cNvSpPr txBox="1"/>
          <p:nvPr/>
        </p:nvSpPr>
        <p:spPr>
          <a:xfrm>
            <a:off x="1965715" y="3775483"/>
            <a:ext cx="2445788" cy="338554"/>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CA" sz="1600" b="1"/>
              <a:t>Foundations of Math 11</a:t>
            </a:r>
          </a:p>
        </p:txBody>
      </p:sp>
      <p:sp>
        <p:nvSpPr>
          <p:cNvPr id="23" name="Down Arrow 22"/>
          <p:cNvSpPr/>
          <p:nvPr/>
        </p:nvSpPr>
        <p:spPr>
          <a:xfrm>
            <a:off x="839874" y="3552872"/>
            <a:ext cx="237364" cy="5156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ight Arrow 23"/>
          <p:cNvSpPr/>
          <p:nvPr/>
        </p:nvSpPr>
        <p:spPr>
          <a:xfrm rot="5400000">
            <a:off x="5592557" y="2830548"/>
            <a:ext cx="391589" cy="128529"/>
          </a:xfrm>
          <a:prstGeom prst="rightArrow">
            <a:avLst>
              <a:gd name="adj1" fmla="val 59973"/>
              <a:gd name="adj2" fmla="val 971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ight Arrow 24"/>
          <p:cNvSpPr/>
          <p:nvPr/>
        </p:nvSpPr>
        <p:spPr>
          <a:xfrm rot="8848314">
            <a:off x="3809157" y="2720805"/>
            <a:ext cx="668273" cy="209730"/>
          </a:xfrm>
          <a:prstGeom prst="rightArrow">
            <a:avLst>
              <a:gd name="adj1" fmla="val 50000"/>
              <a:gd name="adj2" fmla="val 971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Down Arrow 25"/>
          <p:cNvSpPr/>
          <p:nvPr/>
        </p:nvSpPr>
        <p:spPr>
          <a:xfrm>
            <a:off x="3013895" y="4113631"/>
            <a:ext cx="173183" cy="307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Down Arrow 26"/>
          <p:cNvSpPr/>
          <p:nvPr/>
        </p:nvSpPr>
        <p:spPr>
          <a:xfrm>
            <a:off x="5396568" y="4373780"/>
            <a:ext cx="173183" cy="307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Down Arrow 27"/>
          <p:cNvSpPr/>
          <p:nvPr/>
        </p:nvSpPr>
        <p:spPr>
          <a:xfrm>
            <a:off x="5413619" y="5063457"/>
            <a:ext cx="173183" cy="307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 name="Group 2"/>
          <p:cNvGrpSpPr/>
          <p:nvPr/>
        </p:nvGrpSpPr>
        <p:grpSpPr>
          <a:xfrm>
            <a:off x="6432591" y="4608510"/>
            <a:ext cx="2708689" cy="1743230"/>
            <a:chOff x="8885732" y="3276354"/>
            <a:chExt cx="4532363" cy="2470443"/>
          </a:xfrm>
        </p:grpSpPr>
        <p:sp>
          <p:nvSpPr>
            <p:cNvPr id="21" name="TextBox 20"/>
            <p:cNvSpPr txBox="1"/>
            <p:nvPr/>
          </p:nvSpPr>
          <p:spPr>
            <a:xfrm>
              <a:off x="9670801" y="4296288"/>
              <a:ext cx="3747294" cy="479787"/>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CA" sz="1600" b="1"/>
                <a:t>Computing Science AP</a:t>
              </a:r>
            </a:p>
          </p:txBody>
        </p:sp>
        <p:sp>
          <p:nvSpPr>
            <p:cNvPr id="22" name="TextBox 21"/>
            <p:cNvSpPr txBox="1"/>
            <p:nvPr/>
          </p:nvSpPr>
          <p:spPr>
            <a:xfrm>
              <a:off x="9094469" y="5223393"/>
              <a:ext cx="3844575" cy="523404"/>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CA" b="1"/>
                <a:t>Computing Science 12</a:t>
              </a:r>
            </a:p>
          </p:txBody>
        </p:sp>
        <p:sp>
          <p:nvSpPr>
            <p:cNvPr id="33" name="TextBox 32"/>
            <p:cNvSpPr txBox="1"/>
            <p:nvPr/>
          </p:nvSpPr>
          <p:spPr>
            <a:xfrm>
              <a:off x="8885732" y="3276354"/>
              <a:ext cx="3932722" cy="523404"/>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CA" b="1"/>
                <a:t>Computing Science 11</a:t>
              </a:r>
            </a:p>
          </p:txBody>
        </p:sp>
        <p:sp>
          <p:nvSpPr>
            <p:cNvPr id="34" name="Right Arrow 33"/>
            <p:cNvSpPr/>
            <p:nvPr/>
          </p:nvSpPr>
          <p:spPr>
            <a:xfrm rot="1609845">
              <a:off x="9923784" y="3891719"/>
              <a:ext cx="850338" cy="234721"/>
            </a:xfrm>
            <a:prstGeom prst="rightArrow">
              <a:avLst>
                <a:gd name="adj1" fmla="val 42976"/>
                <a:gd name="adj2" fmla="val 899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ight Arrow 34"/>
            <p:cNvSpPr/>
            <p:nvPr/>
          </p:nvSpPr>
          <p:spPr>
            <a:xfrm rot="5400000">
              <a:off x="8610956" y="4427793"/>
              <a:ext cx="1215238" cy="190748"/>
            </a:xfrm>
            <a:prstGeom prst="rightArrow">
              <a:avLst>
                <a:gd name="adj1" fmla="val 51024"/>
                <a:gd name="adj2" fmla="val 971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ight Arrow 35"/>
            <p:cNvSpPr/>
            <p:nvPr/>
          </p:nvSpPr>
          <p:spPr>
            <a:xfrm rot="6969148">
              <a:off x="10616886" y="4970276"/>
              <a:ext cx="316596" cy="76500"/>
            </a:xfrm>
            <a:prstGeom prst="rightArrow">
              <a:avLst>
                <a:gd name="adj1" fmla="val 50000"/>
                <a:gd name="adj2" fmla="val 971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9" name="TextBox 28"/>
          <p:cNvSpPr txBox="1"/>
          <p:nvPr/>
        </p:nvSpPr>
        <p:spPr>
          <a:xfrm>
            <a:off x="4480201" y="3131082"/>
            <a:ext cx="2261969" cy="750759"/>
          </a:xfrm>
          <a:prstGeom prst="rect">
            <a:avLst/>
          </a:prstGeom>
          <a:noFill/>
          <a:ln w="28575">
            <a:solidFill>
              <a:schemeClr val="tx1"/>
            </a:solidFill>
          </a:ln>
        </p:spPr>
        <p:txBody>
          <a:bodyPr wrap="square" rtlCol="0">
            <a:spAutoFit/>
          </a:bodyPr>
          <a:lstStyle/>
          <a:p>
            <a:pPr algn="ctr"/>
            <a:r>
              <a:rPr lang="en-CA" sz="1400" b="1" i="1"/>
              <a:t>Post Secondary</a:t>
            </a:r>
          </a:p>
          <a:p>
            <a:pPr algn="ctr"/>
            <a:r>
              <a:rPr lang="en-CA" sz="1400" b="1" i="1"/>
              <a:t>Science, Engineering, </a:t>
            </a:r>
          </a:p>
          <a:p>
            <a:pPr algn="ctr"/>
            <a:r>
              <a:rPr lang="en-CA" sz="1400" b="1" i="1"/>
              <a:t>Applied Science</a:t>
            </a:r>
          </a:p>
        </p:txBody>
      </p:sp>
      <p:sp>
        <p:nvSpPr>
          <p:cNvPr id="30" name="TextBox 29"/>
          <p:cNvSpPr txBox="1"/>
          <p:nvPr/>
        </p:nvSpPr>
        <p:spPr>
          <a:xfrm>
            <a:off x="2236556" y="3053722"/>
            <a:ext cx="1837703" cy="584775"/>
          </a:xfrm>
          <a:prstGeom prst="rect">
            <a:avLst/>
          </a:prstGeom>
          <a:noFill/>
          <a:ln w="28575">
            <a:solidFill>
              <a:schemeClr val="tx1"/>
            </a:solidFill>
          </a:ln>
        </p:spPr>
        <p:txBody>
          <a:bodyPr wrap="square" lIns="91440" tIns="45720" rIns="91440" bIns="45720" rtlCol="0" anchor="t">
            <a:spAutoFit/>
          </a:bodyPr>
          <a:lstStyle/>
          <a:p>
            <a:pPr algn="ctr"/>
            <a:r>
              <a:rPr lang="en-CA" sz="1600" b="1" i="1"/>
              <a:t>Post Secondary</a:t>
            </a:r>
            <a:endParaRPr lang="en-CA" sz="1600" b="1" i="1" err="1">
              <a:ea typeface="Calibri"/>
              <a:cs typeface="Calibri"/>
            </a:endParaRPr>
          </a:p>
          <a:p>
            <a:pPr algn="ctr"/>
            <a:r>
              <a:rPr lang="en-CA" sz="1600" b="1" i="1"/>
              <a:t>Arts</a:t>
            </a:r>
            <a:endParaRPr lang="en-CA" sz="1600" b="1" i="1">
              <a:ea typeface="Calibri"/>
              <a:cs typeface="Calibri"/>
            </a:endParaRPr>
          </a:p>
        </p:txBody>
      </p:sp>
      <p:sp>
        <p:nvSpPr>
          <p:cNvPr id="31" name="TextBox 30"/>
          <p:cNvSpPr txBox="1"/>
          <p:nvPr/>
        </p:nvSpPr>
        <p:spPr>
          <a:xfrm>
            <a:off x="133616" y="2070776"/>
            <a:ext cx="1920245" cy="843091"/>
          </a:xfrm>
          <a:prstGeom prst="rect">
            <a:avLst/>
          </a:prstGeom>
          <a:noFill/>
          <a:ln w="28575">
            <a:solidFill>
              <a:srgbClr val="4472C4"/>
            </a:solidFill>
          </a:ln>
        </p:spPr>
        <p:txBody>
          <a:bodyPr wrap="square" lIns="91440" tIns="45720" rIns="91440" bIns="45720" rtlCol="0" anchor="t">
            <a:spAutoFit/>
          </a:bodyPr>
          <a:lstStyle/>
          <a:p>
            <a:pPr algn="ctr"/>
            <a:r>
              <a:rPr lang="en-CA" sz="1600" b="1" i="1"/>
              <a:t>Enter workforce after high school, many trades</a:t>
            </a:r>
          </a:p>
        </p:txBody>
      </p:sp>
      <p:sp>
        <p:nvSpPr>
          <p:cNvPr id="38" name="TextBox 37"/>
          <p:cNvSpPr txBox="1"/>
          <p:nvPr/>
        </p:nvSpPr>
        <p:spPr>
          <a:xfrm>
            <a:off x="4480027" y="1804628"/>
            <a:ext cx="3975906" cy="338554"/>
          </a:xfrm>
          <a:prstGeom prst="rect">
            <a:avLst/>
          </a:prstGeom>
          <a:noFill/>
          <a:ln w="28575">
            <a:solidFill>
              <a:schemeClr val="accent1"/>
            </a:solidFill>
          </a:ln>
        </p:spPr>
        <p:txBody>
          <a:bodyPr wrap="square" lIns="91440" tIns="45720" rIns="91440" bIns="45720" rtlCol="0" anchor="t">
            <a:spAutoFit/>
          </a:bodyPr>
          <a:lstStyle/>
          <a:p>
            <a:pPr algn="ctr"/>
            <a:r>
              <a:rPr lang="en-CA" sz="1600" b="1" i="1"/>
              <a:t>Directly attend College or University</a:t>
            </a:r>
          </a:p>
        </p:txBody>
      </p:sp>
      <p:sp>
        <p:nvSpPr>
          <p:cNvPr id="41" name="TextBox 40"/>
          <p:cNvSpPr txBox="1"/>
          <p:nvPr/>
        </p:nvSpPr>
        <p:spPr>
          <a:xfrm>
            <a:off x="1953620" y="4515844"/>
            <a:ext cx="2445788" cy="1231106"/>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p>
            <a:pPr algn="ctr"/>
            <a:r>
              <a:rPr lang="en-CA" sz="1600" b="1"/>
              <a:t>Foundations of Math 12</a:t>
            </a:r>
          </a:p>
          <a:p>
            <a:pPr algn="ctr"/>
            <a:r>
              <a:rPr lang="en-CA" sz="1400" b="1"/>
              <a:t>*Possible post-secondary requirement but may not be necessary</a:t>
            </a:r>
            <a:endParaRPr lang="en-CA" sz="1400" b="1">
              <a:ea typeface="Calibri"/>
              <a:cs typeface="Calibri"/>
            </a:endParaRPr>
          </a:p>
          <a:p>
            <a:pPr algn="ctr"/>
            <a:endParaRPr lang="en-CA" sz="1600" b="1"/>
          </a:p>
        </p:txBody>
      </p:sp>
      <p:sp>
        <p:nvSpPr>
          <p:cNvPr id="42" name="TextBox 41"/>
          <p:cNvSpPr txBox="1"/>
          <p:nvPr/>
        </p:nvSpPr>
        <p:spPr>
          <a:xfrm>
            <a:off x="4667890" y="5458762"/>
            <a:ext cx="1542254" cy="892552"/>
          </a:xfrm>
          <a:prstGeom prst="rect">
            <a:avLst/>
          </a:prstGeom>
          <a:gradFill>
            <a:gsLst>
              <a:gs pos="100000">
                <a:schemeClr val="bg1"/>
              </a:gs>
              <a:gs pos="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CA" sz="1600" b="1"/>
              <a:t>Calculus 12/AP</a:t>
            </a:r>
          </a:p>
          <a:p>
            <a:pPr algn="ctr"/>
            <a:r>
              <a:rPr lang="en-CA" sz="1200" b="1"/>
              <a:t>*Optional but strongly recommended</a:t>
            </a:r>
          </a:p>
        </p:txBody>
      </p:sp>
      <p:pic>
        <p:nvPicPr>
          <p:cNvPr id="5" name="Picture 6" descr="A picture containing text, monitor, indoor, computer&#10;&#10;Description automatically generated">
            <a:extLst>
              <a:ext uri="{FF2B5EF4-FFF2-40B4-BE49-F238E27FC236}">
                <a16:creationId xmlns:a16="http://schemas.microsoft.com/office/drawing/2014/main" id="{9638069D-CAC4-4CF4-891D-0EB478375BE9}"/>
              </a:ext>
            </a:extLst>
          </p:cNvPr>
          <p:cNvPicPr>
            <a:picLocks noChangeAspect="1"/>
          </p:cNvPicPr>
          <p:nvPr/>
        </p:nvPicPr>
        <p:blipFill>
          <a:blip r:embed="rId2"/>
          <a:stretch>
            <a:fillRect/>
          </a:stretch>
        </p:blipFill>
        <p:spPr>
          <a:xfrm>
            <a:off x="327093" y="4708723"/>
            <a:ext cx="1485900" cy="1095375"/>
          </a:xfrm>
          <a:prstGeom prst="rect">
            <a:avLst/>
          </a:prstGeom>
        </p:spPr>
      </p:pic>
      <p:pic>
        <p:nvPicPr>
          <p:cNvPr id="7" name="Picture 7" descr="A picture containing ceiling, indoor, person, computer&#10;&#10;Description automatically generated">
            <a:extLst>
              <a:ext uri="{FF2B5EF4-FFF2-40B4-BE49-F238E27FC236}">
                <a16:creationId xmlns:a16="http://schemas.microsoft.com/office/drawing/2014/main" id="{60618085-6C48-ADF7-0700-32BB961BCA2B}"/>
              </a:ext>
            </a:extLst>
          </p:cNvPr>
          <p:cNvPicPr>
            <a:picLocks noChangeAspect="1"/>
          </p:cNvPicPr>
          <p:nvPr/>
        </p:nvPicPr>
        <p:blipFill>
          <a:blip r:embed="rId3"/>
          <a:stretch>
            <a:fillRect/>
          </a:stretch>
        </p:blipFill>
        <p:spPr>
          <a:xfrm>
            <a:off x="7335888" y="1343"/>
            <a:ext cx="1663493" cy="1230866"/>
          </a:xfrm>
          <a:prstGeom prst="rect">
            <a:avLst/>
          </a:prstGeom>
        </p:spPr>
      </p:pic>
      <p:sp>
        <p:nvSpPr>
          <p:cNvPr id="8" name="TextBox 7">
            <a:extLst>
              <a:ext uri="{FF2B5EF4-FFF2-40B4-BE49-F238E27FC236}">
                <a16:creationId xmlns:a16="http://schemas.microsoft.com/office/drawing/2014/main" id="{8F833022-FCB3-F0BA-FB5F-2D2FEE9A7569}"/>
              </a:ext>
            </a:extLst>
          </p:cNvPr>
          <p:cNvSpPr txBox="1"/>
          <p:nvPr/>
        </p:nvSpPr>
        <p:spPr>
          <a:xfrm>
            <a:off x="2436528" y="1801840"/>
            <a:ext cx="1676026" cy="369332"/>
          </a:xfrm>
          <a:prstGeom prst="rect">
            <a:avLst/>
          </a:prstGeom>
          <a:solidFill>
            <a:srgbClr val="FF0000"/>
          </a:solidFill>
          <a:ln w="571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Math 9</a:t>
            </a:r>
            <a:endParaRPr lang="en-US">
              <a:cs typeface="Calibri" panose="020F0502020204030204"/>
            </a:endParaRPr>
          </a:p>
        </p:txBody>
      </p:sp>
      <p:cxnSp>
        <p:nvCxnSpPr>
          <p:cNvPr id="12" name="Straight Arrow Connector 11">
            <a:extLst>
              <a:ext uri="{FF2B5EF4-FFF2-40B4-BE49-F238E27FC236}">
                <a16:creationId xmlns:a16="http://schemas.microsoft.com/office/drawing/2014/main" id="{D97C6893-2BC0-0620-DC6F-B2EE30F2744F}"/>
              </a:ext>
            </a:extLst>
          </p:cNvPr>
          <p:cNvCxnSpPr/>
          <p:nvPr/>
        </p:nvCxnSpPr>
        <p:spPr>
          <a:xfrm flipH="1">
            <a:off x="1979329" y="2275327"/>
            <a:ext cx="899795" cy="84700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FC9B396-2095-D19F-7A18-A18B0D2484CE}"/>
              </a:ext>
            </a:extLst>
          </p:cNvPr>
          <p:cNvCxnSpPr>
            <a:cxnSpLocks/>
          </p:cNvCxnSpPr>
          <p:nvPr/>
        </p:nvCxnSpPr>
        <p:spPr>
          <a:xfrm>
            <a:off x="3912598" y="2286561"/>
            <a:ext cx="818916" cy="17299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2418029"/>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ChangeArrowheads="1"/>
          </p:cNvSpPr>
          <p:nvPr/>
        </p:nvSpPr>
        <p:spPr bwMode="auto">
          <a:xfrm>
            <a:off x="2627684" y="212725"/>
            <a:ext cx="4191000" cy="1112838"/>
          </a:xfrm>
          <a:prstGeom prst="flowChartAlternateProcess">
            <a:avLst/>
          </a:prstGeom>
          <a:gradFill>
            <a:gsLst>
              <a:gs pos="4000">
                <a:srgbClr val="FF0000"/>
              </a:gs>
              <a:gs pos="100000">
                <a:schemeClr val="bg1"/>
              </a:gs>
            </a:gsLst>
            <a:lin ang="5400000" scaled="0"/>
          </a:gradFill>
          <a:ln w="19050">
            <a:solidFill>
              <a:schemeClr val="tx1"/>
            </a:solidFill>
            <a:headEnd/>
            <a:tailEnd/>
          </a:ln>
        </p:spPr>
        <p:style>
          <a:lnRef idx="3">
            <a:schemeClr val="lt1"/>
          </a:lnRef>
          <a:fillRef idx="1">
            <a:schemeClr val="accent6"/>
          </a:fillRef>
          <a:effectRef idx="1">
            <a:schemeClr val="accent6"/>
          </a:effectRef>
          <a:fontRef idx="minor">
            <a:schemeClr val="lt1"/>
          </a:fontRef>
        </p:style>
        <p:txBody>
          <a:bodyPr lIns="91440" tIns="45720" rIns="91440" bIns="45720" anchor="t"/>
          <a:lstStyle/>
          <a:p>
            <a:pPr algn="ctr">
              <a:defRPr/>
            </a:pPr>
            <a:r>
              <a:rPr lang="en-US" sz="3200" b="1" dirty="0">
                <a:solidFill>
                  <a:schemeClr val="bg1"/>
                </a:solidFill>
                <a:latin typeface="Arial Black"/>
              </a:rPr>
              <a:t>Physical &amp; Health Education</a:t>
            </a:r>
          </a:p>
        </p:txBody>
      </p:sp>
      <p:sp>
        <p:nvSpPr>
          <p:cNvPr id="19461" name="AutoShape 3"/>
          <p:cNvSpPr>
            <a:spLocks noChangeArrowheads="1"/>
          </p:cNvSpPr>
          <p:nvPr/>
        </p:nvSpPr>
        <p:spPr bwMode="auto">
          <a:xfrm>
            <a:off x="3716338" y="1773238"/>
            <a:ext cx="1955800" cy="641350"/>
          </a:xfrm>
          <a:prstGeom prst="flowChartProcess">
            <a:avLst/>
          </a:prstGeom>
          <a:gradFill>
            <a:gsLst>
              <a:gs pos="4000">
                <a:srgbClr val="FF0000">
                  <a:alpha val="62000"/>
                </a:srgbClr>
              </a:gs>
              <a:gs pos="100000">
                <a:schemeClr val="bg1"/>
              </a:gs>
            </a:gsLst>
            <a:lin ang="5400000" scaled="0"/>
          </a:gradFill>
          <a:ln w="1905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a:cs typeface="Arial"/>
              </a:rPr>
              <a:t>PHE 9 </a:t>
            </a:r>
          </a:p>
        </p:txBody>
      </p:sp>
      <p:sp>
        <p:nvSpPr>
          <p:cNvPr id="18436" name="AutoShape 4"/>
          <p:cNvSpPr>
            <a:spLocks noChangeArrowheads="1"/>
          </p:cNvSpPr>
          <p:nvPr/>
        </p:nvSpPr>
        <p:spPr bwMode="auto">
          <a:xfrm>
            <a:off x="3515990" y="4466327"/>
            <a:ext cx="4304333" cy="960972"/>
          </a:xfrm>
          <a:prstGeom prst="flowChartProcess">
            <a:avLst/>
          </a:prstGeom>
          <a:gradFill>
            <a:gsLst>
              <a:gs pos="0">
                <a:schemeClr val="accent1">
                  <a:lumMod val="40000"/>
                  <a:lumOff val="60000"/>
                </a:schemeClr>
              </a:gs>
              <a:gs pos="100000">
                <a:schemeClr val="bg1"/>
              </a:gs>
            </a:gsLst>
          </a:gradFill>
          <a:ln w="19050">
            <a:solidFill>
              <a:schemeClr val="tx1"/>
            </a:solidFill>
            <a:headEnd/>
            <a:tailEnd/>
          </a:ln>
        </p:spPr>
        <p:style>
          <a:lnRef idx="1">
            <a:schemeClr val="accent6"/>
          </a:lnRef>
          <a:fillRef idx="2">
            <a:schemeClr val="accent6"/>
          </a:fillRef>
          <a:effectRef idx="1">
            <a:schemeClr val="accent6"/>
          </a:effectRef>
          <a:fontRef idx="minor">
            <a:schemeClr val="dk1"/>
          </a:fontRef>
        </p:style>
        <p:txBody>
          <a:bodyPr lIns="91440" tIns="45720" rIns="91440" bIns="45720" anchor="t"/>
          <a:lstStyle/>
          <a:p>
            <a:pPr algn="ctr">
              <a:defRPr/>
            </a:pPr>
            <a:r>
              <a:rPr lang="en-US" sz="2400" b="1">
                <a:solidFill>
                  <a:schemeClr val="tx1"/>
                </a:solidFill>
                <a:latin typeface="Arial"/>
                <a:cs typeface="Arial"/>
              </a:rPr>
              <a:t>Active Living 10 </a:t>
            </a:r>
            <a:endParaRPr lang="en-US" sz="1600">
              <a:solidFill>
                <a:schemeClr val="tx1"/>
              </a:solidFill>
              <a:latin typeface="Calibri"/>
              <a:cs typeface="Calibri"/>
            </a:endParaRPr>
          </a:p>
          <a:p>
            <a:pPr algn="ctr">
              <a:defRPr/>
            </a:pPr>
            <a:r>
              <a:rPr lang="en-US" sz="1400" b="1">
                <a:solidFill>
                  <a:schemeClr val="tx1"/>
                </a:solidFill>
                <a:latin typeface="Calibri"/>
                <a:cs typeface="Calibri"/>
              </a:rPr>
              <a:t>Team</a:t>
            </a:r>
            <a:r>
              <a:rPr lang="en-US" sz="1400" b="1">
                <a:ea typeface="+mn-lt"/>
                <a:cs typeface="+mn-lt"/>
              </a:rPr>
              <a:t> / dual sports and activities; individual fitness; leadership development; social responsibility</a:t>
            </a:r>
            <a:r>
              <a:rPr lang="en-US" sz="1400">
                <a:ea typeface="+mn-lt"/>
                <a:cs typeface="+mn-lt"/>
              </a:rPr>
              <a:t> </a:t>
            </a:r>
            <a:endParaRPr lang="en-US" sz="1400">
              <a:cs typeface="Calibri"/>
            </a:endParaRPr>
          </a:p>
        </p:txBody>
      </p:sp>
      <p:sp>
        <p:nvSpPr>
          <p:cNvPr id="23" name="Down Arrow 22"/>
          <p:cNvSpPr/>
          <p:nvPr/>
        </p:nvSpPr>
        <p:spPr>
          <a:xfrm>
            <a:off x="4480497" y="2607634"/>
            <a:ext cx="484632" cy="1567149"/>
          </a:xfrm>
          <a:prstGeom prst="downArrow">
            <a:avLst/>
          </a:prstGeom>
          <a:solidFill>
            <a:schemeClr val="accent6">
              <a:lumMod val="20000"/>
              <a:lumOff val="80000"/>
            </a:schemeClr>
          </a:solidFill>
        </p:spPr>
        <p:style>
          <a:lnRef idx="1">
            <a:schemeClr val="dk1"/>
          </a:lnRef>
          <a:fillRef idx="3">
            <a:schemeClr val="dk1"/>
          </a:fillRef>
          <a:effectRef idx="2">
            <a:schemeClr val="dk1"/>
          </a:effectRef>
          <a:fontRef idx="minor">
            <a:schemeClr val="lt1"/>
          </a:fontRef>
        </p:style>
        <p:txBody>
          <a:bodyPr anchor="ctr"/>
          <a:lstStyle/>
          <a:p>
            <a:pPr algn="ctr">
              <a:defRPr/>
            </a:pPr>
            <a:endParaRPr lang="en-US"/>
          </a:p>
        </p:txBody>
      </p:sp>
      <p:sp>
        <p:nvSpPr>
          <p:cNvPr id="19471" name="AutoShape 27" descr="data:image/jpeg;base64,/9j/4AAQSkZJRgABAQAAAQABAAD/2wCEAAkGBhEGERMQBxQUExAQFREVERIUEhoQFRUVFBgVFRcRFRUgGyYjGBkvGhkVKy8gLygqLS0sFSo9NTEqOCY3LSkBCQoKBQUFDQUFDSkYEhgpKSkpKSkpKSkpKSkpKSkpKSkpKSkpKSkpKSkpKSkpKSkpKSkpKSkpKSkpKSkpKSkpKf/AABEIALEBHAMBIgACEQEDEQH/xAAcAAEAAgMBAQEAAAAAAAAAAAAABgcDBAUIAgH/xABBEAACAQMDAgUBBgIHBQkAAAABAgADBBEFEiEGMQcTIkFRYRQVIzJCcYGRFjNScpKh8AhiY4LBFyQlNDVzorHR/8QAFAEBAAAAAAAAAAAAAAAAAAAAAP/EABQRAQAAAAAAAAAAAAAAAAAAAAD/2gAMAwEAAhEDEQA/AKNiIgIiICIiAiIgIiICIiAiIgIiICIiAiIgIiICIiAiIgIiICIiAiIgIiICIiAiIgIiICIiAiIgIiICIiAiIgIiICIiAiSjpTw9uer8CxakrEBlR2IdqfmJSasFAPoBbk/7pxnEuDS/DPSfDm3Nfqs07moSgG9Nw3EDFGlRyfMJYHHGcfAzA87xLe696FOsUmutD0mvZCmN5O+mA6e5e1DFqZHyO3uPcVERjvA/IiICIiAiIgIiICIiAiIgIiICIiAiIgIiICIiAiIgIiICIiAiIgJmtLY3tRKdL8zsqjvjJOMnAJxMMmfhLozatqVBg2xKDCo7ldwGM4TuME4IB9jAvrw+8NrfohTVT1XFRQpcggqpO7YM++cZOBnaOBjnU6ZpHrLUKuqX4za2rPb6YDgrlG2VboDP5mYYBx2H0E7vXesHQrC6rKfUlF9hPtUYYQj59ZT+caNoDaJYUba3HqoUaarwB+IoUnvkZ37jnGPV9IEknljxo6VXpfUn+yLto3KitTUcBSxIdB8DcCcewYT1JSJKjdkHA4OMjjsccZlW/wC0LoIv9PS6pr+JaVF3NjnyqvoIz8b/AC4HnGIiAiIgIiICIiAiIgIiICIiAiIgIiICIiAiIgIiICIiAiIgIiICTvwo6j/otXr3BAIWjyuM7ssoVQc8ZfZ7H+AyZBJNugtZTRV824oPUWlVFTeibwWRG2h2LhV25LDgZI5JAwQt7xW6lNvp9u15RcLVr6eayflYjLXFSkAexHkqP+b6TVo+M+mWz1al3Vvt1R0YUHpAeXsz+GuG27TnnnnE0fG6+WtY2mwlt1zRYjBXbi3PDHAGfVnsP24lLVnbTVKgkFiQAecIM8e/fJgXJq3+0jSpgjRbV2J7NXqBAD/cXdn/ABCVl1P4i3/WzhdWq4ok8UaY8ukpPZiucsR8kkzi1NPeodvlstUgMKZUgsp5DIPcf6/fq6L4danrdRUtbSsA3O+pTajTA9yXYAf9fjMCOOhpkhu4JB/hPmTPxF6Aq9Emi146u9x5u/byqupUkKe5GHXuAcg+2DIZAREQEREBNqw0ytqjbNPpVKr99tNGqHHzgAyxPDvw0o3NE6n1mTSsVBNKmW8s1sc7icghODjHLYPIA5sPQddvtaUDoazt7OwCYFWtTx5rD9VKmu0uMcAnAJPJ9oFC3XSF/ZKWurS5RR3ZreooH7nbickjHeeqavTWtVArjUqRdeRTazNJc4/KxSt6h++ZE+o+naXUji060oU7PUaufsmoUBmhcPj8jtgZOf0MA3weeQoGJt6tpVXRK1S3v121aLFHX6j3B9x7g+4M1ICIiAiIgIiICIiAiIgIiICIiAiIgIiICXJ4IWdhq9GpR1dRUqLVR1pN+VlG3GVz6xvC5Xt6VyMDim5OvCPqmj0vds+ocK6YVlQ1H3ZGEAUZIIJ4yBxznG0hNPHLTkW18xQBUp3VNCRn8j0qu0H5/qx+2TiVRp+pfd9W3u2QVfIqIWR+VbYQwUn+Et3xZu01/Tq9zbrUCCtZbTVpPRYORXLKAwHZaiduJStm28NTbsw4z7MOf9ftAszQvF99CpLadNWz16hZj51c761R6rEkMq53eogcEZ+ATLPoX9XQ7JrvxGudj118sUKY2rS8wY2KqeqpV5OWycAcYwSaT6B60o9KBPtHn06lK585zRVW+0Js8v7LVyylQPWQeR+IeM4MtXpulU1Df1B4gkJTpZNlbOuFt0zgVAh5NQnAX3PB/s7QqrqPoihb0q9fSb1Lk0PL8yi1J7a4ReFNRqb4JO7AI+GzxiQaXNqmoW3iTWev936hTqVEdfOtKtOpuS2IJNWmQAWGafpJyfTj2lTatYrYVmp21QVaYOadQKV3KeQSp5Vsd19iCOe8DSiIgJL/AA36P/pPceZeKfsduVau2Cd3PpogDksx4wOTn6yJUqZrELTBLMQABySTwAJcuv6g3hnplLT0omnVuVTzLoEFt7ANXZEz6iquqq2QMk45EDu0rX/tCuS1QFtJs2FMIPTTrNSG5lH/AAFwuecM5HOB6bEez+6meta72ylJBTZz5aAOxLKntw+MAdqagcdo10j17oVpb0aGm3NOitGnsVa2aDAHBYsWAUsSMkgnkyWWnUlpqB/7lcUKg/3K6Of8mMDV6g1htMt6jhwroA5LLv2ICC28Kcj07uR27jOMHHq+nUeubOrQUnB/qa3OVqJg07hG78HBz78+x56Gp6PT1hWS4OabjDL7MPfJGD2+oxNXQtDOhrTpebUKUVdEDMCrKxBXICj1LjaPoPrA85eJTNq9Oz1C4GK9VKlvd8c/aLRghZvqUZP8Mgst/wAStD8qjqqIP/KX9vdr/wC3fUyGA+nmY/wyoICIiAiIgIiICIiAiIgIiICIiAiIgIiICS3wv1b7s1SzNVsUvPGQThdzq1IMfj88iU/VYoQV4I5H8IF2+JfWNHqPSnFZhTuPOTbbO4LqtNtrHA4J3b/V7gcdjKSVtpyO4nY1nVBrqirUG2uGw6quEIbLGovfaS+4le2X4+BxoHV0/UBpNzQu0XcKdSnUKE4yUYMVzjjt3x3/AJSRVtbu+vEttJ0rz6qJVZqfnVBUfDdg7BR6VG71HOAeMAYkRtz5oKN78r+8lHRXWa9JhWU16dalX80ikFKXFMhVa2r5YED0na3qxvbjPMC9NBt7LwvW3salUm7vT6yAWDPjHnMmfw6QI2j/AD7EjgWHSjXer2/3tp1Cg1GpWuWuLdqhSoAanl7v0ZNTDY/NwOACROb4caD98tX6j63cbNzPRFTOwBD/AF2P7K/lRfleOQJPvDnxATrhK4A2VbaoylT+ZqRJ8uqR7EgEEZOCv1geffFpqH3tdLpVNKVOmwRggIDVAB5j7ewO7IwMD0595zenOh77qsM2kUWdE3ZfGFLKpfyw3Ytj2+o7ZEkXjJoFXTL96teilMV2Lb6W4JVZjnftYnDnPOD3B4HvbfSnUlDo7p23u7lPLCUcLT7NUqlmAA/vMC30BJ7CBTnhTpBbURUvUwtnuZw/oVKoyEFTJGMMCSP+GZi8Uesf6a3rVqGfs1EeTb+2VUkmoR8knP7YHtP2j1j9ms70uQ19qVVjVYqRtR9xdh7diwH0qn4kOPYfuYBju5nxLG0TpPS7tqlPXLqlboNrWlelW3GvTOfVVB3BDwvGFIJYEcTup4IWF/8A+m6mjD2x5dXjOM8OPp/Hj2gVJbahVszm2qOhHYo5Q/5Gdi0671O3IFC9uh9PtDsP5EmT29/2e6tEZtbym3xut6ifP9nf8H+U4ms+EFz0/RNa5uLU08orOjuxBdlRQV2AgbmGT7D57QOVa61W1tNRfVK1SrUe0Qbnbdny7igQPoPj9/rIlOkaFbSTcUnyjKHpVlGDnbUQMh+BuUc/Sc2AiIgIiICIiAiIgIiICIiAiIgIiICIiAiIgZrWpsbn4OMfPdf/AJATETmb2k2H3kaiIfWtKpUQbd240hvZfp6A5/5ZrUrdrqotOiMtUZVUdsliAB/MwMSttOR3Etjw/wDB1esbelf3Ffyt7sVo+UKgdabbSSd68Fgwx/8AsrHUNP8AsOwq6VFqLuDIW4wzIVYMqkHKn2952+lfES/6QBTTagNEkk0aqirTJPfCnlc++CMwLn6q8K7/AFW1e00++8yi1w1emlxvUomMLb7xu3ICcgYABUYAka6Z6K1Xw5uad9sSsu7ya9tQrg1Hpsp/EwQAQG24Gc5A4A5kfqeNFW5UivbhCx9TW1zWtTjjgYY47D6Y9vca1fxhugQ1mHVhn+suq1wCD7EMwz+/+iHoHzUsqda/1QtQQoHancOG8lgqrlCrN5ecD0r3PPc4lHeK3Wlt18EfT7goLYMFt6lJ08wnG6qHyVz8AgHCnnkCQfXerbzqU/8Ai1Z6ig5CZ201PyEHAP1xmciBmqIO5cEjAAAPtx3IExnsJ8xAsPpfpTS1qt/SutUpUaVOlUWqHC07guobZTxTJwMnsxJx+k8CZ1OudB6Wos3TemtcIrbDXNDbT3Hna1eoGfOOwxIX0P0zpF9Ta56jvX8uiqlrZabJUDE4OSN2UyVwy4zu529pOF8ULHpS3Y9GaZWa3ZsNXZDSpOy8eqphmcj64PMDZ0/WdE62oMb1PsFV9o84UPsuxvbbcc0yc4wSQT8CRPrToPUeldlfTLv7XbVmVKSvU8xnYgsqeU5ZKp9JIxk5XsDiSHWPEcda6fUt9etbuxpVPK33SW5uqACurerIUqCwHzIBd6RddKot1pdaheWXmipRqJUbFOsmWVzQLK6VBgnGCOOcwIhVuWqqWrEs1QuWZiSSSVYsT7nP/wBzVmSoSQN3vk/zPf8AymOAiIgIiICIiAiIgIiICIiAiIgIiICIiAiIgdPpm7FjeW9SscItal5nJHoLAOMgE4Klh/Gfeu2R0qoEGQ9JqtNm7ZelVdcg/OAs5Mluqh9X00XVwCalO7fznIGWNygcMTge9M/4vqCQjN5e1NQY1Lx2qOe7OxZj+5MwTdrtSakPK2hwRxhi549TMxO3bnsBz8/XSgIiICIiAiIgbOn3rafUV6YBxwyHO11PDU2x+kjIP7y/T4hDpijTo9FaRXejVVXpVFVvLfeAdwKh2c/OSDxzjE88yyOkfEipp1mNPW5qW2+opSulNWNHc/4iNnvTIO4MPUrAj8pgW1c6/S6ms61v1bSubNaqA1Q4QGmgIO8bdzIuR+d1A49pU/V/Q9Tw/IvdMZLuxrZFK4BBKMysgV8ZVlIJ5HBx+ky3tPsql2ooXqU7uxuqZY3lsfsbglcFa6JUzU3AgBlPvyoHMrrqTRrfpF2sLKomysfM8m+u8UqQKMgY00UerazYO8nIHHpzAqZbRrhXamMiiiM574DMqjOBxy6zVkm1fWkvla0/DpUqG4UmtQ60KzJwHqIx3MT7VCcjIyMdozAREQEREBERAREQEREBERAREQEREBERAREQEszS9POoaZqSqPMJt9NqpgOMNbpRDAAkk4SrjPY44wO1Zy6vCTSTqNCpTrFdlW3IOFL4Sr5qg7GOHYPa9u2IFKxMtzR+zuyH9DMv8jiYoCIiAiIgIiICIiB3dD65v+m1KaTcVKaMQSgIKkjA7EccADjHAHxJzb+Of2+kaPVNlRuxhdpOMblDcsrKc9/kYlUxAnXVPiXS1y2+zaZYW1op/OaaqSf7uEXHt33dv4yCxEBERAREQEREBERAREQEREBERAREQEREBERAS5PAXXxUrta3TAbrfyqXcH01atXAOOT+LUlNyTeHms09Dv7erdrlVcnOSNpIO1u/I3bc/QH5gaPV9j9231zSH6KtQfHvn/rOPOv1ddLeXtw9L8pqMB7/AJfTnP6u35u57nvORAREQEREBERAREQEREBERAREQEREBERAREQEREBERAREQEREBERAREQE/Qcdp+RA+6tU1yWqnLHuT3M+IiAiIgIiICIiAiIgIiICIiAiIgIiICIiAiIgIiICIiAiIgIiICIiAiIgIiICIiAiIgIiICIiAiIgIiICIiAiIgf/2Q=="/>
          <p:cNvSpPr>
            <a:spLocks noChangeAspect="1" noChangeArrowheads="1"/>
          </p:cNvSpPr>
          <p:nvPr/>
        </p:nvSpPr>
        <p:spPr bwMode="auto">
          <a:xfrm>
            <a:off x="0" y="-808038"/>
            <a:ext cx="2705100"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19472" name="AutoShape 29" descr="data:image/jpeg;base64,/9j/4AAQSkZJRgABAQAAAQABAAD/2wCEAAkGBhEGERMQBxQUExAQFREVERIUEhoQFRUVFBgVFRcRFRUgGyYjGBkvGhkVKy8gLygqLS0sFSo9NTEqOCY3LSkBCQoKBQUFDQUFDSkYEhgpKSkpKSkpKSkpKSkpKSkpKSkpKSkpKSkpKSkpKSkpKSkpKSkpKSkpKSkpKSkpKSkpKf/AABEIALEBHAMBIgACEQEDEQH/xAAcAAEAAgMBAQEAAAAAAAAAAAAABgcDBAUIAgH/xABBEAACAQMDAgUBBgIHBQkAAAABAgADBBEFEiEGMQcTIkFRYRQVIzJCcYGRFjNScpKh8AhiY4LBFyQlNDVzorHR/8QAFAEBAAAAAAAAAAAAAAAAAAAAAP/EABQRAQAAAAAAAAAAAAAAAAAAAAD/2gAMAwEAAhEDEQA/AKNiIgIiICIiAiIgIiICIiAiIgIiICIiAiIgIiICIiAiIgIiICIiAiIgIiICIiAiIgIiICIiAiIgIiICIiAiIgIiICIiAiSjpTw9uer8CxakrEBlR2IdqfmJSasFAPoBbk/7pxnEuDS/DPSfDm3Nfqs07moSgG9Nw3EDFGlRyfMJYHHGcfAzA87xLe696FOsUmutD0mvZCmN5O+mA6e5e1DFqZHyO3uPcVERjvA/IiICIiAiIgIiICIiAiIgIiICIiAiIgIiICIiAiIgIiICIiAiIgJmtLY3tRKdL8zsqjvjJOMnAJxMMmfhLozatqVBg2xKDCo7ldwGM4TuME4IB9jAvrw+8NrfohTVT1XFRQpcggqpO7YM++cZOBnaOBjnU6ZpHrLUKuqX4za2rPb6YDgrlG2VboDP5mYYBx2H0E7vXesHQrC6rKfUlF9hPtUYYQj59ZT+caNoDaJYUba3HqoUaarwB+IoUnvkZ37jnGPV9IEknljxo6VXpfUn+yLto3KitTUcBSxIdB8DcCcewYT1JSJKjdkHA4OMjjsccZlW/wC0LoIv9PS6pr+JaVF3NjnyqvoIz8b/AC4HnGIiAiIgIiICIiAiIgIiICIiAiIgIiICIiAiIgIiICIiAiIgIiICTvwo6j/otXr3BAIWjyuM7ssoVQc8ZfZ7H+AyZBJNugtZTRV824oPUWlVFTeibwWRG2h2LhV25LDgZI5JAwQt7xW6lNvp9u15RcLVr6eayflYjLXFSkAexHkqP+b6TVo+M+mWz1al3Vvt1R0YUHpAeXsz+GuG27TnnnnE0fG6+WtY2mwlt1zRYjBXbi3PDHAGfVnsP24lLVnbTVKgkFiQAecIM8e/fJgXJq3+0jSpgjRbV2J7NXqBAD/cXdn/ABCVl1P4i3/WzhdWq4ok8UaY8ukpPZiucsR8kkzi1NPeodvlstUgMKZUgsp5DIPcf6/fq6L4danrdRUtbSsA3O+pTajTA9yXYAf9fjMCOOhpkhu4JB/hPmTPxF6Aq9Emi146u9x5u/byqupUkKe5GHXuAcg+2DIZAREQEREBNqw0ytqjbNPpVKr99tNGqHHzgAyxPDvw0o3NE6n1mTSsVBNKmW8s1sc7icghODjHLYPIA5sPQddvtaUDoazt7OwCYFWtTx5rD9VKmu0uMcAnAJPJ9oFC3XSF/ZKWurS5RR3ZreooH7nbickjHeeqavTWtVArjUqRdeRTazNJc4/KxSt6h++ZE+o+naXUji060oU7PUaufsmoUBmhcPj8jtgZOf0MA3weeQoGJt6tpVXRK1S3v121aLFHX6j3B9x7g+4M1ICIiAiIgIiICIiAiIgIiICIiAiIgIiICXJ4IWdhq9GpR1dRUqLVR1pN+VlG3GVz6xvC5Xt6VyMDim5OvCPqmj0vds+ocK6YVlQ1H3ZGEAUZIIJ4yBxznG0hNPHLTkW18xQBUp3VNCRn8j0qu0H5/qx+2TiVRp+pfd9W3u2QVfIqIWR+VbYQwUn+Et3xZu01/Tq9zbrUCCtZbTVpPRYORXLKAwHZaiduJStm28NTbsw4z7MOf9ftAszQvF99CpLadNWz16hZj51c761R6rEkMq53eogcEZ+ATLPoX9XQ7JrvxGudj118sUKY2rS8wY2KqeqpV5OWycAcYwSaT6B60o9KBPtHn06lK585zRVW+0Js8v7LVyylQPWQeR+IeM4MtXpulU1Df1B4gkJTpZNlbOuFt0zgVAh5NQnAX3PB/s7QqrqPoihb0q9fSb1Lk0PL8yi1J7a4ReFNRqb4JO7AI+GzxiQaXNqmoW3iTWev936hTqVEdfOtKtOpuS2IJNWmQAWGafpJyfTj2lTatYrYVmp21QVaYOadQKV3KeQSp5Vsd19iCOe8DSiIgJL/AA36P/pPceZeKfsduVau2Cd3PpogDksx4wOTn6yJUqZrELTBLMQABySTwAJcuv6g3hnplLT0omnVuVTzLoEFt7ANXZEz6iquqq2QMk45EDu0rX/tCuS1QFtJs2FMIPTTrNSG5lH/AAFwuecM5HOB6bEez+6meta72ylJBTZz5aAOxLKntw+MAdqagcdo10j17oVpb0aGm3NOitGnsVa2aDAHBYsWAUsSMkgnkyWWnUlpqB/7lcUKg/3K6Of8mMDV6g1htMt6jhwroA5LLv2ICC28Kcj07uR27jOMHHq+nUeubOrQUnB/qa3OVqJg07hG78HBz78+x56Gp6PT1hWS4OabjDL7MPfJGD2+oxNXQtDOhrTpebUKUVdEDMCrKxBXICj1LjaPoPrA85eJTNq9Oz1C4GK9VKlvd8c/aLRghZvqUZP8Mgst/wAStD8qjqqIP/KX9vdr/wC3fUyGA+nmY/wyoICIiAiIgIiICIiAiIgIiICIiAiIgIiICS3wv1b7s1SzNVsUvPGQThdzq1IMfj88iU/VYoQV4I5H8IF2+JfWNHqPSnFZhTuPOTbbO4LqtNtrHA4J3b/V7gcdjKSVtpyO4nY1nVBrqirUG2uGw6quEIbLGovfaS+4le2X4+BxoHV0/UBpNzQu0XcKdSnUKE4yUYMVzjjt3x3/AJSRVtbu+vEttJ0rz6qJVZqfnVBUfDdg7BR6VG71HOAeMAYkRtz5oKN78r+8lHRXWa9JhWU16dalX80ikFKXFMhVa2r5YED0na3qxvbjPMC9NBt7LwvW3salUm7vT6yAWDPjHnMmfw6QI2j/AD7EjgWHSjXer2/3tp1Cg1GpWuWuLdqhSoAanl7v0ZNTDY/NwOACROb4caD98tX6j63cbNzPRFTOwBD/AF2P7K/lRfleOQJPvDnxATrhK4A2VbaoylT+ZqRJ8uqR7EgEEZOCv1geffFpqH3tdLpVNKVOmwRggIDVAB5j7ewO7IwMD0595zenOh77qsM2kUWdE3ZfGFLKpfyw3Ytj2+o7ZEkXjJoFXTL96teilMV2Lb6W4JVZjnftYnDnPOD3B4HvbfSnUlDo7p23u7lPLCUcLT7NUqlmAA/vMC30BJ7CBTnhTpBbURUvUwtnuZw/oVKoyEFTJGMMCSP+GZi8Uesf6a3rVqGfs1EeTb+2VUkmoR8knP7YHtP2j1j9ms70uQ19qVVjVYqRtR9xdh7diwH0qn4kOPYfuYBju5nxLG0TpPS7tqlPXLqlboNrWlelW3GvTOfVVB3BDwvGFIJYEcTup4IWF/8A+m6mjD2x5dXjOM8OPp/Hj2gVJbahVszm2qOhHYo5Q/5Gdi0671O3IFC9uh9PtDsP5EmT29/2e6tEZtbym3xut6ifP9nf8H+U4ms+EFz0/RNa5uLU08orOjuxBdlRQV2AgbmGT7D57QOVa61W1tNRfVK1SrUe0Qbnbdny7igQPoPj9/rIlOkaFbSTcUnyjKHpVlGDnbUQMh+BuUc/Sc2AiIgIiICIiAiIgIiICIiAiIgIiICIiAiIgZrWpsbn4OMfPdf/AJATETmb2k2H3kaiIfWtKpUQbd240hvZfp6A5/5ZrUrdrqotOiMtUZVUdsliAB/MwMSttOR3Etjw/wDB1esbelf3Ffyt7sVo+UKgdabbSSd68Fgwx/8AsrHUNP8AsOwq6VFqLuDIW4wzIVYMqkHKn2952+lfES/6QBTTagNEkk0aqirTJPfCnlc++CMwLn6q8K7/AFW1e00++8yi1w1emlxvUomMLb7xu3ICcgYABUYAka6Z6K1Xw5uad9sSsu7ya9tQrg1Hpsp/EwQAQG24Gc5A4A5kfqeNFW5UivbhCx9TW1zWtTjjgYY47D6Y9vca1fxhugQ1mHVhn+suq1wCD7EMwz+/+iHoHzUsqda/1QtQQoHancOG8lgqrlCrN5ecD0r3PPc4lHeK3Wlt18EfT7goLYMFt6lJ08wnG6qHyVz8AgHCnnkCQfXerbzqU/8Ai1Z6ig5CZ201PyEHAP1xmciBmqIO5cEjAAAPtx3IExnsJ8xAsPpfpTS1qt/SutUpUaVOlUWqHC07guobZTxTJwMnsxJx+k8CZ1OudB6Wos3TemtcIrbDXNDbT3Hna1eoGfOOwxIX0P0zpF9Ta56jvX8uiqlrZabJUDE4OSN2UyVwy4zu529pOF8ULHpS3Y9GaZWa3ZsNXZDSpOy8eqphmcj64PMDZ0/WdE62oMb1PsFV9o84UPsuxvbbcc0yc4wSQT8CRPrToPUeldlfTLv7XbVmVKSvU8xnYgsqeU5ZKp9JIxk5XsDiSHWPEcda6fUt9etbuxpVPK33SW5uqACurerIUqCwHzIBd6RddKot1pdaheWXmipRqJUbFOsmWVzQLK6VBgnGCOOcwIhVuWqqWrEs1QuWZiSSSVYsT7nP/wBzVmSoSQN3vk/zPf8AymOAiIgIiICIiAiIgIiICIiAiIgIiICIiAiIgdPpm7FjeW9SscItal5nJHoLAOMgE4Klh/Gfeu2R0qoEGQ9JqtNm7ZelVdcg/OAs5Mluqh9X00XVwCalO7fznIGWNygcMTge9M/4vqCQjN5e1NQY1Lx2qOe7OxZj+5MwTdrtSakPK2hwRxhi549TMxO3bnsBz8/XSgIiICIiAiIgbOn3rafUV6YBxwyHO11PDU2x+kjIP7y/T4hDpijTo9FaRXejVVXpVFVvLfeAdwKh2c/OSDxzjE88yyOkfEipp1mNPW5qW2+opSulNWNHc/4iNnvTIO4MPUrAj8pgW1c6/S6ms61v1bSubNaqA1Q4QGmgIO8bdzIuR+d1A49pU/V/Q9Tw/IvdMZLuxrZFK4BBKMysgV8ZVlIJ5HBx+ky3tPsql2ooXqU7uxuqZY3lsfsbglcFa6JUzU3AgBlPvyoHMrrqTRrfpF2sLKomysfM8m+u8UqQKMgY00UerazYO8nIHHpzAqZbRrhXamMiiiM574DMqjOBxy6zVkm1fWkvla0/DpUqG4UmtQ60KzJwHqIx3MT7VCcjIyMdozAREQEREBERAREQEREBERAREQEREBERAREQEszS9POoaZqSqPMJt9NqpgOMNbpRDAAkk4SrjPY44wO1Zy6vCTSTqNCpTrFdlW3IOFL4Sr5qg7GOHYPa9u2IFKxMtzR+zuyH9DMv8jiYoCIiAiIgIiICIiB3dD65v+m1KaTcVKaMQSgIKkjA7EccADjHAHxJzb+Of2+kaPVNlRuxhdpOMblDcsrKc9/kYlUxAnXVPiXS1y2+zaZYW1op/OaaqSf7uEXHt33dv4yCxEBERAREQEREBERAREQEREBERAREQEREBERAS5PAXXxUrta3TAbrfyqXcH01atXAOOT+LUlNyTeHms09Dv7erdrlVcnOSNpIO1u/I3bc/QH5gaPV9j9231zSH6KtQfHvn/rOPOv1ddLeXtw9L8pqMB7/AJfTnP6u35u57nvORAREQEREBERAREQEREBERAREQEREBERAREQEREBERAREQEREBERAREQE/Qcdp+RA+6tU1yWqnLHuT3M+IiAiIgIiICIiAiIgIiICIiAiIgIiICIiAiIgIiICIiAiIgIiICIiAiIgIiICIiAiIgIiICIiAiIgIiICIiAiIgf/2Q=="/>
          <p:cNvSpPr>
            <a:spLocks noChangeAspect="1" noChangeArrowheads="1"/>
          </p:cNvSpPr>
          <p:nvPr/>
        </p:nvSpPr>
        <p:spPr bwMode="auto">
          <a:xfrm>
            <a:off x="152400" y="-655638"/>
            <a:ext cx="2705100"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19473" name="AutoShape 33" descr="data:image/jpeg;base64,/9j/4AAQSkZJRgABAQAAAQABAAD/2wCEAAkGBhEGERMQBxQUExAQFREVERIUEhoQFRUVFBgVFRcRFRUgGyYjGBkvGhkVKy8gLygqLS0sFSo9NTEqOCY3LSkBCQoKBQUFDQUFDSkYEhgpKSkpKSkpKSkpKSkpKSkpKSkpKSkpKSkpKSkpKSkpKSkpKSkpKSkpKSkpKSkpKSkpKf/AABEIALEBHAMBIgACEQEDEQH/xAAcAAEAAgMBAQEAAAAAAAAAAAAABgcDBAUIAgH/xABBEAACAQMDAgUBBgIHBQkAAAABAgADBBEFEiEGMQcTIkFRYRQVIzJCcYGRFjNScpKh8AhiY4LBFyQlNDVzorHR/8QAFAEBAAAAAAAAAAAAAAAAAAAAAP/EABQRAQAAAAAAAAAAAAAAAAAAAAD/2gAMAwEAAhEDEQA/AKNiIgIiICIiAiIgIiICIiAiIgIiICIiAiIgIiICIiAiIgIiICIiAiIgIiICIiAiIgIiICIiAiIgIiICIiAiIgIiICIiAiSjpTw9uer8CxakrEBlR2IdqfmJSasFAPoBbk/7pxnEuDS/DPSfDm3Nfqs07moSgG9Nw3EDFGlRyfMJYHHGcfAzA87xLe696FOsUmutD0mvZCmN5O+mA6e5e1DFqZHyO3uPcVERjvA/IiICIiAiIgIiICIiAiIgIiICIiAiIgIiICIiAiIgIiICIiAiIgJmtLY3tRKdL8zsqjvjJOMnAJxMMmfhLozatqVBg2xKDCo7ldwGM4TuME4IB9jAvrw+8NrfohTVT1XFRQpcggqpO7YM++cZOBnaOBjnU6ZpHrLUKuqX4za2rPb6YDgrlG2VboDP5mYYBx2H0E7vXesHQrC6rKfUlF9hPtUYYQj59ZT+caNoDaJYUba3HqoUaarwB+IoUnvkZ37jnGPV9IEknljxo6VXpfUn+yLto3KitTUcBSxIdB8DcCcewYT1JSJKjdkHA4OMjjsccZlW/wC0LoIv9PS6pr+JaVF3NjnyqvoIz8b/AC4HnGIiAiIgIiICIiAiIgIiICIiAiIgIiICIiAiIgIiICIiAiIgIiICTvwo6j/otXr3BAIWjyuM7ssoVQc8ZfZ7H+AyZBJNugtZTRV824oPUWlVFTeibwWRG2h2LhV25LDgZI5JAwQt7xW6lNvp9u15RcLVr6eayflYjLXFSkAexHkqP+b6TVo+M+mWz1al3Vvt1R0YUHpAeXsz+GuG27TnnnnE0fG6+WtY2mwlt1zRYjBXbi3PDHAGfVnsP24lLVnbTVKgkFiQAecIM8e/fJgXJq3+0jSpgjRbV2J7NXqBAD/cXdn/ABCVl1P4i3/WzhdWq4ok8UaY8ukpPZiucsR8kkzi1NPeodvlstUgMKZUgsp5DIPcf6/fq6L4danrdRUtbSsA3O+pTajTA9yXYAf9fjMCOOhpkhu4JB/hPmTPxF6Aq9Emi146u9x5u/byqupUkKe5GHXuAcg+2DIZAREQEREBNqw0ytqjbNPpVKr99tNGqHHzgAyxPDvw0o3NE6n1mTSsVBNKmW8s1sc7icghODjHLYPIA5sPQddvtaUDoazt7OwCYFWtTx5rD9VKmu0uMcAnAJPJ9oFC3XSF/ZKWurS5RR3ZreooH7nbickjHeeqavTWtVArjUqRdeRTazNJc4/KxSt6h++ZE+o+naXUji060oU7PUaufsmoUBmhcPj8jtgZOf0MA3weeQoGJt6tpVXRK1S3v121aLFHX6j3B9x7g+4M1ICIiAiIgIiICIiAiIgIiICIiAiIgIiICXJ4IWdhq9GpR1dRUqLVR1pN+VlG3GVz6xvC5Xt6VyMDim5OvCPqmj0vds+ocK6YVlQ1H3ZGEAUZIIJ4yBxznG0hNPHLTkW18xQBUp3VNCRn8j0qu0H5/qx+2TiVRp+pfd9W3u2QVfIqIWR+VbYQwUn+Et3xZu01/Tq9zbrUCCtZbTVpPRYORXLKAwHZaiduJStm28NTbsw4z7MOf9ftAszQvF99CpLadNWz16hZj51c761R6rEkMq53eogcEZ+ATLPoX9XQ7JrvxGudj118sUKY2rS8wY2KqeqpV5OWycAcYwSaT6B60o9KBPtHn06lK585zRVW+0Js8v7LVyylQPWQeR+IeM4MtXpulU1Df1B4gkJTpZNlbOuFt0zgVAh5NQnAX3PB/s7QqrqPoihb0q9fSb1Lk0PL8yi1J7a4ReFNRqb4JO7AI+GzxiQaXNqmoW3iTWev936hTqVEdfOtKtOpuS2IJNWmQAWGafpJyfTj2lTatYrYVmp21QVaYOadQKV3KeQSp5Vsd19iCOe8DSiIgJL/AA36P/pPceZeKfsduVau2Cd3PpogDksx4wOTn6yJUqZrELTBLMQABySTwAJcuv6g3hnplLT0omnVuVTzLoEFt7ANXZEz6iquqq2QMk45EDu0rX/tCuS1QFtJs2FMIPTTrNSG5lH/AAFwuecM5HOB6bEez+6meta72ylJBTZz5aAOxLKntw+MAdqagcdo10j17oVpb0aGm3NOitGnsVa2aDAHBYsWAUsSMkgnkyWWnUlpqB/7lcUKg/3K6Of8mMDV6g1htMt6jhwroA5LLv2ICC28Kcj07uR27jOMHHq+nUeubOrQUnB/qa3OVqJg07hG78HBz78+x56Gp6PT1hWS4OabjDL7MPfJGD2+oxNXQtDOhrTpebUKUVdEDMCrKxBXICj1LjaPoPrA85eJTNq9Oz1C4GK9VKlvd8c/aLRghZvqUZP8Mgst/wAStD8qjqqIP/KX9vdr/wC3fUyGA+nmY/wyoICIiAiIgIiICIiAiIgIiICIiAiIgIiICS3wv1b7s1SzNVsUvPGQThdzq1IMfj88iU/VYoQV4I5H8IF2+JfWNHqPSnFZhTuPOTbbO4LqtNtrHA4J3b/V7gcdjKSVtpyO4nY1nVBrqirUG2uGw6quEIbLGovfaS+4le2X4+BxoHV0/UBpNzQu0XcKdSnUKE4yUYMVzjjt3x3/AJSRVtbu+vEttJ0rz6qJVZqfnVBUfDdg7BR6VG71HOAeMAYkRtz5oKN78r+8lHRXWa9JhWU16dalX80ikFKXFMhVa2r5YED0na3qxvbjPMC9NBt7LwvW3salUm7vT6yAWDPjHnMmfw6QI2j/AD7EjgWHSjXer2/3tp1Cg1GpWuWuLdqhSoAanl7v0ZNTDY/NwOACROb4caD98tX6j63cbNzPRFTOwBD/AF2P7K/lRfleOQJPvDnxATrhK4A2VbaoylT+ZqRJ8uqR7EgEEZOCv1geffFpqH3tdLpVNKVOmwRggIDVAB5j7ewO7IwMD0595zenOh77qsM2kUWdE3ZfGFLKpfyw3Ytj2+o7ZEkXjJoFXTL96teilMV2Lb6W4JVZjnftYnDnPOD3B4HvbfSnUlDo7p23u7lPLCUcLT7NUqlmAA/vMC30BJ7CBTnhTpBbURUvUwtnuZw/oVKoyEFTJGMMCSP+GZi8Uesf6a3rVqGfs1EeTb+2VUkmoR8knP7YHtP2j1j9ms70uQ19qVVjVYqRtR9xdh7diwH0qn4kOPYfuYBju5nxLG0TpPS7tqlPXLqlboNrWlelW3GvTOfVVB3BDwvGFIJYEcTup4IWF/8A+m6mjD2x5dXjOM8OPp/Hj2gVJbahVszm2qOhHYo5Q/5Gdi0671O3IFC9uh9PtDsP5EmT29/2e6tEZtbym3xut6ifP9nf8H+U4ms+EFz0/RNa5uLU08orOjuxBdlRQV2AgbmGT7D57QOVa61W1tNRfVK1SrUe0Qbnbdny7igQPoPj9/rIlOkaFbSTcUnyjKHpVlGDnbUQMh+BuUc/Sc2AiIgIiICIiAiIgIiICIiAiIgIiICIiAiIgZrWpsbn4OMfPdf/AJATETmb2k2H3kaiIfWtKpUQbd240hvZfp6A5/5ZrUrdrqotOiMtUZVUdsliAB/MwMSttOR3Etjw/wDB1esbelf3Ffyt7sVo+UKgdabbSSd68Fgwx/8AsrHUNP8AsOwq6VFqLuDIW4wzIVYMqkHKn2952+lfES/6QBTTagNEkk0aqirTJPfCnlc++CMwLn6q8K7/AFW1e00++8yi1w1emlxvUomMLb7xu3ICcgYABUYAka6Z6K1Xw5uad9sSsu7ya9tQrg1Hpsp/EwQAQG24Gc5A4A5kfqeNFW5UivbhCx9TW1zWtTjjgYY47D6Y9vca1fxhugQ1mHVhn+suq1wCD7EMwz+/+iHoHzUsqda/1QtQQoHancOG8lgqrlCrN5ecD0r3PPc4lHeK3Wlt18EfT7goLYMFt6lJ08wnG6qHyVz8AgHCnnkCQfXerbzqU/8Ai1Z6ig5CZ201PyEHAP1xmciBmqIO5cEjAAAPtx3IExnsJ8xAsPpfpTS1qt/SutUpUaVOlUWqHC07guobZTxTJwMnsxJx+k8CZ1OudB6Wos3TemtcIrbDXNDbT3Hna1eoGfOOwxIX0P0zpF9Ta56jvX8uiqlrZabJUDE4OSN2UyVwy4zu529pOF8ULHpS3Y9GaZWa3ZsNXZDSpOy8eqphmcj64PMDZ0/WdE62oMb1PsFV9o84UPsuxvbbcc0yc4wSQT8CRPrToPUeldlfTLv7XbVmVKSvU8xnYgsqeU5ZKp9JIxk5XsDiSHWPEcda6fUt9etbuxpVPK33SW5uqACurerIUqCwHzIBd6RddKot1pdaheWXmipRqJUbFOsmWVzQLK6VBgnGCOOcwIhVuWqqWrEs1QuWZiSSSVYsT7nP/wBzVmSoSQN3vk/zPf8AymOAiIgIiICIiAiIgIiICIiAiIgIiICIiAiIgdPpm7FjeW9SscItal5nJHoLAOMgE4Klh/Gfeu2R0qoEGQ9JqtNm7ZelVdcg/OAs5Mluqh9X00XVwCalO7fznIGWNygcMTge9M/4vqCQjN5e1NQY1Lx2qOe7OxZj+5MwTdrtSakPK2hwRxhi549TMxO3bnsBz8/XSgIiICIiAiIgbOn3rafUV6YBxwyHO11PDU2x+kjIP7y/T4hDpijTo9FaRXejVVXpVFVvLfeAdwKh2c/OSDxzjE88yyOkfEipp1mNPW5qW2+opSulNWNHc/4iNnvTIO4MPUrAj8pgW1c6/S6ms61v1bSubNaqA1Q4QGmgIO8bdzIuR+d1A49pU/V/Q9Tw/IvdMZLuxrZFK4BBKMysgV8ZVlIJ5HBx+ky3tPsql2ooXqU7uxuqZY3lsfsbglcFa6JUzU3AgBlPvyoHMrrqTRrfpF2sLKomysfM8m+u8UqQKMgY00UerazYO8nIHHpzAqZbRrhXamMiiiM574DMqjOBxy6zVkm1fWkvla0/DpUqG4UmtQ60KzJwHqIx3MT7VCcjIyMdozAREQEREBERAREQEREBERAREQEREBERAREQEszS9POoaZqSqPMJt9NqpgOMNbpRDAAkk4SrjPY44wO1Zy6vCTSTqNCpTrFdlW3IOFL4Sr5qg7GOHYPa9u2IFKxMtzR+zuyH9DMv8jiYoCIiAiIgIiICIiB3dD65v+m1KaTcVKaMQSgIKkjA7EccADjHAHxJzb+Of2+kaPVNlRuxhdpOMblDcsrKc9/kYlUxAnXVPiXS1y2+zaZYW1op/OaaqSf7uEXHt33dv4yCxEBERAREQEREBERAREQEREBERAREQEREBERAS5PAXXxUrta3TAbrfyqXcH01atXAOOT+LUlNyTeHms09Dv7erdrlVcnOSNpIO1u/I3bc/QH5gaPV9j9231zSH6KtQfHvn/rOPOv1ddLeXtw9L8pqMB7/AJfTnP6u35u57nvORAREQEREBERAREQEREBERAREQEREBERAREQEREBERAREQEREBERAREQE/Qcdp+RA+6tU1yWqnLHuT3M+IiAiIgIiICIiAiIgIiICIiAiIgIiICIiAiIgIiICIiAiIgIiICIiAiIgIiICIiAiIgIiICIiAiIgIiICIiAiIgf/2Q=="/>
          <p:cNvSpPr>
            <a:spLocks noChangeAspect="1" noChangeArrowheads="1"/>
          </p:cNvSpPr>
          <p:nvPr/>
        </p:nvSpPr>
        <p:spPr bwMode="auto">
          <a:xfrm>
            <a:off x="304800" y="-503238"/>
            <a:ext cx="2705100"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17" name="AutoShape 6"/>
          <p:cNvSpPr>
            <a:spLocks noChangeArrowheads="1"/>
          </p:cNvSpPr>
          <p:nvPr/>
        </p:nvSpPr>
        <p:spPr bwMode="auto">
          <a:xfrm>
            <a:off x="586141" y="4377311"/>
            <a:ext cx="2478158" cy="1755124"/>
          </a:xfrm>
          <a:prstGeom prst="flowChartProcess">
            <a:avLst/>
          </a:prstGeom>
          <a:gradFill>
            <a:gsLst>
              <a:gs pos="0">
                <a:schemeClr val="accent1">
                  <a:lumMod val="40000"/>
                  <a:lumOff val="60000"/>
                </a:schemeClr>
              </a:gs>
              <a:gs pos="100000">
                <a:schemeClr val="bg1"/>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dirty="0">
                <a:latin typeface="Arial"/>
                <a:cs typeface="Arial"/>
              </a:rPr>
              <a:t>Athletic Leadership 9- 11</a:t>
            </a:r>
          </a:p>
          <a:p>
            <a:pPr algn="ctr"/>
            <a:r>
              <a:rPr lang="en-US" altLang="en-US" sz="1200" b="1" dirty="0">
                <a:latin typeface="Arial"/>
                <a:cs typeface="Arial"/>
              </a:rPr>
              <a:t>E Block- organizing activities for grade 8 students, intramurals, scorekeeping &amp; officiating</a:t>
            </a:r>
            <a:endParaRPr lang="en-US" altLang="en-US" sz="1200" b="1" dirty="0">
              <a:latin typeface="Arial" pitchFamily="34" charset="0"/>
              <a:cs typeface="Arial"/>
            </a:endParaRPr>
          </a:p>
          <a:p>
            <a:pPr algn="ctr"/>
            <a:r>
              <a:rPr lang="en-US" altLang="en-US" sz="1200" b="1" dirty="0">
                <a:latin typeface="Arial"/>
                <a:cs typeface="Arial"/>
              </a:rPr>
              <a:t>(Application required)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7117" y="1473057"/>
            <a:ext cx="1663733" cy="1247800"/>
          </a:xfrm>
          <a:prstGeom prst="rect">
            <a:avLst/>
          </a:prstGeom>
        </p:spPr>
      </p:pic>
      <p:sp>
        <p:nvSpPr>
          <p:cNvPr id="15" name="Down Arrow 22">
            <a:extLst>
              <a:ext uri="{FF2B5EF4-FFF2-40B4-BE49-F238E27FC236}">
                <a16:creationId xmlns:a16="http://schemas.microsoft.com/office/drawing/2014/main" id="{058710D3-441A-4858-BA51-E90611399F62}"/>
              </a:ext>
            </a:extLst>
          </p:cNvPr>
          <p:cNvSpPr/>
          <p:nvPr/>
        </p:nvSpPr>
        <p:spPr>
          <a:xfrm rot="2220000">
            <a:off x="3149520" y="2583203"/>
            <a:ext cx="366511" cy="1740858"/>
          </a:xfrm>
          <a:prstGeom prst="downArrow">
            <a:avLst/>
          </a:prstGeom>
          <a:solidFill>
            <a:schemeClr val="accent6">
              <a:lumMod val="20000"/>
              <a:lumOff val="80000"/>
            </a:schemeClr>
          </a:solidFill>
        </p:spPr>
        <p:style>
          <a:lnRef idx="1">
            <a:schemeClr val="dk1"/>
          </a:lnRef>
          <a:fillRef idx="3">
            <a:schemeClr val="dk1"/>
          </a:fillRef>
          <a:effectRef idx="2">
            <a:schemeClr val="dk1"/>
          </a:effectRef>
          <a:fontRef idx="minor">
            <a:schemeClr val="lt1"/>
          </a:fontRef>
        </p:style>
        <p:txBody>
          <a:bodyPr anchor="ctr"/>
          <a:lstStyle/>
          <a:p>
            <a:pPr algn="ctr">
              <a:defRPr/>
            </a:pPr>
            <a:endParaRPr lang="en-US"/>
          </a:p>
        </p:txBody>
      </p:sp>
      <p:pic>
        <p:nvPicPr>
          <p:cNvPr id="2" name="Picture 2" descr="A picture containing sport, road, athletic game, outdoor&#10;&#10;Description automatically generated">
            <a:extLst>
              <a:ext uri="{FF2B5EF4-FFF2-40B4-BE49-F238E27FC236}">
                <a16:creationId xmlns:a16="http://schemas.microsoft.com/office/drawing/2014/main" id="{408001E0-574B-4696-9079-E24B3C7BAD99}"/>
              </a:ext>
            </a:extLst>
          </p:cNvPr>
          <p:cNvPicPr>
            <a:picLocks noChangeAspect="1"/>
          </p:cNvPicPr>
          <p:nvPr/>
        </p:nvPicPr>
        <p:blipFill>
          <a:blip r:embed="rId4"/>
          <a:stretch>
            <a:fillRect/>
          </a:stretch>
        </p:blipFill>
        <p:spPr>
          <a:xfrm>
            <a:off x="585787" y="1323975"/>
            <a:ext cx="1888332" cy="2793207"/>
          </a:xfrm>
          <a:prstGeom prst="rect">
            <a:avLst/>
          </a:prstGeom>
        </p:spPr>
      </p:pic>
      <p:pic>
        <p:nvPicPr>
          <p:cNvPr id="3" name="Picture 3" descr="A picture containing floor, indoor, sword, weapon&#10;&#10;Description automatically generated">
            <a:extLst>
              <a:ext uri="{FF2B5EF4-FFF2-40B4-BE49-F238E27FC236}">
                <a16:creationId xmlns:a16="http://schemas.microsoft.com/office/drawing/2014/main" id="{C9CDCE3F-2003-4C9A-8CF4-BCEE364C78C8}"/>
              </a:ext>
            </a:extLst>
          </p:cNvPr>
          <p:cNvPicPr>
            <a:picLocks noChangeAspect="1"/>
          </p:cNvPicPr>
          <p:nvPr/>
        </p:nvPicPr>
        <p:blipFill>
          <a:blip r:embed="rId5"/>
          <a:stretch>
            <a:fillRect/>
          </a:stretch>
        </p:blipFill>
        <p:spPr>
          <a:xfrm>
            <a:off x="5960268" y="2897981"/>
            <a:ext cx="1914525" cy="1276350"/>
          </a:xfrm>
          <a:prstGeom prst="rect">
            <a:avLst/>
          </a:prstGeom>
        </p:spPr>
      </p:pic>
      <p:pic>
        <p:nvPicPr>
          <p:cNvPr id="4" name="Picture 5">
            <a:extLst>
              <a:ext uri="{FF2B5EF4-FFF2-40B4-BE49-F238E27FC236}">
                <a16:creationId xmlns:a16="http://schemas.microsoft.com/office/drawing/2014/main" id="{445F540E-86E6-B697-05CA-31C50A576D3A}"/>
              </a:ext>
            </a:extLst>
          </p:cNvPr>
          <p:cNvPicPr>
            <a:picLocks noChangeAspect="1"/>
          </p:cNvPicPr>
          <p:nvPr/>
        </p:nvPicPr>
        <p:blipFill>
          <a:blip r:embed="rId6"/>
          <a:stretch>
            <a:fillRect/>
          </a:stretch>
        </p:blipFill>
        <p:spPr>
          <a:xfrm>
            <a:off x="3513142" y="5527726"/>
            <a:ext cx="1626262" cy="1215974"/>
          </a:xfrm>
          <a:prstGeom prst="rect">
            <a:avLst/>
          </a:prstGeom>
        </p:spPr>
      </p:pic>
      <p:pic>
        <p:nvPicPr>
          <p:cNvPr id="6" name="Picture 6" descr="A group of people posing for a photo&#10;&#10;Description automatically generated">
            <a:extLst>
              <a:ext uri="{FF2B5EF4-FFF2-40B4-BE49-F238E27FC236}">
                <a16:creationId xmlns:a16="http://schemas.microsoft.com/office/drawing/2014/main" id="{AFE25D62-3C7E-5468-561D-C49BAA36673F}"/>
              </a:ext>
            </a:extLst>
          </p:cNvPr>
          <p:cNvPicPr>
            <a:picLocks noChangeAspect="1"/>
          </p:cNvPicPr>
          <p:nvPr/>
        </p:nvPicPr>
        <p:blipFill>
          <a:blip r:embed="rId7"/>
          <a:stretch>
            <a:fillRect/>
          </a:stretch>
        </p:blipFill>
        <p:spPr>
          <a:xfrm>
            <a:off x="5285351" y="5527727"/>
            <a:ext cx="1611370" cy="1208528"/>
          </a:xfrm>
          <a:prstGeom prst="rect">
            <a:avLst/>
          </a:prstGeom>
        </p:spPr>
      </p:pic>
    </p:spTree>
    <p:extLst>
      <p:ext uri="{BB962C8B-B14F-4D97-AF65-F5344CB8AC3E}">
        <p14:creationId xmlns:p14="http://schemas.microsoft.com/office/powerpoint/2010/main" val="3051695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143000" y="381000"/>
            <a:ext cx="6858000" cy="457200"/>
          </a:xfrm>
          <a:prstGeom prst="rect">
            <a:avLst/>
          </a:prstGeom>
          <a:gradFill>
            <a:gsLst>
              <a:gs pos="1000">
                <a:srgbClr val="FF0000">
                  <a:alpha val="62000"/>
                </a:srgbClr>
              </a:gs>
              <a:gs pos="100000">
                <a:schemeClr val="bg1"/>
              </a:gs>
            </a:gsLst>
            <a:lin ang="5400000" scaled="0"/>
          </a:gradFill>
          <a:ln w="38100">
            <a:solidFill>
              <a:srgbClr val="7030A0"/>
            </a:solidFill>
            <a:miter lim="800000"/>
            <a:headEnd/>
            <a:tailEnd/>
          </a:ln>
        </p:spPr>
        <p:txBody>
          <a:bodyPr wrap="none" lIns="91440" tIns="45720" rIns="91440" bIns="45720"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dirty="0">
                <a:solidFill>
                  <a:schemeClr val="bg1"/>
                </a:solidFill>
                <a:latin typeface="Arial Black"/>
              </a:rPr>
              <a:t>SCIENCE COURSES</a:t>
            </a:r>
          </a:p>
        </p:txBody>
      </p:sp>
      <p:sp>
        <p:nvSpPr>
          <p:cNvPr id="18435" name="Oval 4"/>
          <p:cNvSpPr>
            <a:spLocks noChangeArrowheads="1"/>
          </p:cNvSpPr>
          <p:nvPr/>
        </p:nvSpPr>
        <p:spPr bwMode="auto">
          <a:xfrm>
            <a:off x="3132138" y="2157079"/>
            <a:ext cx="2447925" cy="757237"/>
          </a:xfrm>
          <a:prstGeom prst="ellipse">
            <a:avLst/>
          </a:prstGeom>
          <a:gradFill>
            <a:gsLst>
              <a:gs pos="1000">
                <a:schemeClr val="accent1">
                  <a:lumMod val="40000"/>
                  <a:lumOff val="60000"/>
                </a:schemeClr>
              </a:gs>
              <a:gs pos="100000">
                <a:schemeClr val="bg1"/>
              </a:gs>
            </a:gsLst>
            <a:lin ang="5400000" scaled="0"/>
          </a:gradFill>
          <a:ln w="19050">
            <a:solidFill>
              <a:schemeClr val="tx1"/>
            </a:solidFill>
          </a:ln>
        </p:spPr>
        <p:txBody>
          <a:bodyPr wrap="none" lIns="91440" tIns="45720" rIns="91440" bIns="45720"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600" b="1" dirty="0">
                <a:latin typeface="Arial" pitchFamily="34" charset="0"/>
                <a:cs typeface="Arial" pitchFamily="34" charset="0"/>
              </a:rPr>
              <a:t>Science 10</a:t>
            </a:r>
          </a:p>
        </p:txBody>
      </p:sp>
      <p:sp>
        <p:nvSpPr>
          <p:cNvPr id="18436" name="Rectangle 5"/>
          <p:cNvSpPr>
            <a:spLocks noChangeArrowheads="1"/>
          </p:cNvSpPr>
          <p:nvPr/>
        </p:nvSpPr>
        <p:spPr bwMode="auto">
          <a:xfrm>
            <a:off x="748702" y="3784337"/>
            <a:ext cx="7995363" cy="863863"/>
          </a:xfrm>
          <a:prstGeom prst="rect">
            <a:avLst/>
          </a:prstGeom>
          <a:gradFill>
            <a:gsLst>
              <a:gs pos="1000">
                <a:schemeClr val="accent1">
                  <a:lumMod val="40000"/>
                  <a:lumOff val="60000"/>
                </a:schemeClr>
              </a:gs>
              <a:gs pos="100000">
                <a:schemeClr val="bg1"/>
              </a:gs>
            </a:gsLst>
            <a:lin ang="5400000" scaled="0"/>
          </a:gradFill>
          <a:ln w="38100">
            <a:solidFill>
              <a:srgbClr val="7030A0"/>
            </a:solidFill>
            <a:miter lim="800000"/>
            <a:headEnd/>
            <a:tailEnd/>
          </a:ln>
        </p:spPr>
        <p:txBody>
          <a:bodyPr wrap="none" lIns="91440" tIns="45720" rIns="91440" bIns="45720"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sz="1400" b="1" dirty="0">
              <a:latin typeface="Arial"/>
              <a:cs typeface="Arial"/>
            </a:endParaRPr>
          </a:p>
          <a:p>
            <a:endParaRPr lang="en-US" altLang="en-US" sz="1400" b="1" dirty="0">
              <a:latin typeface="Arial"/>
              <a:cs typeface="Arial"/>
            </a:endParaRPr>
          </a:p>
          <a:p>
            <a:pPr algn="ctr"/>
            <a:r>
              <a:rPr lang="en-US" altLang="en-US" sz="1400" b="1" dirty="0">
                <a:latin typeface="Arial"/>
                <a:cs typeface="Arial"/>
              </a:rPr>
              <a:t>Life Sciences  •  Chemistry   •  Physics  </a:t>
            </a:r>
            <a:r>
              <a:rPr lang="en-US" sz="1400" b="1" dirty="0">
                <a:latin typeface="Arial"/>
                <a:cs typeface="Arial"/>
              </a:rPr>
              <a:t>• Science for Citizens • Earth Science</a:t>
            </a:r>
            <a:endParaRPr lang="en-US" sz="1400" dirty="0">
              <a:latin typeface="Arial"/>
              <a:cs typeface="Arial"/>
            </a:endParaRPr>
          </a:p>
          <a:p>
            <a:pPr algn="ctr"/>
            <a:r>
              <a:rPr lang="en-US" sz="1400" b="1" dirty="0">
                <a:latin typeface="Arial"/>
                <a:cs typeface="Arial"/>
              </a:rPr>
              <a:t>GRADE 11</a:t>
            </a:r>
          </a:p>
          <a:p>
            <a:pPr algn="ctr"/>
            <a:endParaRPr lang="en-US" altLang="en-US" sz="1400" b="1" dirty="0">
              <a:solidFill>
                <a:srgbClr val="000000"/>
              </a:solidFill>
              <a:latin typeface="Arial"/>
              <a:cs typeface="Arial"/>
            </a:endParaRPr>
          </a:p>
          <a:p>
            <a:r>
              <a:rPr lang="en-US" altLang="en-US" sz="1400" b="1" dirty="0">
                <a:solidFill>
                  <a:schemeClr val="bg1"/>
                </a:solidFill>
                <a:latin typeface="Arial"/>
                <a:cs typeface="Arial"/>
              </a:rPr>
              <a:t>      </a:t>
            </a:r>
          </a:p>
          <a:p>
            <a:r>
              <a:rPr lang="en-US" altLang="en-US" sz="1600" b="1" dirty="0">
                <a:solidFill>
                  <a:schemeClr val="bg1"/>
                </a:solidFill>
                <a:latin typeface="Garamond"/>
              </a:rPr>
              <a:t>        </a:t>
            </a:r>
          </a:p>
        </p:txBody>
      </p:sp>
      <p:sp>
        <p:nvSpPr>
          <p:cNvPr id="18437" name="Rectangle 6"/>
          <p:cNvSpPr>
            <a:spLocks noChangeArrowheads="1"/>
          </p:cNvSpPr>
          <p:nvPr/>
        </p:nvSpPr>
        <p:spPr bwMode="auto">
          <a:xfrm>
            <a:off x="630238" y="5098406"/>
            <a:ext cx="8113712" cy="685800"/>
          </a:xfrm>
          <a:prstGeom prst="rect">
            <a:avLst/>
          </a:prstGeom>
          <a:gradFill>
            <a:gsLst>
              <a:gs pos="1000">
                <a:schemeClr val="accent1">
                  <a:lumMod val="40000"/>
                  <a:lumOff val="60000"/>
                </a:schemeClr>
              </a:gs>
              <a:gs pos="100000">
                <a:schemeClr val="bg1"/>
              </a:gs>
            </a:gsLst>
            <a:lin ang="5400000" scaled="0"/>
          </a:gradFill>
          <a:ln>
            <a:noFill/>
          </a:ln>
        </p:spPr>
        <p:txBody>
          <a:bodyPr wrap="none" lIns="91440" tIns="45720" rIns="91440" bIns="45720"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600" b="1" dirty="0">
                <a:latin typeface="Arial"/>
                <a:cs typeface="Arial"/>
              </a:rPr>
              <a:t>ANATOMY &amp; PHYSIOLOGY •  CHEMISTRY  •  PHYSICS</a:t>
            </a:r>
            <a:endParaRPr lang="en-US" dirty="0"/>
          </a:p>
          <a:p>
            <a:pPr algn="ctr"/>
            <a:r>
              <a:rPr lang="en-US" altLang="en-US" sz="1600" b="1" dirty="0">
                <a:latin typeface="Arial"/>
                <a:cs typeface="Arial"/>
              </a:rPr>
              <a:t>GRADE 12   </a:t>
            </a:r>
            <a:endParaRPr lang="en-US" dirty="0"/>
          </a:p>
        </p:txBody>
      </p:sp>
      <p:sp>
        <p:nvSpPr>
          <p:cNvPr id="18438" name="Oval 7"/>
          <p:cNvSpPr>
            <a:spLocks noChangeArrowheads="1"/>
          </p:cNvSpPr>
          <p:nvPr/>
        </p:nvSpPr>
        <p:spPr bwMode="auto">
          <a:xfrm>
            <a:off x="2895600" y="981075"/>
            <a:ext cx="2819400" cy="771525"/>
          </a:xfrm>
          <a:prstGeom prst="ellipse">
            <a:avLst/>
          </a:prstGeom>
          <a:gradFill>
            <a:gsLst>
              <a:gs pos="0">
                <a:srgbClr val="FF0000">
                  <a:alpha val="62000"/>
                </a:srgbClr>
              </a:gs>
              <a:gs pos="98000">
                <a:schemeClr val="bg1"/>
              </a:gs>
            </a:gsLst>
            <a:lin ang="5400000" scaled="0"/>
          </a:gradFill>
          <a:ln w="19050">
            <a:solidFill>
              <a:schemeClr val="tx1"/>
            </a:solidFill>
            <a:round/>
            <a:headEnd/>
            <a:tailEnd/>
          </a:ln>
        </p:spPr>
        <p:txBody>
          <a:bodyPr wrap="none"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600" b="1">
                <a:latin typeface="Arial" pitchFamily="34" charset="0"/>
                <a:cs typeface="Arial" pitchFamily="34" charset="0"/>
              </a:rPr>
              <a:t>Science 9</a:t>
            </a:r>
          </a:p>
        </p:txBody>
      </p:sp>
      <p:sp>
        <p:nvSpPr>
          <p:cNvPr id="18439" name="Text Box 17"/>
          <p:cNvSpPr txBox="1">
            <a:spLocks noChangeArrowheads="1"/>
          </p:cNvSpPr>
          <p:nvPr/>
        </p:nvSpPr>
        <p:spPr bwMode="auto">
          <a:xfrm>
            <a:off x="8296275" y="36052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18440" name="Rectangle 18"/>
          <p:cNvSpPr>
            <a:spLocks noChangeArrowheads="1"/>
          </p:cNvSpPr>
          <p:nvPr/>
        </p:nvSpPr>
        <p:spPr bwMode="auto">
          <a:xfrm>
            <a:off x="8559800" y="40259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solidFill>
                <a:schemeClr val="bg2"/>
              </a:solidFill>
            </a:endParaRPr>
          </a:p>
        </p:txBody>
      </p:sp>
      <p:sp>
        <p:nvSpPr>
          <p:cNvPr id="19" name="Down Arrow 18"/>
          <p:cNvSpPr/>
          <p:nvPr/>
        </p:nvSpPr>
        <p:spPr>
          <a:xfrm>
            <a:off x="4183063" y="4724400"/>
            <a:ext cx="504825" cy="382588"/>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a:p>
        </p:txBody>
      </p:sp>
      <p:sp>
        <p:nvSpPr>
          <p:cNvPr id="20" name="Down Arrow 19"/>
          <p:cNvSpPr/>
          <p:nvPr/>
        </p:nvSpPr>
        <p:spPr>
          <a:xfrm>
            <a:off x="4073525" y="1841500"/>
            <a:ext cx="485775" cy="287338"/>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a:p>
        </p:txBody>
      </p:sp>
      <p:sp>
        <p:nvSpPr>
          <p:cNvPr id="21" name="Down Arrow 20"/>
          <p:cNvSpPr/>
          <p:nvPr/>
        </p:nvSpPr>
        <p:spPr>
          <a:xfrm>
            <a:off x="4140200" y="3028950"/>
            <a:ext cx="431800" cy="576263"/>
          </a:xfrm>
          <a:prstGeom prst="downArrow">
            <a:avLst>
              <a:gd name="adj1" fmla="val 50000"/>
              <a:gd name="adj2" fmla="val 50000"/>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a:p>
        </p:txBody>
      </p:sp>
      <p:pic>
        <p:nvPicPr>
          <p:cNvPr id="18449" name="Picture 23" descr="http://t3.gstatic.com/images?q=tbn:ANd9GcRn6WeFkFTa9mjJv88spQtdOkk_PkFRjrVnVQZ9cn8wR8jjd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38" y="5788951"/>
            <a:ext cx="8113712" cy="93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A picture containing text, floor, indoor, table&#10;&#10;Description automatically generated">
            <a:extLst>
              <a:ext uri="{FF2B5EF4-FFF2-40B4-BE49-F238E27FC236}">
                <a16:creationId xmlns:a16="http://schemas.microsoft.com/office/drawing/2014/main" id="{F356CB38-B2F2-4FCE-8115-33ED5D44FC41}"/>
              </a:ext>
            </a:extLst>
          </p:cNvPr>
          <p:cNvPicPr>
            <a:picLocks noChangeAspect="1"/>
          </p:cNvPicPr>
          <p:nvPr/>
        </p:nvPicPr>
        <p:blipFill>
          <a:blip r:embed="rId4"/>
          <a:stretch>
            <a:fillRect/>
          </a:stretch>
        </p:blipFill>
        <p:spPr>
          <a:xfrm>
            <a:off x="750093" y="990862"/>
            <a:ext cx="1936628" cy="2607219"/>
          </a:xfrm>
          <a:prstGeom prst="rect">
            <a:avLst/>
          </a:prstGeom>
        </p:spPr>
      </p:pic>
      <p:pic>
        <p:nvPicPr>
          <p:cNvPr id="4" name="Picture 5">
            <a:extLst>
              <a:ext uri="{FF2B5EF4-FFF2-40B4-BE49-F238E27FC236}">
                <a16:creationId xmlns:a16="http://schemas.microsoft.com/office/drawing/2014/main" id="{FFF8B703-EE64-44E0-88E5-7E6DEC87AA99}"/>
              </a:ext>
            </a:extLst>
          </p:cNvPr>
          <p:cNvPicPr>
            <a:picLocks noChangeAspect="1"/>
          </p:cNvPicPr>
          <p:nvPr/>
        </p:nvPicPr>
        <p:blipFill>
          <a:blip r:embed="rId5"/>
          <a:stretch>
            <a:fillRect/>
          </a:stretch>
        </p:blipFill>
        <p:spPr>
          <a:xfrm>
            <a:off x="7516526" y="919073"/>
            <a:ext cx="1491288" cy="2682618"/>
          </a:xfrm>
          <a:prstGeom prst="rect">
            <a:avLst/>
          </a:prstGeom>
        </p:spPr>
      </p:pic>
      <p:pic>
        <p:nvPicPr>
          <p:cNvPr id="2" name="Picture 4" descr="A picture containing person, indoor, ceiling, people&#10;&#10;Description automatically generated">
            <a:extLst>
              <a:ext uri="{FF2B5EF4-FFF2-40B4-BE49-F238E27FC236}">
                <a16:creationId xmlns:a16="http://schemas.microsoft.com/office/drawing/2014/main" id="{9680C138-A8D9-A8C4-A160-8BED184D1041}"/>
              </a:ext>
            </a:extLst>
          </p:cNvPr>
          <p:cNvPicPr>
            <a:picLocks noChangeAspect="1"/>
          </p:cNvPicPr>
          <p:nvPr/>
        </p:nvPicPr>
        <p:blipFill>
          <a:blip r:embed="rId6"/>
          <a:stretch>
            <a:fillRect/>
          </a:stretch>
        </p:blipFill>
        <p:spPr>
          <a:xfrm>
            <a:off x="5817266" y="916319"/>
            <a:ext cx="1697076" cy="2689816"/>
          </a:xfrm>
          <a:prstGeom prst="rect">
            <a:avLst/>
          </a:prstGeom>
        </p:spPr>
      </p:pic>
    </p:spTree>
    <p:extLst>
      <p:ext uri="{BB962C8B-B14F-4D97-AF65-F5344CB8AC3E}">
        <p14:creationId xmlns:p14="http://schemas.microsoft.com/office/powerpoint/2010/main" val="1393716061"/>
      </p:ext>
    </p:extLst>
  </p:cSld>
  <p:clrMapOvr>
    <a:masterClrMapping/>
  </p:clrMapOvr>
  <p:transition advTm="17487">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F9E4911D-03A7-E855-7F16-130B5E6EBAAA}"/>
              </a:ext>
            </a:extLst>
          </p:cNvPr>
          <p:cNvPicPr>
            <a:picLocks noChangeAspect="1"/>
          </p:cNvPicPr>
          <p:nvPr/>
        </p:nvPicPr>
        <p:blipFill rotWithShape="1">
          <a:blip r:embed="rId2"/>
          <a:srcRect l="6292" r="22422"/>
          <a:stretch/>
        </p:blipFill>
        <p:spPr>
          <a:xfrm>
            <a:off x="452753" y="-1"/>
            <a:ext cx="8691247" cy="6857999"/>
          </a:xfrm>
          <a:prstGeom prst="rect">
            <a:avLst/>
          </a:prstGeom>
        </p:spPr>
      </p:pic>
      <p:sp>
        <p:nvSpPr>
          <p:cNvPr id="53" name="Rectangle 5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64924"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9F63F-5061-0127-BCB5-39782AA48215}"/>
              </a:ext>
            </a:extLst>
          </p:cNvPr>
          <p:cNvSpPr>
            <a:spLocks noGrp="1"/>
          </p:cNvSpPr>
          <p:nvPr>
            <p:ph type="title"/>
          </p:nvPr>
        </p:nvSpPr>
        <p:spPr>
          <a:xfrm>
            <a:off x="874986" y="721805"/>
            <a:ext cx="2906015" cy="2147520"/>
          </a:xfrm>
        </p:spPr>
        <p:txBody>
          <a:bodyPr>
            <a:normAutofit/>
          </a:bodyPr>
          <a:lstStyle/>
          <a:p>
            <a:r>
              <a:rPr lang="en-US" sz="2600">
                <a:solidFill>
                  <a:schemeClr val="bg1"/>
                </a:solidFill>
                <a:cs typeface="Calibri Light"/>
              </a:rPr>
              <a:t>Land Acknowledgement </a:t>
            </a:r>
            <a:endParaRPr lang="en-US" sz="2600">
              <a:solidFill>
                <a:schemeClr val="bg1"/>
              </a:solidFill>
            </a:endParaRPr>
          </a:p>
        </p:txBody>
      </p:sp>
      <p:sp>
        <p:nvSpPr>
          <p:cNvPr id="55" name="Rectangle 5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40" y="73152"/>
            <a:ext cx="884223" cy="232963"/>
            <a:chOff x="1188720" y="73152"/>
            <a:chExt cx="1178966" cy="232963"/>
          </a:xfrm>
        </p:grpSpPr>
        <p:sp>
          <p:nvSpPr>
            <p:cNvPr id="5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Rectangle 7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C4AC09E-6222-00A9-071D-3308E630375B}"/>
              </a:ext>
            </a:extLst>
          </p:cNvPr>
          <p:cNvSpPr>
            <a:spLocks noGrp="1"/>
          </p:cNvSpPr>
          <p:nvPr>
            <p:ph idx="1"/>
          </p:nvPr>
        </p:nvSpPr>
        <p:spPr>
          <a:xfrm>
            <a:off x="874986" y="3379979"/>
            <a:ext cx="2906014" cy="3186359"/>
          </a:xfrm>
        </p:spPr>
        <p:txBody>
          <a:bodyPr anchor="ctr">
            <a:normAutofit/>
          </a:bodyPr>
          <a:lstStyle/>
          <a:p>
            <a:pPr marL="0" indent="0">
              <a:buNone/>
            </a:pPr>
            <a:r>
              <a:rPr lang="en-US" sz="1600">
                <a:solidFill>
                  <a:schemeClr val="bg1"/>
                </a:solidFill>
                <a:cs typeface="Calibri"/>
              </a:rPr>
              <a:t>As we meet today, we acknowledge that we are on the traditional and unceded territory of the Kwantlen, Katzie and </a:t>
            </a:r>
            <a:r>
              <a:rPr lang="en-US" sz="1600" err="1">
                <a:solidFill>
                  <a:schemeClr val="bg1"/>
                </a:solidFill>
                <a:cs typeface="Calibri"/>
              </a:rPr>
              <a:t>Semiamhoo</a:t>
            </a:r>
            <a:r>
              <a:rPr lang="en-US" sz="1600">
                <a:solidFill>
                  <a:schemeClr val="bg1"/>
                </a:solidFill>
                <a:cs typeface="Calibri"/>
              </a:rPr>
              <a:t> First Nations</a:t>
            </a:r>
          </a:p>
        </p:txBody>
      </p:sp>
    </p:spTree>
    <p:extLst>
      <p:ext uri="{BB962C8B-B14F-4D97-AF65-F5344CB8AC3E}">
        <p14:creationId xmlns:p14="http://schemas.microsoft.com/office/powerpoint/2010/main" val="3197293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p:cNvSpPr>
            <a:spLocks noChangeArrowheads="1"/>
          </p:cNvSpPr>
          <p:nvPr/>
        </p:nvSpPr>
        <p:spPr bwMode="auto">
          <a:xfrm>
            <a:off x="2268538" y="333375"/>
            <a:ext cx="4103687" cy="671513"/>
          </a:xfrm>
          <a:prstGeom prst="flowChartAlternateProcess">
            <a:avLst/>
          </a:prstGeom>
          <a:gradFill>
            <a:gsLst>
              <a:gs pos="100000">
                <a:schemeClr val="tx1"/>
              </a:gs>
              <a:gs pos="0">
                <a:srgbClr val="FF0000"/>
              </a:gs>
            </a:gsLst>
            <a:lin ang="5400000" scaled="0"/>
          </a:gradFill>
          <a:ln>
            <a:headEnd/>
            <a:tailEnd/>
          </a:ln>
        </p:spPr>
        <p:style>
          <a:lnRef idx="2">
            <a:schemeClr val="accent3"/>
          </a:lnRef>
          <a:fillRef idx="1">
            <a:schemeClr val="lt1"/>
          </a:fillRef>
          <a:effectRef idx="0">
            <a:schemeClr val="accent3"/>
          </a:effectRef>
          <a:fontRef idx="minor">
            <a:schemeClr val="dk1"/>
          </a:fontRef>
        </p:style>
        <p:txBody>
          <a:bodyPr/>
          <a:lstStyle/>
          <a:p>
            <a:pPr algn="ctr">
              <a:defRPr/>
            </a:pPr>
            <a:r>
              <a:rPr lang="en-US" sz="3200" b="1">
                <a:solidFill>
                  <a:schemeClr val="bg1"/>
                </a:solidFill>
                <a:latin typeface="Arial Black" pitchFamily="34" charset="0"/>
              </a:rPr>
              <a:t>Social Studies</a:t>
            </a:r>
          </a:p>
        </p:txBody>
      </p:sp>
      <p:sp>
        <p:nvSpPr>
          <p:cNvPr id="14339" name="AutoShape 3"/>
          <p:cNvSpPr>
            <a:spLocks noChangeArrowheads="1"/>
          </p:cNvSpPr>
          <p:nvPr/>
        </p:nvSpPr>
        <p:spPr bwMode="auto">
          <a:xfrm>
            <a:off x="5563969" y="1167038"/>
            <a:ext cx="3403401" cy="1030672"/>
          </a:xfrm>
          <a:prstGeom prst="flowChartProcess">
            <a:avLst/>
          </a:prstGeom>
          <a:gradFill>
            <a:gsLst>
              <a:gs pos="0">
                <a:srgbClr val="FF0000"/>
              </a:gs>
              <a:gs pos="100000">
                <a:schemeClr val="accent3">
                  <a:tint val="20000"/>
                  <a:satMod val="125000"/>
                </a:schemeClr>
              </a:gs>
            </a:gsLst>
          </a:gradFill>
          <a:ln>
            <a:headEnd/>
            <a:tailEnd/>
          </a:ln>
        </p:spPr>
        <p:style>
          <a:lnRef idx="1">
            <a:schemeClr val="accent3"/>
          </a:lnRef>
          <a:fillRef idx="2">
            <a:schemeClr val="accent3"/>
          </a:fillRef>
          <a:effectRef idx="1">
            <a:schemeClr val="accent3"/>
          </a:effectRef>
          <a:fontRef idx="minor">
            <a:schemeClr val="dk1"/>
          </a:fontRef>
        </p:style>
        <p:txBody>
          <a:bodyPr/>
          <a:lstStyle/>
          <a:p>
            <a:pPr algn="ctr">
              <a:defRPr/>
            </a:pPr>
            <a:r>
              <a:rPr lang="en-US" sz="1600" b="1">
                <a:solidFill>
                  <a:schemeClr val="tx1"/>
                </a:solidFill>
              </a:rPr>
              <a:t>Social Studies 9    </a:t>
            </a:r>
          </a:p>
          <a:p>
            <a:pPr algn="ctr">
              <a:defRPr/>
            </a:pPr>
            <a:r>
              <a:rPr lang="en-US" sz="1200">
                <a:solidFill>
                  <a:schemeClr val="tx1"/>
                </a:solidFill>
              </a:rPr>
              <a:t> Looking at cause &amp; consequences; continuity &amp; change: Age of Revolutions to WW I</a:t>
            </a:r>
          </a:p>
        </p:txBody>
      </p:sp>
      <p:sp>
        <p:nvSpPr>
          <p:cNvPr id="14340" name="AutoShape 4"/>
          <p:cNvSpPr>
            <a:spLocks noChangeArrowheads="1"/>
          </p:cNvSpPr>
          <p:nvPr/>
        </p:nvSpPr>
        <p:spPr bwMode="auto">
          <a:xfrm>
            <a:off x="3100160" y="2329896"/>
            <a:ext cx="3397461" cy="720725"/>
          </a:xfrm>
          <a:prstGeom prst="flowChartProcess">
            <a:avLst/>
          </a:prstGeom>
          <a:gradFill>
            <a:gsLst>
              <a:gs pos="0">
                <a:schemeClr val="accent1">
                  <a:lumMod val="40000"/>
                  <a:lumOff val="60000"/>
                </a:schemeClr>
              </a:gs>
              <a:gs pos="100000">
                <a:schemeClr val="bg1"/>
              </a:gs>
            </a:gsLst>
            <a:lin ang="5400000" scaled="0"/>
          </a:gradFill>
          <a:ln>
            <a:headEnd/>
            <a:tailEnd/>
          </a:ln>
        </p:spPr>
        <p:style>
          <a:lnRef idx="1">
            <a:schemeClr val="accent3"/>
          </a:lnRef>
          <a:fillRef idx="2">
            <a:schemeClr val="accent3"/>
          </a:fillRef>
          <a:effectRef idx="1">
            <a:schemeClr val="accent3"/>
          </a:effectRef>
          <a:fontRef idx="minor">
            <a:schemeClr val="dk1"/>
          </a:fontRef>
        </p:style>
        <p:txBody>
          <a:bodyPr/>
          <a:lstStyle/>
          <a:p>
            <a:pPr>
              <a:defRPr/>
            </a:pPr>
            <a:r>
              <a:rPr lang="en-US" b="1">
                <a:solidFill>
                  <a:schemeClr val="tx1"/>
                </a:solidFill>
              </a:rPr>
              <a:t>Social Studies 10</a:t>
            </a:r>
          </a:p>
          <a:p>
            <a:pPr>
              <a:defRPr/>
            </a:pPr>
            <a:r>
              <a:rPr lang="en-US" sz="1200">
                <a:solidFill>
                  <a:schemeClr val="tx1"/>
                </a:solidFill>
              </a:rPr>
              <a:t>Looking at events from a historical perspective &amp; ethical judgments: 20</a:t>
            </a:r>
            <a:r>
              <a:rPr lang="en-US" sz="1200" baseline="30000">
                <a:solidFill>
                  <a:schemeClr val="tx1"/>
                </a:solidFill>
              </a:rPr>
              <a:t>th</a:t>
            </a:r>
            <a:r>
              <a:rPr lang="en-US" sz="1200">
                <a:solidFill>
                  <a:schemeClr val="tx1"/>
                </a:solidFill>
              </a:rPr>
              <a:t> Century Canada &amp; beyond!</a:t>
            </a:r>
          </a:p>
        </p:txBody>
      </p:sp>
      <p:sp>
        <p:nvSpPr>
          <p:cNvPr id="14341" name="AutoShape 5"/>
          <p:cNvSpPr>
            <a:spLocks noChangeArrowheads="1"/>
          </p:cNvSpPr>
          <p:nvPr/>
        </p:nvSpPr>
        <p:spPr bwMode="auto">
          <a:xfrm>
            <a:off x="559711" y="3068637"/>
            <a:ext cx="2392363" cy="460420"/>
          </a:xfrm>
          <a:prstGeom prst="flowChartProcess">
            <a:avLst/>
          </a:prstGeom>
          <a:gradFill>
            <a:gsLst>
              <a:gs pos="0">
                <a:schemeClr val="accent1">
                  <a:lumMod val="40000"/>
                  <a:lumOff val="60000"/>
                </a:schemeClr>
              </a:gs>
              <a:gs pos="100000">
                <a:schemeClr val="bg1"/>
              </a:gs>
            </a:gsLst>
            <a:lin ang="5400000" scaled="0"/>
          </a:gradFill>
          <a:ln>
            <a:headEnd/>
            <a:tailEnd/>
          </a:ln>
        </p:spPr>
        <p:style>
          <a:lnRef idx="1">
            <a:schemeClr val="accent3"/>
          </a:lnRef>
          <a:fillRef idx="3">
            <a:schemeClr val="accent3"/>
          </a:fillRef>
          <a:effectRef idx="2">
            <a:schemeClr val="accent3"/>
          </a:effectRef>
          <a:fontRef idx="minor">
            <a:schemeClr val="lt1"/>
          </a:fontRef>
        </p:style>
        <p:txBody>
          <a:bodyPr lIns="91440" tIns="45720" rIns="91440" bIns="45720" anchor="t"/>
          <a:lstStyle/>
          <a:p>
            <a:pPr algn="ctr">
              <a:defRPr/>
            </a:pPr>
            <a:r>
              <a:rPr lang="en-US" b="1">
                <a:solidFill>
                  <a:schemeClr val="tx1"/>
                </a:solidFill>
              </a:rPr>
              <a:t>WW2 Through Film 11</a:t>
            </a:r>
            <a:endParaRPr lang="en-US" b="1">
              <a:solidFill>
                <a:schemeClr val="tx1"/>
              </a:solidFill>
              <a:ea typeface="Calibri"/>
              <a:cs typeface="Calibri"/>
            </a:endParaRPr>
          </a:p>
        </p:txBody>
      </p:sp>
      <p:sp>
        <p:nvSpPr>
          <p:cNvPr id="14342" name="AutoShape 6"/>
          <p:cNvSpPr>
            <a:spLocks noChangeArrowheads="1"/>
          </p:cNvSpPr>
          <p:nvPr/>
        </p:nvSpPr>
        <p:spPr bwMode="auto">
          <a:xfrm>
            <a:off x="505526" y="5106313"/>
            <a:ext cx="936625" cy="648741"/>
          </a:xfrm>
          <a:prstGeom prst="flowChartProcess">
            <a:avLst/>
          </a:prstGeom>
          <a:gradFill>
            <a:gsLst>
              <a:gs pos="0">
                <a:schemeClr val="accent1">
                  <a:lumMod val="40000"/>
                  <a:lumOff val="60000"/>
                </a:schemeClr>
              </a:gs>
              <a:gs pos="100000">
                <a:schemeClr val="bg1"/>
              </a:gs>
            </a:gsLst>
            <a:lin ang="5400000" scaled="0"/>
          </a:gradFill>
          <a:ln>
            <a:headEnd/>
            <a:tailEnd/>
          </a:ln>
        </p:spPr>
        <p:style>
          <a:lnRef idx="3">
            <a:schemeClr val="lt1"/>
          </a:lnRef>
          <a:fillRef idx="1">
            <a:schemeClr val="accent3"/>
          </a:fillRef>
          <a:effectRef idx="1">
            <a:schemeClr val="accent3"/>
          </a:effectRef>
          <a:fontRef idx="minor">
            <a:schemeClr val="lt1"/>
          </a:fontRef>
        </p:style>
        <p:txBody>
          <a:bodyPr/>
          <a:lstStyle/>
          <a:p>
            <a:pPr algn="ctr">
              <a:defRPr/>
            </a:pPr>
            <a:r>
              <a:rPr lang="en-US" b="1">
                <a:solidFill>
                  <a:schemeClr val="tx1"/>
                </a:solidFill>
              </a:rPr>
              <a:t>History 12 </a:t>
            </a:r>
          </a:p>
        </p:txBody>
      </p:sp>
      <p:sp>
        <p:nvSpPr>
          <p:cNvPr id="14344" name="AutoShape 8"/>
          <p:cNvSpPr>
            <a:spLocks noChangeArrowheads="1"/>
          </p:cNvSpPr>
          <p:nvPr/>
        </p:nvSpPr>
        <p:spPr bwMode="auto">
          <a:xfrm>
            <a:off x="1622154" y="5107845"/>
            <a:ext cx="1604984" cy="635372"/>
          </a:xfrm>
          <a:prstGeom prst="flowChartProcess">
            <a:avLst/>
          </a:prstGeom>
          <a:gradFill>
            <a:gsLst>
              <a:gs pos="0">
                <a:schemeClr val="accent1">
                  <a:lumMod val="40000"/>
                  <a:lumOff val="60000"/>
                </a:schemeClr>
              </a:gs>
              <a:gs pos="100000">
                <a:schemeClr val="bg1"/>
              </a:gs>
            </a:gsLst>
            <a:lin ang="5400000" scaled="0"/>
          </a:gradFill>
          <a:ln>
            <a:headEnd/>
            <a:tailEnd/>
          </a:ln>
        </p:spPr>
        <p:style>
          <a:lnRef idx="3">
            <a:schemeClr val="lt1"/>
          </a:lnRef>
          <a:fillRef idx="1">
            <a:schemeClr val="accent3"/>
          </a:fillRef>
          <a:effectRef idx="1">
            <a:schemeClr val="accent3"/>
          </a:effectRef>
          <a:fontRef idx="minor">
            <a:schemeClr val="lt1"/>
          </a:fontRef>
        </p:style>
        <p:txBody>
          <a:bodyPr lIns="91440" tIns="45720" rIns="91440" bIns="45720" anchor="t"/>
          <a:lstStyle/>
          <a:p>
            <a:pPr>
              <a:defRPr/>
            </a:pPr>
            <a:r>
              <a:rPr lang="en-US" b="1" dirty="0">
                <a:solidFill>
                  <a:schemeClr val="tx1"/>
                </a:solidFill>
              </a:rPr>
              <a:t>Geography 12</a:t>
            </a:r>
            <a:endParaRPr lang="en-US" b="1" dirty="0">
              <a:solidFill>
                <a:schemeClr val="tx1"/>
              </a:solidFill>
              <a:ea typeface="Calibri"/>
              <a:cs typeface="Calibri"/>
            </a:endParaRPr>
          </a:p>
          <a:p>
            <a:pPr algn="ctr">
              <a:defRPr/>
            </a:pPr>
            <a:endParaRPr lang="en-US">
              <a:solidFill>
                <a:schemeClr val="bg1"/>
              </a:solidFill>
            </a:endParaRPr>
          </a:p>
        </p:txBody>
      </p:sp>
      <p:sp>
        <p:nvSpPr>
          <p:cNvPr id="14345" name="AutoShape 9"/>
          <p:cNvSpPr>
            <a:spLocks noChangeArrowheads="1"/>
          </p:cNvSpPr>
          <p:nvPr/>
        </p:nvSpPr>
        <p:spPr bwMode="auto">
          <a:xfrm>
            <a:off x="6733207" y="3192495"/>
            <a:ext cx="1443037" cy="673100"/>
          </a:xfrm>
          <a:prstGeom prst="flowChartProcess">
            <a:avLst/>
          </a:prstGeom>
          <a:gradFill>
            <a:gsLst>
              <a:gs pos="0">
                <a:schemeClr val="accent1">
                  <a:lumMod val="40000"/>
                  <a:lumOff val="60000"/>
                </a:schemeClr>
              </a:gs>
              <a:gs pos="100000">
                <a:schemeClr val="bg1"/>
              </a:gs>
            </a:gsLst>
            <a:lin ang="5400000" scaled="0"/>
          </a:gradFill>
          <a:ln>
            <a:headEnd/>
            <a:tailEnd/>
          </a:ln>
        </p:spPr>
        <p:style>
          <a:lnRef idx="3">
            <a:schemeClr val="lt1"/>
          </a:lnRef>
          <a:fillRef idx="1">
            <a:schemeClr val="accent3"/>
          </a:fillRef>
          <a:effectRef idx="1">
            <a:schemeClr val="accent3"/>
          </a:effectRef>
          <a:fontRef idx="minor">
            <a:schemeClr val="lt1"/>
          </a:fontRef>
        </p:style>
        <p:txBody>
          <a:bodyPr/>
          <a:lstStyle/>
          <a:p>
            <a:pPr algn="ctr">
              <a:defRPr/>
            </a:pPr>
            <a:r>
              <a:rPr lang="en-US" b="1">
                <a:solidFill>
                  <a:schemeClr val="tx1"/>
                </a:solidFill>
              </a:rPr>
              <a:t>Philosophy </a:t>
            </a:r>
          </a:p>
          <a:p>
            <a:pPr algn="ctr">
              <a:defRPr/>
            </a:pPr>
            <a:r>
              <a:rPr lang="en-US" b="1">
                <a:solidFill>
                  <a:schemeClr val="tx1"/>
                </a:solidFill>
              </a:rPr>
              <a:t>12</a:t>
            </a:r>
          </a:p>
        </p:txBody>
      </p:sp>
      <p:sp>
        <p:nvSpPr>
          <p:cNvPr id="14346" name="AutoShape 10"/>
          <p:cNvSpPr>
            <a:spLocks noChangeArrowheads="1"/>
          </p:cNvSpPr>
          <p:nvPr/>
        </p:nvSpPr>
        <p:spPr bwMode="auto">
          <a:xfrm>
            <a:off x="6904006" y="3858167"/>
            <a:ext cx="1052910" cy="578420"/>
          </a:xfrm>
          <a:prstGeom prst="flowChartProcess">
            <a:avLst/>
          </a:prstGeom>
          <a:gradFill>
            <a:gsLst>
              <a:gs pos="0">
                <a:schemeClr val="accent1">
                  <a:lumMod val="40000"/>
                  <a:lumOff val="60000"/>
                </a:schemeClr>
              </a:gs>
              <a:gs pos="100000">
                <a:schemeClr val="bg1"/>
              </a:gs>
            </a:gsLst>
            <a:lin ang="5400000" scaled="0"/>
          </a:gradFill>
          <a:ln>
            <a:headEnd/>
            <a:tailEnd/>
          </a:ln>
        </p:spPr>
        <p:style>
          <a:lnRef idx="3">
            <a:schemeClr val="lt1"/>
          </a:lnRef>
          <a:fillRef idx="1">
            <a:schemeClr val="accent3"/>
          </a:fillRef>
          <a:effectRef idx="1">
            <a:schemeClr val="accent3"/>
          </a:effectRef>
          <a:fontRef idx="minor">
            <a:schemeClr val="lt1"/>
          </a:fontRef>
        </p:style>
        <p:txBody>
          <a:bodyPr/>
          <a:lstStyle/>
          <a:p>
            <a:pPr algn="ctr">
              <a:defRPr/>
            </a:pPr>
            <a:r>
              <a:rPr lang="en-US" b="1">
                <a:solidFill>
                  <a:schemeClr val="tx1"/>
                </a:solidFill>
              </a:rPr>
              <a:t>Law 12</a:t>
            </a:r>
          </a:p>
        </p:txBody>
      </p:sp>
      <p:sp>
        <p:nvSpPr>
          <p:cNvPr id="14359" name="AutoShape 10"/>
          <p:cNvSpPr>
            <a:spLocks noChangeArrowheads="1"/>
          </p:cNvSpPr>
          <p:nvPr/>
        </p:nvSpPr>
        <p:spPr bwMode="auto">
          <a:xfrm>
            <a:off x="6763482" y="2404911"/>
            <a:ext cx="1357312" cy="660016"/>
          </a:xfrm>
          <a:prstGeom prst="flowChartProcess">
            <a:avLst/>
          </a:prstGeom>
          <a:gradFill>
            <a:gsLst>
              <a:gs pos="0">
                <a:schemeClr val="accent1">
                  <a:lumMod val="40000"/>
                  <a:lumOff val="60000"/>
                </a:schemeClr>
              </a:gs>
              <a:gs pos="100000">
                <a:schemeClr val="bg1"/>
              </a:gs>
            </a:gsLst>
            <a:lin ang="5400000" scaled="0"/>
          </a:gradFill>
          <a:ln>
            <a:headEnd/>
            <a:tailEnd/>
          </a:ln>
        </p:spPr>
        <p:style>
          <a:lnRef idx="3">
            <a:schemeClr val="lt1"/>
          </a:lnRef>
          <a:fillRef idx="1">
            <a:schemeClr val="accent3"/>
          </a:fillRef>
          <a:effectRef idx="1">
            <a:schemeClr val="accent3"/>
          </a:effectRef>
          <a:fontRef idx="minor">
            <a:schemeClr val="lt1"/>
          </a:fontRef>
        </p:style>
        <p:txBody>
          <a:bodyPr/>
          <a:lstStyle/>
          <a:p>
            <a:pPr algn="ctr">
              <a:defRPr/>
            </a:pPr>
            <a:r>
              <a:rPr lang="en-US" b="1">
                <a:solidFill>
                  <a:schemeClr val="tx1"/>
                </a:solidFill>
              </a:rPr>
              <a:t>Social </a:t>
            </a:r>
          </a:p>
          <a:p>
            <a:pPr algn="ctr">
              <a:defRPr/>
            </a:pPr>
            <a:r>
              <a:rPr lang="en-US" b="1">
                <a:solidFill>
                  <a:schemeClr val="tx1"/>
                </a:solidFill>
              </a:rPr>
              <a:t>Justice 12</a:t>
            </a:r>
          </a:p>
        </p:txBody>
      </p:sp>
      <p:sp>
        <p:nvSpPr>
          <p:cNvPr id="27" name="Down Arrow 26"/>
          <p:cNvSpPr/>
          <p:nvPr/>
        </p:nvSpPr>
        <p:spPr>
          <a:xfrm rot="2468922">
            <a:off x="5233018" y="1660046"/>
            <a:ext cx="484188" cy="574675"/>
          </a:xfrm>
          <a:prstGeom prst="downArrow">
            <a:avLst>
              <a:gd name="adj1" fmla="val 50000"/>
              <a:gd name="adj2" fmla="val 55241"/>
            </a:avLst>
          </a:prstGeom>
          <a:gradFill>
            <a:gsLst>
              <a:gs pos="100000">
                <a:schemeClr val="tx1"/>
              </a:gs>
              <a:gs pos="0">
                <a:srgbClr val="5A77A9"/>
              </a:gs>
            </a:gsLst>
            <a:lin ang="5400000" scaled="0"/>
          </a:gra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28" name="AutoShape 5"/>
          <p:cNvSpPr>
            <a:spLocks noChangeArrowheads="1"/>
          </p:cNvSpPr>
          <p:nvPr/>
        </p:nvSpPr>
        <p:spPr bwMode="auto">
          <a:xfrm>
            <a:off x="529362" y="3759771"/>
            <a:ext cx="2246165" cy="460420"/>
          </a:xfrm>
          <a:prstGeom prst="flowChartProcess">
            <a:avLst/>
          </a:prstGeom>
          <a:gradFill>
            <a:gsLst>
              <a:gs pos="0">
                <a:schemeClr val="accent1">
                  <a:lumMod val="40000"/>
                  <a:lumOff val="60000"/>
                </a:schemeClr>
              </a:gs>
              <a:gs pos="100000">
                <a:schemeClr val="bg1"/>
              </a:gs>
            </a:gsLst>
            <a:lin ang="5400000" scaled="0"/>
          </a:gradFill>
          <a:ln>
            <a:headEnd/>
            <a:tailEnd/>
          </a:ln>
        </p:spPr>
        <p:style>
          <a:lnRef idx="1">
            <a:schemeClr val="accent3"/>
          </a:lnRef>
          <a:fillRef idx="3">
            <a:schemeClr val="accent3"/>
          </a:fillRef>
          <a:effectRef idx="2">
            <a:schemeClr val="accent3"/>
          </a:effectRef>
          <a:fontRef idx="minor">
            <a:schemeClr val="lt1"/>
          </a:fontRef>
        </p:style>
        <p:txBody>
          <a:bodyPr lIns="91440" tIns="45720" rIns="91440" bIns="45720" anchor="t"/>
          <a:lstStyle/>
          <a:p>
            <a:pPr algn="ctr">
              <a:defRPr/>
            </a:pPr>
            <a:r>
              <a:rPr lang="en-US" b="1">
                <a:solidFill>
                  <a:schemeClr val="tx1"/>
                </a:solidFill>
              </a:rPr>
              <a:t>Economic Theory 12</a:t>
            </a:r>
            <a:endParaRPr lang="en-US" sz="1400" b="1">
              <a:solidFill>
                <a:schemeClr val="tx1"/>
              </a:solidFill>
            </a:endParaRPr>
          </a:p>
        </p:txBody>
      </p:sp>
      <p:sp>
        <p:nvSpPr>
          <p:cNvPr id="29" name="AutoShape 3"/>
          <p:cNvSpPr>
            <a:spLocks noChangeArrowheads="1"/>
          </p:cNvSpPr>
          <p:nvPr/>
        </p:nvSpPr>
        <p:spPr bwMode="auto">
          <a:xfrm>
            <a:off x="676864" y="1269297"/>
            <a:ext cx="3491983" cy="926477"/>
          </a:xfrm>
          <a:prstGeom prst="flowChartProcess">
            <a:avLst/>
          </a:prstGeom>
          <a:gradFill>
            <a:gsLst>
              <a:gs pos="0">
                <a:srgbClr val="FF0000"/>
              </a:gs>
              <a:gs pos="100000">
                <a:schemeClr val="accent3">
                  <a:tint val="20000"/>
                  <a:satMod val="125000"/>
                </a:schemeClr>
              </a:gs>
            </a:gsLst>
          </a:gradFill>
          <a:ln>
            <a:headEnd/>
            <a:tailEnd/>
          </a:ln>
        </p:spPr>
        <p:style>
          <a:lnRef idx="1">
            <a:schemeClr val="accent3"/>
          </a:lnRef>
          <a:fillRef idx="2">
            <a:schemeClr val="accent3"/>
          </a:fillRef>
          <a:effectRef idx="1">
            <a:schemeClr val="accent3"/>
          </a:effectRef>
          <a:fontRef idx="minor">
            <a:schemeClr val="dk1"/>
          </a:fontRef>
        </p:style>
        <p:txBody>
          <a:bodyPr/>
          <a:lstStyle/>
          <a:p>
            <a:pPr algn="ctr">
              <a:defRPr/>
            </a:pPr>
            <a:r>
              <a:rPr lang="en-US" sz="1600" b="1">
                <a:solidFill>
                  <a:schemeClr val="tx1"/>
                </a:solidFill>
              </a:rPr>
              <a:t>Social Studies 8</a:t>
            </a:r>
          </a:p>
          <a:p>
            <a:pPr algn="ctr">
              <a:defRPr/>
            </a:pPr>
            <a:r>
              <a:rPr lang="en-US" sz="1200">
                <a:solidFill>
                  <a:schemeClr val="tx1"/>
                </a:solidFill>
              </a:rPr>
              <a:t> Looking at the </a:t>
            </a:r>
            <a:r>
              <a:rPr lang="en-US" sz="1200" err="1">
                <a:solidFill>
                  <a:schemeClr val="tx1"/>
                </a:solidFill>
              </a:rPr>
              <a:t>historcial</a:t>
            </a:r>
            <a:r>
              <a:rPr lang="en-US" sz="1200">
                <a:solidFill>
                  <a:schemeClr val="tx1"/>
                </a:solidFill>
              </a:rPr>
              <a:t> significance on how specific events relate to Canada: from Medieval Europe to studying indigenous cultures in Canada</a:t>
            </a:r>
          </a:p>
        </p:txBody>
      </p:sp>
      <p:sp>
        <p:nvSpPr>
          <p:cNvPr id="30" name="Down Arrow 29"/>
          <p:cNvSpPr/>
          <p:nvPr/>
        </p:nvSpPr>
        <p:spPr>
          <a:xfrm rot="16200000">
            <a:off x="4444205" y="1244045"/>
            <a:ext cx="484188" cy="574675"/>
          </a:xfrm>
          <a:prstGeom prst="downArrow">
            <a:avLst>
              <a:gd name="adj1" fmla="val 50000"/>
              <a:gd name="adj2" fmla="val 55241"/>
            </a:avLst>
          </a:prstGeom>
          <a:gradFill>
            <a:gsLst>
              <a:gs pos="100000">
                <a:schemeClr val="tx1"/>
              </a:gs>
              <a:gs pos="0">
                <a:srgbClr val="5A77A9"/>
              </a:gs>
            </a:gsLst>
            <a:lin ang="5400000" scaled="0"/>
          </a:gra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6" name="TextBox 5"/>
          <p:cNvSpPr txBox="1"/>
          <p:nvPr/>
        </p:nvSpPr>
        <p:spPr>
          <a:xfrm>
            <a:off x="1691680" y="6053908"/>
            <a:ext cx="6264696" cy="646331"/>
          </a:xfrm>
          <a:prstGeom prst="rect">
            <a:avLst/>
          </a:prstGeom>
          <a:noFill/>
        </p:spPr>
        <p:txBody>
          <a:bodyPr wrap="square" rtlCol="0">
            <a:spAutoFit/>
          </a:bodyPr>
          <a:lstStyle/>
          <a:p>
            <a:pPr algn="ctr"/>
            <a:r>
              <a:rPr lang="en-CA" b="1">
                <a:solidFill>
                  <a:schemeClr val="bg1"/>
                </a:solidFill>
              </a:rPr>
              <a:t>All students must take at least one of the grade 12 level courses- either in grade 11 or 12.</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864" y="105998"/>
            <a:ext cx="1224136" cy="91810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7181" y="113545"/>
            <a:ext cx="1327696" cy="995772"/>
          </a:xfrm>
          <a:prstGeom prst="rect">
            <a:avLst/>
          </a:prstGeom>
        </p:spPr>
      </p:pic>
      <p:pic>
        <p:nvPicPr>
          <p:cNvPr id="2" name="Picture 2">
            <a:extLst>
              <a:ext uri="{FF2B5EF4-FFF2-40B4-BE49-F238E27FC236}">
                <a16:creationId xmlns:a16="http://schemas.microsoft.com/office/drawing/2014/main" id="{D4CB6D79-58BE-4A99-8DC2-81434D0C3D9D}"/>
              </a:ext>
            </a:extLst>
          </p:cNvPr>
          <p:cNvPicPr>
            <a:picLocks noChangeAspect="1"/>
          </p:cNvPicPr>
          <p:nvPr/>
        </p:nvPicPr>
        <p:blipFill>
          <a:blip r:embed="rId5"/>
          <a:stretch>
            <a:fillRect/>
          </a:stretch>
        </p:blipFill>
        <p:spPr>
          <a:xfrm>
            <a:off x="6363419" y="4375031"/>
            <a:ext cx="1636145" cy="2234242"/>
          </a:xfrm>
          <a:prstGeom prst="rect">
            <a:avLst/>
          </a:prstGeom>
        </p:spPr>
      </p:pic>
      <p:pic>
        <p:nvPicPr>
          <p:cNvPr id="3" name="Picture 3">
            <a:extLst>
              <a:ext uri="{FF2B5EF4-FFF2-40B4-BE49-F238E27FC236}">
                <a16:creationId xmlns:a16="http://schemas.microsoft.com/office/drawing/2014/main" id="{FE4F4AEF-6D4B-43E5-A1B1-8A7159E68281}"/>
              </a:ext>
            </a:extLst>
          </p:cNvPr>
          <p:cNvPicPr>
            <a:picLocks noChangeAspect="1"/>
          </p:cNvPicPr>
          <p:nvPr/>
        </p:nvPicPr>
        <p:blipFill>
          <a:blip r:embed="rId6"/>
          <a:stretch>
            <a:fillRect/>
          </a:stretch>
        </p:blipFill>
        <p:spPr>
          <a:xfrm>
            <a:off x="3415797" y="3157666"/>
            <a:ext cx="2458320" cy="1842003"/>
          </a:xfrm>
          <a:prstGeom prst="rect">
            <a:avLst/>
          </a:prstGeom>
        </p:spPr>
      </p:pic>
      <p:sp>
        <p:nvSpPr>
          <p:cNvPr id="4" name="AutoShape 5">
            <a:extLst>
              <a:ext uri="{FF2B5EF4-FFF2-40B4-BE49-F238E27FC236}">
                <a16:creationId xmlns:a16="http://schemas.microsoft.com/office/drawing/2014/main" id="{408039D5-32C2-E40A-EF55-8FF9FF3968EC}"/>
              </a:ext>
            </a:extLst>
          </p:cNvPr>
          <p:cNvSpPr>
            <a:spLocks noChangeArrowheads="1"/>
          </p:cNvSpPr>
          <p:nvPr/>
        </p:nvSpPr>
        <p:spPr bwMode="auto">
          <a:xfrm>
            <a:off x="504124" y="4444406"/>
            <a:ext cx="2392363" cy="460420"/>
          </a:xfrm>
          <a:prstGeom prst="flowChartProcess">
            <a:avLst/>
          </a:prstGeom>
          <a:gradFill>
            <a:gsLst>
              <a:gs pos="0">
                <a:schemeClr val="accent1">
                  <a:lumMod val="40000"/>
                  <a:lumOff val="60000"/>
                </a:schemeClr>
              </a:gs>
              <a:gs pos="100000">
                <a:schemeClr val="bg1"/>
              </a:gs>
            </a:gsLst>
            <a:lin ang="5400000" scaled="0"/>
          </a:gradFill>
          <a:ln>
            <a:headEnd/>
            <a:tailEnd/>
          </a:ln>
        </p:spPr>
        <p:style>
          <a:lnRef idx="1">
            <a:schemeClr val="accent3"/>
          </a:lnRef>
          <a:fillRef idx="3">
            <a:schemeClr val="accent3"/>
          </a:fillRef>
          <a:effectRef idx="2">
            <a:schemeClr val="accent3"/>
          </a:effectRef>
          <a:fontRef idx="minor">
            <a:schemeClr val="lt1"/>
          </a:fontRef>
        </p:style>
        <p:txBody>
          <a:bodyPr lIns="91440" tIns="45720" rIns="91440" bIns="45720" anchor="t"/>
          <a:lstStyle/>
          <a:p>
            <a:pPr algn="ctr">
              <a:defRPr/>
            </a:pPr>
            <a:r>
              <a:rPr lang="en-US" b="1">
                <a:solidFill>
                  <a:schemeClr val="tx1"/>
                </a:solidFill>
              </a:rPr>
              <a:t>Black History  12</a:t>
            </a:r>
            <a:endParaRPr lang="en-US" sz="1400" b="1">
              <a:solidFill>
                <a:schemeClr val="tx1"/>
              </a:solidFill>
            </a:endParaRPr>
          </a:p>
        </p:txBody>
      </p:sp>
      <p:sp>
        <p:nvSpPr>
          <p:cNvPr id="5" name="AutoShape 5">
            <a:extLst>
              <a:ext uri="{FF2B5EF4-FFF2-40B4-BE49-F238E27FC236}">
                <a16:creationId xmlns:a16="http://schemas.microsoft.com/office/drawing/2014/main" id="{62182E22-C688-15A6-1F17-BFC2CAEBA3DB}"/>
              </a:ext>
            </a:extLst>
          </p:cNvPr>
          <p:cNvSpPr>
            <a:spLocks noChangeArrowheads="1"/>
          </p:cNvSpPr>
          <p:nvPr/>
        </p:nvSpPr>
        <p:spPr bwMode="auto">
          <a:xfrm>
            <a:off x="3416939" y="5109981"/>
            <a:ext cx="2587061" cy="460420"/>
          </a:xfrm>
          <a:prstGeom prst="flowChartProcess">
            <a:avLst/>
          </a:prstGeom>
          <a:gradFill>
            <a:gsLst>
              <a:gs pos="0">
                <a:schemeClr val="accent1">
                  <a:lumMod val="40000"/>
                  <a:lumOff val="60000"/>
                </a:schemeClr>
              </a:gs>
              <a:gs pos="100000">
                <a:schemeClr val="bg1"/>
              </a:gs>
            </a:gsLst>
            <a:lin ang="5400000" scaled="0"/>
          </a:gradFill>
          <a:ln>
            <a:headEnd/>
            <a:tailEnd/>
          </a:ln>
        </p:spPr>
        <p:style>
          <a:lnRef idx="1">
            <a:schemeClr val="accent3"/>
          </a:lnRef>
          <a:fillRef idx="3">
            <a:schemeClr val="accent3"/>
          </a:fillRef>
          <a:effectRef idx="2">
            <a:schemeClr val="accent3"/>
          </a:effectRef>
          <a:fontRef idx="minor">
            <a:schemeClr val="lt1"/>
          </a:fontRef>
        </p:style>
        <p:txBody>
          <a:bodyPr lIns="91440" tIns="45720" rIns="91440" bIns="45720" anchor="t"/>
          <a:lstStyle/>
          <a:p>
            <a:pPr algn="ctr">
              <a:defRPr/>
            </a:pPr>
            <a:r>
              <a:rPr lang="en-US" b="1" dirty="0">
                <a:solidFill>
                  <a:schemeClr val="tx1"/>
                </a:solidFill>
              </a:rPr>
              <a:t>Comparative Cultures 12</a:t>
            </a:r>
            <a:endParaRPr lang="en-US" sz="1400" b="1" dirty="0">
              <a:solidFill>
                <a:schemeClr val="tx1"/>
              </a:solidFill>
            </a:endParaRPr>
          </a:p>
        </p:txBody>
      </p:sp>
    </p:spTree>
    <p:extLst>
      <p:ext uri="{BB962C8B-B14F-4D97-AF65-F5344CB8AC3E}">
        <p14:creationId xmlns:p14="http://schemas.microsoft.com/office/powerpoint/2010/main" val="1030858592"/>
      </p:ext>
    </p:extLst>
  </p:cSld>
  <p:clrMapOvr>
    <a:masterClrMapping/>
  </p:clrMapOvr>
  <p:transition advTm="24991">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71452" y="970598"/>
            <a:ext cx="2293947" cy="1497877"/>
          </a:xfrm>
          <a:prstGeom prst="rect">
            <a:avLst/>
          </a:prstGeom>
        </p:spPr>
      </p:pic>
      <p:sp>
        <p:nvSpPr>
          <p:cNvPr id="18434" name="AutoShape 2"/>
          <p:cNvSpPr>
            <a:spLocks noChangeArrowheads="1"/>
          </p:cNvSpPr>
          <p:nvPr/>
        </p:nvSpPr>
        <p:spPr bwMode="auto">
          <a:xfrm>
            <a:off x="2883720" y="458272"/>
            <a:ext cx="3529013" cy="538955"/>
          </a:xfrm>
          <a:prstGeom prst="flowChartAlternateProcess">
            <a:avLst/>
          </a:prstGeom>
          <a:gradFill>
            <a:gsLst>
              <a:gs pos="100000">
                <a:schemeClr val="bg1"/>
              </a:gs>
              <a:gs pos="5000">
                <a:srgbClr val="FF0000"/>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Black" pitchFamily="34" charset="0"/>
              </a:rPr>
              <a:t>Modern Languages</a:t>
            </a:r>
          </a:p>
        </p:txBody>
      </p:sp>
      <p:sp>
        <p:nvSpPr>
          <p:cNvPr id="18435" name="AutoShape 3"/>
          <p:cNvSpPr>
            <a:spLocks noChangeArrowheads="1"/>
          </p:cNvSpPr>
          <p:nvPr/>
        </p:nvSpPr>
        <p:spPr bwMode="auto">
          <a:xfrm>
            <a:off x="2902194" y="2348852"/>
            <a:ext cx="1669806" cy="857327"/>
          </a:xfrm>
          <a:prstGeom prst="flowChartProcess">
            <a:avLst/>
          </a:prstGeom>
          <a:gradFill>
            <a:gsLst>
              <a:gs pos="100000">
                <a:schemeClr val="bg1"/>
              </a:gs>
              <a:gs pos="5000">
                <a:srgbClr val="FF0000"/>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r>
              <a:rPr lang="en-US" altLang="en-US" sz="2400" b="1">
                <a:latin typeface="Arial" pitchFamily="34" charset="0"/>
                <a:cs typeface="Arial" pitchFamily="34" charset="0"/>
              </a:rPr>
              <a:t>French 9</a:t>
            </a:r>
          </a:p>
          <a:p>
            <a:pPr algn="r"/>
            <a:endParaRPr lang="en-US" altLang="en-US" sz="2400">
              <a:latin typeface="Arial" pitchFamily="34" charset="0"/>
              <a:cs typeface="Arial" pitchFamily="34" charset="0"/>
            </a:endParaRPr>
          </a:p>
        </p:txBody>
      </p:sp>
      <p:sp>
        <p:nvSpPr>
          <p:cNvPr id="18439" name="AutoShape 8"/>
          <p:cNvSpPr>
            <a:spLocks noChangeArrowheads="1"/>
          </p:cNvSpPr>
          <p:nvPr/>
        </p:nvSpPr>
        <p:spPr bwMode="auto">
          <a:xfrm>
            <a:off x="5279259" y="2363490"/>
            <a:ext cx="1711325" cy="842689"/>
          </a:xfrm>
          <a:prstGeom prst="flowChartProcess">
            <a:avLst/>
          </a:prstGeom>
          <a:gradFill>
            <a:gsLst>
              <a:gs pos="100000">
                <a:schemeClr val="bg1"/>
              </a:gs>
              <a:gs pos="5000">
                <a:srgbClr val="FF0000"/>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pitchFamily="34" charset="0"/>
                <a:cs typeface="Arial" pitchFamily="34" charset="0"/>
              </a:rPr>
              <a:t>Spanish 9</a:t>
            </a:r>
          </a:p>
          <a:p>
            <a:pPr algn="ctr"/>
            <a:endParaRPr lang="en-US" altLang="en-US" sz="2400" b="1">
              <a:latin typeface="Arial" pitchFamily="34" charset="0"/>
              <a:cs typeface="Arial" pitchFamily="34" charset="0"/>
            </a:endParaRPr>
          </a:p>
        </p:txBody>
      </p:sp>
      <p:sp>
        <p:nvSpPr>
          <p:cNvPr id="28" name="Down Arrow 27"/>
          <p:cNvSpPr/>
          <p:nvPr/>
        </p:nvSpPr>
        <p:spPr>
          <a:xfrm>
            <a:off x="3361941" y="3350566"/>
            <a:ext cx="555625" cy="350838"/>
          </a:xfrm>
          <a:prstGeom prst="downArrow">
            <a:avLst/>
          </a:prstGeom>
          <a:solidFill>
            <a:schemeClr val="accent6">
              <a:lumMod val="60000"/>
              <a:lumOff val="40000"/>
            </a:schemeClr>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pic>
        <p:nvPicPr>
          <p:cNvPr id="18449" name="Picture 32" descr="http://t1.gstatic.com/images?q=tbn:ANd9GcRAWM5tlQCxzVA0NBdAfTdrFyFhdImPunggwuOqgcY0boQ3qCjiX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7" y="20638"/>
            <a:ext cx="2168749"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1" name="AutoShape 4"/>
          <p:cNvSpPr>
            <a:spLocks noChangeArrowheads="1"/>
          </p:cNvSpPr>
          <p:nvPr/>
        </p:nvSpPr>
        <p:spPr bwMode="auto">
          <a:xfrm>
            <a:off x="333428" y="2349529"/>
            <a:ext cx="2282017" cy="2795555"/>
          </a:xfrm>
          <a:prstGeom prst="flowChartProcess">
            <a:avLst/>
          </a:prstGeom>
          <a:solidFill>
            <a:srgbClr val="FFFF66"/>
          </a:soli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a:latin typeface="Arial"/>
                <a:cs typeface="Arial"/>
              </a:rPr>
              <a:t>L</a:t>
            </a:r>
            <a:r>
              <a:rPr lang="en-US" altLang="en-US" sz="1400">
                <a:latin typeface="Arial"/>
                <a:cs typeface="Arial"/>
              </a:rPr>
              <a:t>anguage Challenge &amp; External Language Credits</a:t>
            </a:r>
          </a:p>
          <a:p>
            <a:pPr algn="ctr"/>
            <a:endParaRPr lang="en-US" altLang="en-US" sz="1400">
              <a:latin typeface="Arial" pitchFamily="34" charset="0"/>
              <a:cs typeface="Arial" pitchFamily="34" charset="0"/>
            </a:endParaRPr>
          </a:p>
          <a:p>
            <a:pPr algn="ctr"/>
            <a:r>
              <a:rPr lang="en-US" altLang="en-US" sz="1400">
                <a:latin typeface="Arial"/>
                <a:cs typeface="Arial"/>
              </a:rPr>
              <a:t>If you are fluent in a second language or have taken language courses outside of Canada</a:t>
            </a:r>
          </a:p>
          <a:p>
            <a:pPr algn="ctr"/>
            <a:endParaRPr lang="en-US" altLang="en-US" sz="1400">
              <a:latin typeface="Arial" pitchFamily="34" charset="0"/>
              <a:cs typeface="Arial" pitchFamily="34" charset="0"/>
            </a:endParaRPr>
          </a:p>
          <a:p>
            <a:pPr algn="ctr"/>
            <a:r>
              <a:rPr lang="en-US" altLang="en-US" sz="1400">
                <a:latin typeface="Arial"/>
                <a:cs typeface="Arial"/>
              </a:rPr>
              <a:t>See your Counsellor</a:t>
            </a:r>
            <a:r>
              <a:rPr lang="en-US" altLang="en-US">
                <a:latin typeface="Arial"/>
                <a:cs typeface="Arial"/>
              </a:rPr>
              <a:t> </a:t>
            </a:r>
            <a:endParaRPr lang="en-US" altLang="en-US">
              <a:latin typeface="Arial" pitchFamily="34" charset="0"/>
              <a:cs typeface="Arial" pitchFamily="34" charset="0"/>
            </a:endParaRPr>
          </a:p>
          <a:p>
            <a:pPr algn="ctr"/>
            <a:endParaRPr lang="en-US" altLang="en-US">
              <a:solidFill>
                <a:schemeClr val="bg1"/>
              </a:solidFill>
              <a:latin typeface="Arial" pitchFamily="34" charset="0"/>
              <a:cs typeface="Arial" pitchFamily="34" charset="0"/>
            </a:endParaRPr>
          </a:p>
          <a:p>
            <a:pPr algn="ctr"/>
            <a:endParaRPr lang="en-US" altLang="en-US">
              <a:solidFill>
                <a:schemeClr val="bg1"/>
              </a:solidFill>
              <a:latin typeface="Arial" pitchFamily="34" charset="0"/>
              <a:cs typeface="Arial" pitchFamily="34" charset="0"/>
            </a:endParaRPr>
          </a:p>
        </p:txBody>
      </p:sp>
      <p:sp>
        <p:nvSpPr>
          <p:cNvPr id="11" name="AutoShape 3"/>
          <p:cNvSpPr>
            <a:spLocks noChangeArrowheads="1"/>
          </p:cNvSpPr>
          <p:nvPr/>
        </p:nvSpPr>
        <p:spPr bwMode="auto">
          <a:xfrm>
            <a:off x="2884204" y="3803918"/>
            <a:ext cx="1606354" cy="864096"/>
          </a:xfrm>
          <a:prstGeom prst="flowChartProcess">
            <a:avLst/>
          </a:prstGeom>
          <a:gradFill>
            <a:gsLst>
              <a:gs pos="100000">
                <a:schemeClr val="bg1"/>
              </a:gs>
              <a:gs pos="5000">
                <a:schemeClr val="accent1">
                  <a:lumMod val="40000"/>
                  <a:lumOff val="60000"/>
                </a:schemeClr>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pitchFamily="34" charset="0"/>
                <a:cs typeface="Arial" pitchFamily="34" charset="0"/>
              </a:rPr>
              <a:t>French 10</a:t>
            </a:r>
          </a:p>
        </p:txBody>
      </p:sp>
      <p:sp>
        <p:nvSpPr>
          <p:cNvPr id="12" name="AutoShape 8"/>
          <p:cNvSpPr>
            <a:spLocks noChangeArrowheads="1"/>
          </p:cNvSpPr>
          <p:nvPr/>
        </p:nvSpPr>
        <p:spPr bwMode="auto">
          <a:xfrm>
            <a:off x="5234581" y="3829513"/>
            <a:ext cx="1711325" cy="842689"/>
          </a:xfrm>
          <a:prstGeom prst="flowChartProcess">
            <a:avLst/>
          </a:prstGeom>
          <a:gradFill>
            <a:gsLst>
              <a:gs pos="100000">
                <a:schemeClr val="bg1"/>
              </a:gs>
              <a:gs pos="5000">
                <a:schemeClr val="accent1">
                  <a:lumMod val="40000"/>
                  <a:lumOff val="60000"/>
                </a:schemeClr>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pitchFamily="34" charset="0"/>
                <a:cs typeface="Arial" pitchFamily="34" charset="0"/>
              </a:rPr>
              <a:t>Spanish 10</a:t>
            </a:r>
          </a:p>
          <a:p>
            <a:pPr algn="ctr"/>
            <a:endParaRPr lang="en-US" altLang="en-US" sz="2400" b="1">
              <a:latin typeface="Arial" pitchFamily="34" charset="0"/>
              <a:cs typeface="Arial" pitchFamily="34" charset="0"/>
            </a:endParaRPr>
          </a:p>
        </p:txBody>
      </p:sp>
      <p:sp>
        <p:nvSpPr>
          <p:cNvPr id="13" name="AutoShape 4"/>
          <p:cNvSpPr>
            <a:spLocks noChangeArrowheads="1"/>
          </p:cNvSpPr>
          <p:nvPr/>
        </p:nvSpPr>
        <p:spPr bwMode="auto">
          <a:xfrm>
            <a:off x="2864654" y="4833888"/>
            <a:ext cx="4118982" cy="1800467"/>
          </a:xfrm>
          <a:prstGeom prst="flowChartProcess">
            <a:avLst/>
          </a:prstGeom>
          <a:solidFill>
            <a:srgbClr val="FFFF00"/>
          </a:soli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endParaRPr lang="en-US" altLang="en-US">
              <a:solidFill>
                <a:schemeClr val="bg1"/>
              </a:solidFill>
              <a:latin typeface="Arial" pitchFamily="34" charset="0"/>
              <a:cs typeface="Arial" pitchFamily="34" charset="0"/>
            </a:endParaRPr>
          </a:p>
          <a:p>
            <a:pPr algn="ctr"/>
            <a:r>
              <a:rPr lang="en-US" altLang="en-US" dirty="0">
                <a:latin typeface="Arial"/>
                <a:cs typeface="Arial"/>
              </a:rPr>
              <a:t>A language 11 &amp; 12 is needed for some University programs!</a:t>
            </a:r>
          </a:p>
          <a:p>
            <a:pPr algn="ctr"/>
            <a:endParaRPr lang="en-US" altLang="en-US" dirty="0">
              <a:latin typeface="Arial"/>
              <a:cs typeface="Arial"/>
            </a:endParaRPr>
          </a:p>
          <a:p>
            <a:pPr algn="ctr"/>
            <a:r>
              <a:rPr lang="en-US" altLang="en-US" dirty="0">
                <a:latin typeface="Arial"/>
                <a:cs typeface="Arial"/>
              </a:rPr>
              <a:t>Learning a second language creates a skill set that is ideal for many careers!</a:t>
            </a:r>
          </a:p>
        </p:txBody>
      </p:sp>
      <p:sp>
        <p:nvSpPr>
          <p:cNvPr id="14" name="Down Arrow 13"/>
          <p:cNvSpPr/>
          <p:nvPr/>
        </p:nvSpPr>
        <p:spPr>
          <a:xfrm>
            <a:off x="5857108" y="3397335"/>
            <a:ext cx="555625" cy="350838"/>
          </a:xfrm>
          <a:prstGeom prst="downArrow">
            <a:avLst/>
          </a:prstGeom>
          <a:solidFill>
            <a:schemeClr val="accent6">
              <a:lumMod val="60000"/>
              <a:lumOff val="40000"/>
            </a:schemeClr>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15" name="AutoShape 3"/>
          <p:cNvSpPr>
            <a:spLocks noChangeArrowheads="1"/>
          </p:cNvSpPr>
          <p:nvPr/>
        </p:nvSpPr>
        <p:spPr bwMode="auto">
          <a:xfrm>
            <a:off x="3917566" y="1176896"/>
            <a:ext cx="1606353" cy="724421"/>
          </a:xfrm>
          <a:prstGeom prst="flowChartProcess">
            <a:avLst/>
          </a:prstGeom>
          <a:gradFill>
            <a:gsLst>
              <a:gs pos="100000">
                <a:schemeClr val="bg1"/>
              </a:gs>
              <a:gs pos="5000">
                <a:srgbClr val="FF0000"/>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r>
              <a:rPr lang="en-US" altLang="en-US" sz="2400" b="1">
                <a:latin typeface="Arial" pitchFamily="34" charset="0"/>
                <a:cs typeface="Arial" pitchFamily="34" charset="0"/>
              </a:rPr>
              <a:t>French 8</a:t>
            </a:r>
          </a:p>
          <a:p>
            <a:pPr algn="r"/>
            <a:endParaRPr lang="en-US" altLang="en-US" sz="2400">
              <a:latin typeface="Arial" pitchFamily="34" charset="0"/>
              <a:cs typeface="Arial" pitchFamily="34" charset="0"/>
            </a:endParaRPr>
          </a:p>
        </p:txBody>
      </p:sp>
      <p:pic>
        <p:nvPicPr>
          <p:cNvPr id="3" name="Picture 3" descr="A picture containing text, indoor, person, wall&#10;&#10;Description automatically generated">
            <a:extLst>
              <a:ext uri="{FF2B5EF4-FFF2-40B4-BE49-F238E27FC236}">
                <a16:creationId xmlns:a16="http://schemas.microsoft.com/office/drawing/2014/main" id="{1DB97407-7C61-4B87-9410-12A87B1569BF}"/>
              </a:ext>
            </a:extLst>
          </p:cNvPr>
          <p:cNvPicPr>
            <a:picLocks noChangeAspect="1"/>
          </p:cNvPicPr>
          <p:nvPr/>
        </p:nvPicPr>
        <p:blipFill>
          <a:blip r:embed="rId5"/>
          <a:stretch>
            <a:fillRect/>
          </a:stretch>
        </p:blipFill>
        <p:spPr>
          <a:xfrm>
            <a:off x="7167895" y="3052401"/>
            <a:ext cx="1402173" cy="1857983"/>
          </a:xfrm>
          <a:prstGeom prst="rect">
            <a:avLst/>
          </a:prstGeom>
        </p:spPr>
      </p:pic>
      <p:pic>
        <p:nvPicPr>
          <p:cNvPr id="4" name="Picture 4">
            <a:extLst>
              <a:ext uri="{FF2B5EF4-FFF2-40B4-BE49-F238E27FC236}">
                <a16:creationId xmlns:a16="http://schemas.microsoft.com/office/drawing/2014/main" id="{19E09E19-6418-43CE-8FF4-08310884EB80}"/>
              </a:ext>
            </a:extLst>
          </p:cNvPr>
          <p:cNvPicPr>
            <a:picLocks noChangeAspect="1"/>
          </p:cNvPicPr>
          <p:nvPr/>
        </p:nvPicPr>
        <p:blipFill>
          <a:blip r:embed="rId6"/>
          <a:stretch>
            <a:fillRect/>
          </a:stretch>
        </p:blipFill>
        <p:spPr>
          <a:xfrm>
            <a:off x="7423776" y="5098848"/>
            <a:ext cx="1145085" cy="1510567"/>
          </a:xfrm>
          <a:prstGeom prst="rect">
            <a:avLst/>
          </a:prstGeom>
        </p:spPr>
      </p:pic>
      <p:pic>
        <p:nvPicPr>
          <p:cNvPr id="5" name="Picture 5">
            <a:extLst>
              <a:ext uri="{FF2B5EF4-FFF2-40B4-BE49-F238E27FC236}">
                <a16:creationId xmlns:a16="http://schemas.microsoft.com/office/drawing/2014/main" id="{67AEDAE0-6A5C-1C37-09BE-B29CD52EE5E2}"/>
              </a:ext>
            </a:extLst>
          </p:cNvPr>
          <p:cNvPicPr>
            <a:picLocks noChangeAspect="1"/>
          </p:cNvPicPr>
          <p:nvPr/>
        </p:nvPicPr>
        <p:blipFill>
          <a:blip r:embed="rId7"/>
          <a:stretch>
            <a:fillRect/>
          </a:stretch>
        </p:blipFill>
        <p:spPr>
          <a:xfrm>
            <a:off x="847384" y="5274553"/>
            <a:ext cx="1782634" cy="1335114"/>
          </a:xfrm>
          <a:prstGeom prst="rect">
            <a:avLst/>
          </a:prstGeom>
        </p:spPr>
      </p:pic>
    </p:spTree>
    <p:extLst>
      <p:ext uri="{BB962C8B-B14F-4D97-AF65-F5344CB8AC3E}">
        <p14:creationId xmlns:p14="http://schemas.microsoft.com/office/powerpoint/2010/main" val="4167069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7123" y="1335014"/>
            <a:ext cx="1506893" cy="1017005"/>
          </a:xfrm>
          <a:prstGeom prst="rect">
            <a:avLst/>
          </a:prstGeom>
        </p:spPr>
      </p:pic>
      <p:sp>
        <p:nvSpPr>
          <p:cNvPr id="24579" name="AutoShape 3"/>
          <p:cNvSpPr>
            <a:spLocks noChangeArrowheads="1"/>
          </p:cNvSpPr>
          <p:nvPr/>
        </p:nvSpPr>
        <p:spPr bwMode="auto">
          <a:xfrm>
            <a:off x="521322" y="1476031"/>
            <a:ext cx="2466353" cy="856904"/>
          </a:xfrm>
          <a:prstGeom prst="flowChartProcess">
            <a:avLst/>
          </a:prstGeom>
          <a:gradFill>
            <a:gsLst>
              <a:gs pos="100000">
                <a:schemeClr val="bg1"/>
              </a:gs>
              <a:gs pos="5000">
                <a:srgbClr val="FF0000"/>
              </a:gs>
            </a:gsLst>
            <a:lin ang="5400000" scaled="0"/>
          </a:gradFill>
          <a:ln w="38100">
            <a:solidFill>
              <a:schemeClr val="tx1"/>
            </a:solidFill>
            <a:miter lim="800000"/>
            <a:headEnd/>
            <a:tailEnd/>
          </a:ln>
        </p:spPr>
        <p:txBody>
          <a:bodyPr lIns="91440" tIns="45720" rIns="91440" bIns="45720"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2000" b="1" dirty="0">
                <a:latin typeface="Arial"/>
                <a:cs typeface="Arial"/>
              </a:rPr>
              <a:t>Art Studio  </a:t>
            </a:r>
            <a:endParaRPr lang="en-US"/>
          </a:p>
          <a:p>
            <a:pPr algn="ctr">
              <a:defRPr/>
            </a:pPr>
            <a:r>
              <a:rPr lang="en-US" altLang="en-US" sz="2000" b="1" dirty="0">
                <a:latin typeface="Arial"/>
                <a:cs typeface="Arial"/>
              </a:rPr>
              <a:t>Foundations 9</a:t>
            </a:r>
            <a:endParaRPr lang="en-US" dirty="0"/>
          </a:p>
        </p:txBody>
      </p:sp>
      <p:sp>
        <p:nvSpPr>
          <p:cNvPr id="30724" name="AutoShape 4"/>
          <p:cNvSpPr>
            <a:spLocks noChangeArrowheads="1"/>
          </p:cNvSpPr>
          <p:nvPr/>
        </p:nvSpPr>
        <p:spPr bwMode="auto">
          <a:xfrm>
            <a:off x="369995" y="2807277"/>
            <a:ext cx="1369452" cy="1101772"/>
          </a:xfrm>
          <a:prstGeom prst="flowChartProcess">
            <a:avLst/>
          </a:prstGeom>
          <a:gradFill>
            <a:gsLst>
              <a:gs pos="100000">
                <a:schemeClr val="bg1"/>
              </a:gs>
              <a:gs pos="5000">
                <a:schemeClr val="accent1">
                  <a:lumMod val="40000"/>
                  <a:lumOff val="60000"/>
                </a:schemeClr>
              </a:gs>
            </a:gsLst>
            <a:lin ang="5400000" scaled="0"/>
          </a:gradFill>
          <a:ln w="38100">
            <a:solidFill>
              <a:schemeClr val="tx2">
                <a:lumMod val="50000"/>
              </a:schemeClr>
            </a:solidFill>
            <a:miter lim="800000"/>
            <a:headEnd/>
            <a:tailEnd/>
          </a:ln>
        </p:spPr>
        <p:txBody>
          <a:bodyPr lIns="91440" tIns="45720" rIns="91440" bIns="45720" anchor="ctr"/>
          <a:lstStyle/>
          <a:p>
            <a:pPr algn="ctr">
              <a:defRPr/>
            </a:pPr>
            <a:r>
              <a:rPr lang="en-US" b="1" dirty="0">
                <a:latin typeface="Arial"/>
                <a:cs typeface="Arial"/>
              </a:rPr>
              <a:t>Yearbook Design 10</a:t>
            </a:r>
            <a:endParaRPr lang="en-US" sz="1400" b="1" dirty="0">
              <a:latin typeface="Arial"/>
              <a:cs typeface="Arial"/>
            </a:endParaRPr>
          </a:p>
        </p:txBody>
      </p:sp>
      <p:sp>
        <p:nvSpPr>
          <p:cNvPr id="24581" name="AutoShape 6"/>
          <p:cNvSpPr>
            <a:spLocks noChangeArrowheads="1"/>
          </p:cNvSpPr>
          <p:nvPr/>
        </p:nvSpPr>
        <p:spPr bwMode="auto">
          <a:xfrm>
            <a:off x="3501626" y="1479353"/>
            <a:ext cx="2107052" cy="865187"/>
          </a:xfrm>
          <a:prstGeom prst="flowChartProcess">
            <a:avLst/>
          </a:prstGeom>
          <a:gradFill>
            <a:gsLst>
              <a:gs pos="100000">
                <a:schemeClr val="bg1"/>
              </a:gs>
              <a:gs pos="5000">
                <a:srgbClr val="FF0000"/>
              </a:gs>
            </a:gsLst>
            <a:lin ang="5400000" scaled="0"/>
          </a:gradFill>
          <a:ln w="38100">
            <a:solidFill>
              <a:schemeClr val="tx1"/>
            </a:solidFill>
            <a:miter lim="800000"/>
            <a:headEnd/>
            <a:tailEnd/>
          </a:ln>
        </p:spPr>
        <p:txBody>
          <a:bodyPr lIns="91440" tIns="45720" rIns="91440" bIns="45720"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b="1">
                <a:latin typeface="Arial"/>
                <a:cs typeface="Arial"/>
              </a:rPr>
              <a:t> Media Arts 9</a:t>
            </a:r>
          </a:p>
        </p:txBody>
      </p:sp>
      <p:sp>
        <p:nvSpPr>
          <p:cNvPr id="30728" name="AutoShape 8"/>
          <p:cNvSpPr>
            <a:spLocks noChangeArrowheads="1"/>
          </p:cNvSpPr>
          <p:nvPr/>
        </p:nvSpPr>
        <p:spPr bwMode="auto">
          <a:xfrm>
            <a:off x="5629851" y="2788094"/>
            <a:ext cx="1368425" cy="1152128"/>
          </a:xfrm>
          <a:prstGeom prst="flowChartProcess">
            <a:avLst/>
          </a:prstGeom>
          <a:gradFill>
            <a:gsLst>
              <a:gs pos="100000">
                <a:schemeClr val="bg1"/>
              </a:gs>
              <a:gs pos="5000">
                <a:schemeClr val="accent1">
                  <a:lumMod val="40000"/>
                  <a:lumOff val="60000"/>
                </a:schemeClr>
              </a:gs>
            </a:gsLst>
            <a:lin ang="5400000" scaled="0"/>
          </a:gradFill>
          <a:ln w="38100">
            <a:solidFill>
              <a:schemeClr val="tx2">
                <a:lumMod val="50000"/>
              </a:schemeClr>
            </a:solidFill>
            <a:miter lim="800000"/>
            <a:headEnd/>
            <a:tailEnd/>
          </a:ln>
        </p:spPr>
        <p:txBody>
          <a:bodyPr lIns="91440" tIns="45720" rIns="91440" bIns="45720" anchor="ctr"/>
          <a:lstStyle/>
          <a:p>
            <a:pPr algn="ctr">
              <a:defRPr/>
            </a:pPr>
            <a:r>
              <a:rPr lang="en-US">
                <a:solidFill>
                  <a:schemeClr val="bg1"/>
                </a:solidFill>
                <a:latin typeface="Arial" charset="0"/>
              </a:rPr>
              <a:t> </a:t>
            </a:r>
            <a:r>
              <a:rPr lang="en-US" b="1">
                <a:latin typeface="Arial" charset="0"/>
              </a:rPr>
              <a:t>Media Arts Animation 10</a:t>
            </a:r>
          </a:p>
        </p:txBody>
      </p:sp>
      <p:sp>
        <p:nvSpPr>
          <p:cNvPr id="11" name="AutoShape 8"/>
          <p:cNvSpPr>
            <a:spLocks noChangeArrowheads="1"/>
          </p:cNvSpPr>
          <p:nvPr/>
        </p:nvSpPr>
        <p:spPr bwMode="auto">
          <a:xfrm>
            <a:off x="3739908" y="2788094"/>
            <a:ext cx="1733048" cy="1152128"/>
          </a:xfrm>
          <a:prstGeom prst="flowChartProcess">
            <a:avLst/>
          </a:prstGeom>
          <a:gradFill>
            <a:gsLst>
              <a:gs pos="100000">
                <a:schemeClr val="bg1"/>
              </a:gs>
              <a:gs pos="5000">
                <a:schemeClr val="accent1">
                  <a:lumMod val="40000"/>
                  <a:lumOff val="60000"/>
                </a:schemeClr>
              </a:gs>
            </a:gsLst>
            <a:lin ang="5400000" scaled="0"/>
          </a:gradFill>
          <a:ln w="38100">
            <a:solidFill>
              <a:schemeClr val="tx2">
                <a:lumMod val="50000"/>
              </a:schemeClr>
            </a:solidFill>
            <a:miter lim="800000"/>
            <a:headEnd/>
            <a:tailEnd/>
          </a:ln>
        </p:spPr>
        <p:txBody>
          <a:bodyPr lIns="91440" tIns="45720" rIns="91440" bIns="45720" anchor="ctr"/>
          <a:lstStyle/>
          <a:p>
            <a:pPr algn="ctr">
              <a:defRPr/>
            </a:pPr>
            <a:r>
              <a:rPr lang="en-US">
                <a:solidFill>
                  <a:schemeClr val="bg1"/>
                </a:solidFill>
                <a:latin typeface="Arial" charset="0"/>
              </a:rPr>
              <a:t> </a:t>
            </a:r>
            <a:r>
              <a:rPr lang="en-US" b="1">
                <a:latin typeface="Arial" charset="0"/>
              </a:rPr>
              <a:t>Media Arts Video Production 10  </a:t>
            </a:r>
          </a:p>
        </p:txBody>
      </p:sp>
      <p:sp>
        <p:nvSpPr>
          <p:cNvPr id="13" name="AutoShape 8"/>
          <p:cNvSpPr>
            <a:spLocks noChangeArrowheads="1"/>
          </p:cNvSpPr>
          <p:nvPr/>
        </p:nvSpPr>
        <p:spPr bwMode="auto">
          <a:xfrm>
            <a:off x="7221345" y="2788094"/>
            <a:ext cx="1610366" cy="1152128"/>
          </a:xfrm>
          <a:prstGeom prst="flowChartProcess">
            <a:avLst/>
          </a:prstGeom>
          <a:gradFill>
            <a:gsLst>
              <a:gs pos="100000">
                <a:schemeClr val="bg1"/>
              </a:gs>
              <a:gs pos="5000">
                <a:schemeClr val="accent1">
                  <a:lumMod val="40000"/>
                  <a:lumOff val="60000"/>
                </a:schemeClr>
              </a:gs>
            </a:gsLst>
            <a:lin ang="5400000" scaled="0"/>
          </a:gradFill>
          <a:ln w="38100">
            <a:solidFill>
              <a:schemeClr val="tx2">
                <a:lumMod val="50000"/>
              </a:schemeClr>
            </a:solidFill>
            <a:miter lim="800000"/>
            <a:headEnd/>
            <a:tailEnd/>
          </a:ln>
        </p:spPr>
        <p:txBody>
          <a:bodyPr lIns="91440" tIns="45720" rIns="91440" bIns="45720" anchor="ctr"/>
          <a:lstStyle/>
          <a:p>
            <a:pPr algn="ctr">
              <a:defRPr/>
            </a:pPr>
            <a:r>
              <a:rPr lang="en-US">
                <a:solidFill>
                  <a:schemeClr val="bg1"/>
                </a:solidFill>
                <a:latin typeface="Arial" charset="0"/>
              </a:rPr>
              <a:t> </a:t>
            </a:r>
            <a:r>
              <a:rPr lang="en-US" b="1">
                <a:latin typeface="Arial" charset="0"/>
              </a:rPr>
              <a:t>Photography 10</a:t>
            </a:r>
          </a:p>
        </p:txBody>
      </p:sp>
      <p:sp>
        <p:nvSpPr>
          <p:cNvPr id="17" name="AutoShape 2"/>
          <p:cNvSpPr>
            <a:spLocks noChangeArrowheads="1"/>
          </p:cNvSpPr>
          <p:nvPr/>
        </p:nvSpPr>
        <p:spPr bwMode="auto">
          <a:xfrm>
            <a:off x="3386313" y="487834"/>
            <a:ext cx="3024931" cy="516481"/>
          </a:xfrm>
          <a:prstGeom prst="flowChartAlternateProcess">
            <a:avLst/>
          </a:prstGeom>
          <a:gradFill>
            <a:gsLst>
              <a:gs pos="100000">
                <a:schemeClr val="bg1"/>
              </a:gs>
              <a:gs pos="1000">
                <a:srgbClr val="FF0000"/>
              </a:gs>
            </a:gsLst>
            <a:lin ang="5400000" scaled="0"/>
          </a:gradFill>
          <a:ln w="38100">
            <a:noFill/>
            <a:miter lim="800000"/>
            <a:headEnd/>
            <a:tailEnd/>
          </a:ln>
        </p:spPr>
        <p:txBody>
          <a:bodyPr lIns="91440" tIns="45720" rIns="91440" bIns="45720" anchor="t"/>
          <a:lstStyle/>
          <a:p>
            <a:pPr algn="ctr">
              <a:defRPr/>
            </a:pPr>
            <a:r>
              <a:rPr lang="en-US" sz="2400" b="1">
                <a:latin typeface="Arial Black"/>
              </a:rPr>
              <a:t>Art and Media </a:t>
            </a:r>
          </a:p>
        </p:txBody>
      </p:sp>
      <p:pic>
        <p:nvPicPr>
          <p:cNvPr id="3" name="Picture 3" descr="A picture containing person, indoor, standing, posing&#10;&#10;Description automatically generated">
            <a:extLst>
              <a:ext uri="{FF2B5EF4-FFF2-40B4-BE49-F238E27FC236}">
                <a16:creationId xmlns:a16="http://schemas.microsoft.com/office/drawing/2014/main" id="{6415E3E0-9ADD-2730-FA4B-4337DA00C624}"/>
              </a:ext>
            </a:extLst>
          </p:cNvPr>
          <p:cNvPicPr>
            <a:picLocks noChangeAspect="1"/>
          </p:cNvPicPr>
          <p:nvPr/>
        </p:nvPicPr>
        <p:blipFill>
          <a:blip r:embed="rId4"/>
          <a:stretch>
            <a:fillRect/>
          </a:stretch>
        </p:blipFill>
        <p:spPr>
          <a:xfrm>
            <a:off x="2985523" y="4100478"/>
            <a:ext cx="2743200" cy="2141891"/>
          </a:xfrm>
          <a:prstGeom prst="rect">
            <a:avLst/>
          </a:prstGeom>
        </p:spPr>
      </p:pic>
      <p:pic>
        <p:nvPicPr>
          <p:cNvPr id="4" name="Picture 5">
            <a:extLst>
              <a:ext uri="{FF2B5EF4-FFF2-40B4-BE49-F238E27FC236}">
                <a16:creationId xmlns:a16="http://schemas.microsoft.com/office/drawing/2014/main" id="{8A8F841D-5361-DF17-D567-4C70818C76F6}"/>
              </a:ext>
            </a:extLst>
          </p:cNvPr>
          <p:cNvPicPr>
            <a:picLocks noChangeAspect="1"/>
          </p:cNvPicPr>
          <p:nvPr/>
        </p:nvPicPr>
        <p:blipFill>
          <a:blip r:embed="rId5"/>
          <a:stretch>
            <a:fillRect/>
          </a:stretch>
        </p:blipFill>
        <p:spPr>
          <a:xfrm>
            <a:off x="6128669" y="4141594"/>
            <a:ext cx="2743200" cy="2056862"/>
          </a:xfrm>
          <a:prstGeom prst="rect">
            <a:avLst/>
          </a:prstGeom>
        </p:spPr>
      </p:pic>
      <p:pic>
        <p:nvPicPr>
          <p:cNvPr id="6" name="Picture 6" descr="A picture containing person, indoor&#10;&#10;Description automatically generated">
            <a:extLst>
              <a:ext uri="{FF2B5EF4-FFF2-40B4-BE49-F238E27FC236}">
                <a16:creationId xmlns:a16="http://schemas.microsoft.com/office/drawing/2014/main" id="{A588A311-AC9A-BAEE-12C0-B03FED9ECCCA}"/>
              </a:ext>
            </a:extLst>
          </p:cNvPr>
          <p:cNvPicPr>
            <a:picLocks noChangeAspect="1"/>
          </p:cNvPicPr>
          <p:nvPr/>
        </p:nvPicPr>
        <p:blipFill>
          <a:blip r:embed="rId6"/>
          <a:stretch>
            <a:fillRect/>
          </a:stretch>
        </p:blipFill>
        <p:spPr>
          <a:xfrm>
            <a:off x="674504" y="4102141"/>
            <a:ext cx="1894328" cy="2525771"/>
          </a:xfrm>
          <a:prstGeom prst="rect">
            <a:avLst/>
          </a:prstGeom>
        </p:spPr>
      </p:pic>
      <p:pic>
        <p:nvPicPr>
          <p:cNvPr id="7" name="Picture 7" descr="A picture containing person, people&#10;&#10;Description automatically generated">
            <a:extLst>
              <a:ext uri="{FF2B5EF4-FFF2-40B4-BE49-F238E27FC236}">
                <a16:creationId xmlns:a16="http://schemas.microsoft.com/office/drawing/2014/main" id="{963A3706-951E-7FCD-E23F-CBEE2FA178B4}"/>
              </a:ext>
            </a:extLst>
          </p:cNvPr>
          <p:cNvPicPr>
            <a:picLocks noChangeAspect="1"/>
          </p:cNvPicPr>
          <p:nvPr/>
        </p:nvPicPr>
        <p:blipFill>
          <a:blip r:embed="rId7"/>
          <a:stretch>
            <a:fillRect/>
          </a:stretch>
        </p:blipFill>
        <p:spPr>
          <a:xfrm>
            <a:off x="7498326" y="1331307"/>
            <a:ext cx="799728" cy="1051412"/>
          </a:xfrm>
          <a:prstGeom prst="rect">
            <a:avLst/>
          </a:prstGeom>
        </p:spPr>
      </p:pic>
      <p:sp>
        <p:nvSpPr>
          <p:cNvPr id="5" name="AutoShape 4">
            <a:extLst>
              <a:ext uri="{FF2B5EF4-FFF2-40B4-BE49-F238E27FC236}">
                <a16:creationId xmlns:a16="http://schemas.microsoft.com/office/drawing/2014/main" id="{AE5533F2-D93A-7060-8063-2EB679C8B10C}"/>
              </a:ext>
            </a:extLst>
          </p:cNvPr>
          <p:cNvSpPr>
            <a:spLocks noChangeArrowheads="1"/>
          </p:cNvSpPr>
          <p:nvPr/>
        </p:nvSpPr>
        <p:spPr bwMode="auto">
          <a:xfrm>
            <a:off x="1867435" y="2803060"/>
            <a:ext cx="1742169" cy="1110205"/>
          </a:xfrm>
          <a:prstGeom prst="flowChartProcess">
            <a:avLst/>
          </a:prstGeom>
          <a:gradFill>
            <a:gsLst>
              <a:gs pos="100000">
                <a:schemeClr val="bg1"/>
              </a:gs>
              <a:gs pos="5000">
                <a:schemeClr val="accent1">
                  <a:lumMod val="40000"/>
                  <a:lumOff val="60000"/>
                </a:schemeClr>
              </a:gs>
            </a:gsLst>
            <a:lin ang="5400000" scaled="0"/>
          </a:gradFill>
          <a:ln w="38100">
            <a:solidFill>
              <a:schemeClr val="tx2">
                <a:lumMod val="50000"/>
              </a:schemeClr>
            </a:solidFill>
            <a:miter lim="800000"/>
            <a:headEnd/>
            <a:tailEnd/>
          </a:ln>
        </p:spPr>
        <p:txBody>
          <a:bodyPr lIns="91440" tIns="45720" rIns="91440" bIns="45720" anchor="ctr"/>
          <a:lstStyle/>
          <a:p>
            <a:pPr algn="ctr">
              <a:defRPr/>
            </a:pPr>
            <a:r>
              <a:rPr lang="en-US" b="1" dirty="0">
                <a:latin typeface="Arial"/>
                <a:cs typeface="Arial"/>
              </a:rPr>
              <a:t>Art Studio Foundations 10</a:t>
            </a:r>
            <a:endParaRPr lang="en-US" sz="1400" b="1" dirty="0">
              <a:latin typeface="Arial"/>
              <a:cs typeface="Arial"/>
            </a:endParaRPr>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3038238" y="147309"/>
            <a:ext cx="3778967" cy="748549"/>
          </a:xfrm>
          <a:prstGeom prst="flowChartAlternateProcess">
            <a:avLst/>
          </a:prstGeom>
          <a:gradFill>
            <a:gsLst>
              <a:gs pos="94000">
                <a:schemeClr val="bg1"/>
              </a:gs>
              <a:gs pos="1000">
                <a:srgbClr val="FF0000"/>
              </a:gs>
            </a:gsLst>
            <a:lin ang="5400000" scaled="0"/>
          </a:gradFill>
          <a:ln w="12700">
            <a:solidFill>
              <a:schemeClr val="tx1"/>
            </a:solidFill>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3200" b="1">
                <a:latin typeface="Arial Black" pitchFamily="34" charset="0"/>
              </a:rPr>
              <a:t>DANCE</a:t>
            </a:r>
          </a:p>
        </p:txBody>
      </p:sp>
      <p:sp>
        <p:nvSpPr>
          <p:cNvPr id="25610" name="AutoShape 18" descr="data:image/jpeg;base64,/9j/4AAQSkZJRgABAQAAAQABAAD/2wCEAAkGBhQQEBQQEBQRFRQUFBcXFhQVFRYWFhAVFxQVFBYUFxcXHCceGBojGhUUHy8gIycpLi8sFR4xNTAqNSYrLCkBCQoKDgwOGg8PGiwlHyUpLCwpLCwpKi8sLCwsKSwsKikpLjUtLCwvMiksLCksKSwsLCwsLCksMCksLCksLCwsKf/AABEIAMAA8AMBIgACEQEDEQH/xAAbAAAABwEAAAAAAAAAAAAAAAAAAQIDBAUHBv/EAEcQAAECAgQHCwoFAwQDAAAAAAEAAgMRBBIhMQVBUWFxktIGBxMXIlNzgZGhsiMyMzRCUlSxwdEUYnKC4ZPC8BUkQ6Jjs/H/xAAaAQACAwEBAAAAAAAAAAAAAAACAwABBAUG/8QAMBEAAgECBAQEBQUBAQAAAAAAAAECAxEEEiExExRBUTIzgaEFImGx8HHB0eHxkUL/2gAMAwEAAhEDEQA/AKTAOAIlMe5kJzQWtrGsSLJyskCrvizpPOQdZ+ynd6/08Xoh4wtHXlZzadj1FatKE7IzPizpPOQdZ+yhxZ0nnIOs/ZWmIIeIxXMzMz4s6TzkHWfsocWdJ5yDrP2VpiCnEZOZmZnxZ0nnIOs/ZQ4s6TzkHWfsrTEFOIyczMzPizpPOQdZ+yhxZ0nnIOs/ZWmIKcRk5mZmfFnSecg6z9lDizpPOQdZ+ytMQU4jJzMzM+LOk85B1n7KHFnSecg6z9laYgpxGTmZmZ8WdJ5yDrP2UOLOk85B1n7K0xBTiSJzMzM+LOk85B1n7KHFnSecg6z9laYgpxGTmZmZ8WdJ5yDrP2UOLOk85B1n7K0xBTiMnMzMz4s6TzkHWfsocWdJ5yDrP2VpiCnEZOZmZnxZ0nnIOs/ZQ4s6TzkHWfsrTEFOIyczMzPizpPOQdZ+yhxZ0nnIOs/ZWmIKcRk5mZmfFnSecg6z9lDizpPOQdZ+ytMQU4jJzMzM+LOk85B1n7KosO4FiUOIIURzSS0Om0kiRJGMDItpWY75frbeib4nIoTbY6jWlOdmP71/p4vRDxhaOs43r/TxeiHjC0dBU8QjE+YwIIIIBAEEEFCAQQQUIBBGjkrsUFJCSOSOSKxVxMkckckclLFXEyQklSQkrsS4mSKSVJCSqxdxKJKkhJVYglBGiQlgQQQULAgggoQCCCChALMd8v1tvRN8TlpyzHfL9bb0TfE5Mp7mjDeYP71/p4vRDxhaOs43r/TxeiHjC0dVU8RWJ8xgQQQQCAIII1CgISRgI5IkirhAI5I5IwEaQNwpI5JUkckeUq4mSEkqSOSvKVcRJCSXJCSvKS43JCSXJFJVlLuIkiklyREIGi7iJIpJZCKSBou4lElSSShsEBBBBUWBBBBQgFmO+X623om+Jy05Zjvl+tt6JvicmU9zRhvMH96/08Xoh4wtHWcb1/p4vRDxhaOqqeIrE+YwIIIIBAaMBBGAjSBYAEqSACUAmJAthAJQCMBGAmJANhSRgJUkYCYog3EyRySpI5IspVxEkJJckJKZSXG5IpJySIhU4l3G5IiE5JJIQOJdxshFJLISSEpoNMQQiKWQkkJbQSYlEjKJAwgIIIKiwLMd8v1tvRN8TlpyzHfL9bb0TfE5Mp7mjDeYP71/p4vRDxhaOs43r/TxeiHjC0dVU8RWJ8xgRhBGEKM4YCUAiASgmpAMMBKARAJYCckA2ABKASHRmt84gddvYoVNw7CgibiG5Kxqz0DzndQKLNGO7KSb2RYgKDT8LNhC+ZNgxzOQDGfljVBSd074vJhNMj7TgWjqYOU7rICjQwZzcS51xJv0CVjRmCyVsYkrQNNPDPeZKpdPiPvMs3nHv5I6gpeBMJFrxDc4ua8yBIALH3gWWSNqgPCjzINl9hH6mms3vAXPp15QqKTZqlTjKGWx3kkJI4TqzQ4XEAjQRMJUl6bKcW43JEQnCEkhC4l3G5IiE4QkkJbiGmNkJBCdISCEpoNMbISSnCEkhJaDTGyiKWUkpTQaEoIIICwLMd8v1tvRN8TlpyzHfL9bb0TfE5Mp7mnDeYP71/p4vRDxhaOs43r/AE8Xoh4wtHUqeIrE+YwwlBEEoKkZmGEmPHDGlxuASwFHwpRy+BEaL6pIzkWgdybZ20AVr6lM/C8RxssGKc+rkgiXWZpuJS4svPGrP5kqNwkzPLIjQQnqwlb8pk5gFyOJNy3OjkiuhGive6+M4DI01P8A1iarzR4bTMTLjjAkTpc60q1NtjIcz+Yk9zbB2qLSTFbiq/paB33one2r+/8AgSeoUMkC2UNvXN39x0CSkUZxcZQm/ucJnqbcOtVcM2zNpym0pcZr4vID3Q4eRtjn5yVUJK+v5+gTiXwwbEI86ZyVmT1VEjQi0ycJEZRJVLdydFaA+I0Cdz3xKs9EyJ9SnwqHUb5OI8sxBzuEb1E2jqKOtGDjeOb1Ajo9/b+ztcAUivAblbyT1Xd0lYyXIbnsIcFEk7zXWHNn6l0OHqWYUBxaZOdJrTkLsfUJnqXcweIU6GZ/+Vr6HJr0nGrlXXYh0rdNDY4tE3SMiRWkDkmAQplCwmyKOSf50ELjWYgLGi4f5jTzCWcphke52n73rmx+Izz3exslhI5bLc7YhIIVTgzdC1/IfY4XjGM8h5w/MOsBW7XAiYIIOMLrQqRqK8TBKEoOzEEJBCdISCEMkWmNkJBThSCEiSGIQUkpZSCkSDQkokZRJbDAsx3y/W29E3xOWlxIoaJuIGkgfNZfviUlr6U0sIcBCbaLr3I6e5pw3jJm9f6eN0Q8YWkLN96/08boh4wtICk/EVifMYYSwkhKCtGRiglgJISwnxQDOVwrQ+CiEDzTa3QTd1Gabo4E5vIa0AkuNzGi0lXu6Cj1oVbG09xsK5eLC4QCGfNJBePeAuZoJtP6VyK8FTra7bnQpSzwIlJwhHpZPAE0eiDzT/yxx75OIH/JptuDmsuLicpMypdMix4sQUahNbwkhWiEAiEOuwSy25ApkPAJYPL010Vwsd5MOY04xWJH00LTKnUrQz3SXRdA88Yaf76/2VTGzmM0x1fxPsUijtJNVorE3D3jiCKoGxOSa2MGUpytu0TS4jKhBGj6juI71z0rasa2S27lqKHcLTXRKRGN9V1WHD/I20CQ0p4UCiD0FeC7IXB7HZjJxlpTNDoxeK1ku0qTGoLSJGR6pLoyxTnG2RW/PUzZHfWT/PpsQw6q4FWGE8IV4cOHjZOefEw6s+1V34erybc2ZBziTOU805d+Jc6NWUIyguo5wUmm+g7BYTcCU48i4mqc93WcXWogjUtvKhRYMP8ALwdYWZSbUmFh9738DT4bGudYyPD8xxyEG4rTTowcdJa9v7Blmv8AT9Q6RAmapscDZbK3EWuxFCjboI0F0nTeMdzIg0z5L/3AHOhFcLYUQ3WNfkzHMozw8GT21gLjbOWZw+qBTcH8v5+fQvKpK0jqaFuthvkHGq7I7ybux3JPU4q1bTGHHLSCFwzGNIlVcMxquH0T9HowHmzb+kub3AyWpY6a31M8sLDpodoIrTcQdBCIrlHRHC57us1h3qVRMMRBySASRyZzLTK+WMEWWZ7CmQxcZuzQuWHaV0y/Ki0inMZY5wnkFp7Baq58GPF84ulkHIb329xTkLAcry0aBW73Wf8AVOaAUUt2IiYcnZCYXZz9mzPbJQ4lNiuMi8NzNlPsbWd8lbjBrMYLv1Ekat3cnmww0SaANAA+SUw1KK2Rz7cGlxnViOOUgN/7RCT3Lid3dHLKS0ES8k32q2M45LWFmO+X623om+JyKD1NOHk3MXvZxZUiL0X97fuVpTIgNyy3e/DOGiV31PJWH97V30INHmUhmgkfdSa1KxK+dlwEoKva94Fj4ZOkWo20yIL2t7ZK0jI4lkEsKGykuxw3ftIKkMjfleNLSnxFNBYQZOE8ZvlauQlIkZ12borZEHHZaCuSpkOTtBqnSLj1iRWD4hDaZqwkt4iodIEOFwbPPiuc55FhcJyDSRaGgX9mMpP4JzwCZAXDEABiaBcMyTR4c31s0lOdFkPlpWZTdSKUtkaMuV6FHHZwb8RqkdcrVYGjVg5gvvbnsrM7iR1qFWaYprnkNnM+86Uz1Yk8/D8IFrmiLMCVXg3cuRm2WLKLZKqcVqFK/QQ2I6Da4PAOMSI6wrCFSQ4TBBGUXfwqVmEXRDN72iZmIYLZMyCd5MsaksZVNZlhxjE7SPqgbyuyLt3JkeJYT1D+77dqbgQS6xpYDleSGjVBJ0BOww2xpE5AT0m095S/w+TsVW+bNuuxV9LEPCNDp1HbwoZRaTBFruBrV2jGQb7NB0KJGiMjww5trXXTvaRiOcf5erajYSfAfXadM7nj3X5cz7xnCg4VYxsWIYVjHkPDZSqlzRWEtK3V3RnSU6ejW6Apualll6P+SHSItYNnaaoBzkWI6K97bGucM1/ZNExntdmk/wATKXCaZSBInjF+ieJc+7vc0aWsWkERLK0VrZ4nFon1SUiPRYjBWe0Ee80S+Vh7FSu3Ow3ib4ROUmtPtR0J0SgGTHviUV1j4TzW4Gdzmk+zmWyLpyWWTaf12EOPWNv+E2I5S8DN8qDIkMaTYJ8p9gHZM9ihRG8qqLbbM6vqFR3w2VQ0zJm7lATJ/biuCDCU81RyfQGtK0bdyY6McTHdZaPqkExDiYNJcfkB8025sQ4jru+kkgwX4w3rc7aXSkYkhwwomN4Ghm0Sm3Uc+1Ef2tb8gm3QDjMPsB+ZSeDl7TOprfsksYhZo8P2nuOmKfoVm++HDaKU2pKXBNxk43ZVool756h9gs53w/Wxa4+Sbfpcip7mrDeMmb148vG6IeMLRjBab2tOkBZvvZRQ2PGnzM+x7fuu9/1uD747D9lJ+IHEJuo7En8DD5uHqj7JTaBD9xnUJfJRf9eg+/3H7IDD8LEXnQ0q0ZnGX1JrqE05tCbGDpXW6S76FMjDQPmw450MI+aU7CzwC7gIgAtJc5rQBlJJsT4gWkSWwgL4bupzj9VAwpQmOaXQwQ72m28oC424x91R03fMbDMmMa4jI4kdtk+pRo2+U4FtdtVrvaa0PItlc4hXPJOOSXU0wweJXz5SZR3SKffEkJ5AT2BP4SwWYYEUOrteZkhobIm0EAYiob7WkZRLvC4dSnKjJwkPjJTWZFfVqsm7JMnTamcG7nHU7lxoj4cH2YcNjnPiDKSBIDT/ACrKHQeHjwoHsuJc79DBMjrJAXV0vCvAiq17bLJkSa2WLPoC34GlTiuNV26Cq9aSeSnuymo+4CjNADKM8/me4tPe76IU/cW6CwxID5NaCXQ3kuFUX1XXgyTVN3Xicg57jmNRvUG2qBFws6JYbK1krZnttKdiMZh5JpQv7CqdPEXu5fuLabSc6ksfK9R2Qwb1WUTCkOK5wgOcwg+a4CT84EyuNBO10brXLanhpbOYndLKqxjK5DcgtORox9liWYpJ8s9rWY6jZE6bFP8Aw7GsHBmfCStnPki2zSZdiZlzfMDfLoQ4zZN0nsy9gqjrTsDB1dszE4MflBL3aJCwZ0eEYRD2txASByuJt77OpHBweSKxtnlP0Vx+WeqvYj1joyswhudhw/Kw6VSoTxaHGHEI6y0D6qTg/CP4iES+qXWtcWiQf+aWKY+qtG0ctus0GSiOhgEyaATfISrZymYiupwtlsXG1tdX30/j9x2h0qHDe10aI2GLmudjIFgXRwC2IJsi1x+VwPyXLU3ci6mNYWxGs4MmwtJrFwBvF0hLEqHD25ylUaURodVYPSQiZtzmXKC14ZOFNab6lqhRru3EtLsaUaIMZcetINFZj7yuE3I7tS+I2j0ozrWMiztnia/EZ5V334duRPkYa1GdGWWQyWQx7vzRVm4h2BP1BkCCSwBoRDiafksz3yCfxbZj/ib83LUFmO+X623om+JyunuacN5g5vYt/wBxFP8A4vm9v2WiCC33W6oWfb1/p43RDxhaOQpPxFYnzGBkNuIDsCdCZklterRlaHgVze7LBbosKJEfFLYUJlYQ2D0j8ReTnIAEu9dCYoAmSAMpxKMcKwjYCX5mtLrrRiknLUKjUlSmpxWxweAd7mJGk+kEwmG5oHlHDrsZ1zOZWG6vAFEolHbJr3RZ+Tm8mREpucMbRIWYyuni4bIMg1rT+d0zqMmVwcakRKdTIkN4JtkA1p5LG2WC0if1VtZVotTr4evVxNZzqytCOrS+x225mLwmDYQpBDZsLZuMjJriGuE8dg7FXBlpbZWGkCIPfZO8H5qwoWBIkgAGQgAAPacALpWkjWVgMAwQK0Wbz773Sq5wQbFdbDKtFd0cl14xqSktm27HNvDmvD2uc1wDm2Sta6VYWjMLQoNJJN5P2VthqkwITCYcQxCPZkHDXsl3rgMJ4ViRjVuaTIMbO3NlcuXPDVE1FvQ7GEw06/zJWXdlkcJww4tbyjlxDrxlOYGgl9Mm4kyY6WaYxKtoGA3MIdGm3JDtDzpBExoXXYPwXGEo3AvaxlpLuSS2UjJp5RstuFyLh2vGEW+7GV6tGlFxi9X1Hxcr/BOAqNGobWcEwAtFYtAa6uLK1YW1s6oaRYZf5JWm5fCQbWhuNk56J3HtmOxH8PqRp1XGez0ORioycLxe2pQYa3PUmizcGupEEe0weVYPzM9rSFTYNwkZ+QigCc+Dc0OquzAyLbcVy2ElU+Fdy9GpJrRYTC73xyX6zbT1rpVfh0L3puz9hFLG6WqK5xUSkRHsquLS4ODg4CRMrQCLlLotODrAapxsdYQc2UK1O4VrfRR4zRkfViAdsj3qqpVAMOMYT3MitDJlwZVLHE2MNpBmJnNZlXKrYarTvKVjXCtTnpEkGNK9EItay+VwykmwDOSolWVmLEujwTgvgwHv868A+xnOf5JFCEqsrLbqXVnGnG5MoVH4OGGm+936jaft1JNMprITa0RzWjKTKejGVzG6PdtU8nRpE44t4GLki46VXUfAkelw2ucTaSS+JO7MLz8l18y8MegVP4e8qq4h5Yv/AL+e/wBBuj4Fo1KwkIkCZhtFeI2rVZXBkJZiSDIC+a74qvwLgRlFZVZaTa55vefoMynOcltvqIxNSNSdoN5Vor7/AKhFEUl0UJJcTcEpiULWYb5R/wB23om/Ny0uocZWZ75LZUtvRN+bkVPc04bzBG9/SjDjRSDDE4ftkgee26WNducMO52ANDXu+i4re9oIixooLiJQ8Up+e3KDnXftwCzG6Kf3y+Sudrh18ud3IbsJuP8AyvP6IMu9yTDwxUM5vcT78RsuxoKs2YFgj2J/qJd8ypkKjtb5rWjQAFSaMzlHsRKDhAxLDDePzAGr2mR7lKj0RrxJwMsgJHcLCnwUoJqYlvXQr4GBIQvBdmJs7BIdq5Tda+NQqRw9FJYyIwAyYC1pBtbaLAZNMl3gajqJm6HYfEcGeaSzLZp9TKH7uKY4S4YjQ1g+ijsfSaS4E8PGP73gfQLXBQ231GTy1R9k82YyqcJveR1F8YpU/KopP0/g4vBe5KPEZViAQwfetOqP4XS4D3JwKKazW1onOOkXD9Iub1KyDznSuFWuEIo5GIx1etdN2T6IkVkZKj8Mj4ZPUjnZTk8N0Hgnlo829n6J2j9p7iFTNpJY4PbeOwjGDmXcYWovDQ5CVdtrScuQ5iJjrzLhIjBWIMxLEbwRe05wvOY6hwp5o7M7OGqcSNnudNg7dW2QBIbL2XzEv0vGLT3KdE3TQwL2nQ6fyC4p8MTErE/BYhhj6yVkySwlNu5eUvD8SJYzkNy4zoyf5YoBErB/9J+qNjKvnEN0/ZTaLg10Q2BzG44jhJxGRjTaNJS7VcQ9dQvkpLQVgKgVncK+5pk0ZXYz1XadCq98bDUSGyHR4U/LTrOF5EwAwZ3W9i66HRg1oa2wASAGILkN3FIdAiQorPZYSC4Vm1g8SsNk5E9pXUjTVGnlQODfFxMW/RP6bD257cqyG1kSkAOiBokw2tZjtGM9wXSmIcQXD4P3zLJRoNuWGf7XfdWJ3xYEvMjaJN2kN4rRGnEYTG1p5pxb+3odIWkouCyqLgzCD4za7oTobT5oeeW7OWi4damFA2c6UXB5XuJkgjKJLZALMd8v1tvRN8TlpyzHfL9bb0TfE5HT3NOG8wf3r/TxuiHjC0dY5ua3QuoT3vEMPrNqyJIlaDOwLouNB/w7dd2yinFt3Q2tRnKd0jQkYWecaD/h267tlDjRf8O3XdsoVCQjlqnY0UJQWc8aT/h267tlHxpv+Hbru2UaTB5ap2NHBSgVm/Gq/wCHbru2UONaJ8O3XdspqBeFq9jSgUsFZpxrxPh2a7tlAb7MT4Zmu7ZTFIF4Sr290aaCjmsz42onwzNd2yhxtxPhmf1HbKNVEDydXt7o00FHNZjxuRPhmf1HbKPjcifDM/qO2UXFRXJVe3ujTZqswpueg0g1ngtf77DJ2aeJ3WCuF43InwzP6jtlDjcifDM/qO2VUpxkrMuOErxd0vc6SHuPc0+lYRlMI1vHV7lYwNzrG+c+I7NMMHYwBcTxtxPhmf1HbKHG1E+GZru2UhUqK2iNdLEvf7o0SBQ2Q/MY1ucC3tvThKzbjaifDM13bKLjYifDN13bKZmXQXylXqvc0glR6ZRGRWGHEaHNN4Nyz4768T4dmu7ZRca0T4duu7ZS27hrC1U7pe5bU3e3gkzgvfD/ACkV2jRce9RqJuBiQojYjI0ObTMThkjsJkoPGo/4duu7ZRcab/h267tlJcbnShicdGOW919bM0CHWkK0i7GWggE5gSUorPeNJ/w7dd2yi40X/Dt13bKFxZh5ap2+xoKCz7jQf8O3XdsqXgzd9FpDyxsKA0hpdOJH4NshLG4X23KlTk9ER0JpXaO2WY75frbeib4nLrYWG6S51RrKEXSmAKUDO2rKYEgb71zO6XBUalvdHc6hs4NhFUUhpL6kyauWc7Msk6FCondoKg1Gd20f/9k="/>
          <p:cNvSpPr>
            <a:spLocks noChangeAspect="1" noChangeArrowheads="1"/>
          </p:cNvSpPr>
          <p:nvPr/>
        </p:nvSpPr>
        <p:spPr bwMode="auto">
          <a:xfrm>
            <a:off x="0" y="-8763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25611" name="AutoShape 20" descr="data:image/jpeg;base64,/9j/4AAQSkZJRgABAQAAAQABAAD/2wCEAAkGBhQQEBQQEBQRFRQUFBcXFhQVFRYWFhAVFxQVFBYUFxcXHCceGBojGhUUHy8gIycpLi8sFR4xNTAqNSYrLCkBCQoKDgwOGg8PGiwlHyUpLCwpLCwpKi8sLCwsKSwsKikpLjUtLCwvMiksLCksKSwsLCwsLCksMCksLCksLCwsKf/AABEIAMAA8AMBIgACEQEDEQH/xAAbAAAABwEAAAAAAAAAAAAAAAAAAQIDBAUHBv/EAEcQAAECAgQHCwoFAwQDAAAAAAEAAgMRBBIhMQVBUWFxktIGBxMXIlNzgZGhsiMyMzRCUlSxwdEUYnKC4ZPC8BUkQ6Jjs/H/xAAaAQACAwEBAAAAAAAAAAAAAAACAwABBAUG/8QAMBEAAgECBAQEBQUBAQAAAAAAAAECAxEEEiExExRBUTIzgaEFImGx8HHB0eHxkUL/2gAMAwEAAhEDEQA/AKTAOAIlMe5kJzQWtrGsSLJyskCrvizpPOQdZ+ynd6/08Xoh4wtHXlZzadj1FatKE7IzPizpPOQdZ+yhxZ0nnIOs/ZWmIIeIxXMzMz4s6TzkHWfsocWdJ5yDrP2VpiCnEZOZmZnxZ0nnIOs/ZQ4s6TzkHWfsrTEFOIyczMzPizpPOQdZ+yhxZ0nnIOs/ZWmIKcRk5mZmfFnSecg6z9lDizpPOQdZ+ytMQU4jJzMzM+LOk85B1n7KHFnSecg6z9laYgpxGTmZmZ8WdJ5yDrP2UOLOk85B1n7K0xBTiSJzMzM+LOk85B1n7KHFnSecg6z9laYgpxGTmZmZ8WdJ5yDrP2UOLOk85B1n7K0xBTiMnMzMz4s6TzkHWfsocWdJ5yDrP2VpiCnEZOZmZnxZ0nnIOs/ZQ4s6TzkHWfsrTEFOIyczMzPizpPOQdZ+yhxZ0nnIOs/ZWmIKcRk5mZmfFnSecg6z9lDizpPOQdZ+ytMQU4jJzMzM+LOk85B1n7KosO4FiUOIIURzSS0Om0kiRJGMDItpWY75frbeib4nIoTbY6jWlOdmP71/p4vRDxhaOs43r/TxeiHjC0dBU8QjE+YwIIIIBAEEEFCAQQQUIBBGjkrsUFJCSOSOSKxVxMkckckclLFXEyQklSQkrsS4mSKSVJCSqxdxKJKkhJVYglBGiQlgQQQULAgggoQCCCChALMd8v1tvRN8TlpyzHfL9bb0TfE5Mp7mjDeYP71/p4vRDxhaOs43r/TxeiHjC0dVU8RWJ8xgQQQQCAIII1CgISRgI5IkirhAI5I5IwEaQNwpI5JUkckeUq4mSEkqSOSvKVcRJCSXJCSvKS43JCSXJFJVlLuIkiklyREIGi7iJIpJZCKSBou4lElSSShsEBBBBUWBBBBQgFmO+X623om+Jy05Zjvl+tt6JvicmU9zRhvMH96/08Xoh4wtHWcb1/p4vRDxhaOqqeIrE+YwIIIIBAaMBBGAjSBYAEqSACUAmJAthAJQCMBGAmJANhSRgJUkYCYog3EyRySpI5IspVxEkJJckJKZSXG5IpJySIhU4l3G5IiE5JJIQOJdxshFJLISSEpoNMQQiKWQkkJbQSYlEjKJAwgIIIKiwLMd8v1tvRN8TlpyzHfL9bb0TfE5Mp7mjDeYP71/p4vRDxhaOs43r/TxeiHjC0dVU8RWJ8xgRhBGEKM4YCUAiASgmpAMMBKARAJYCckA2ABKASHRmt84gddvYoVNw7CgibiG5Kxqz0DzndQKLNGO7KSb2RYgKDT8LNhC+ZNgxzOQDGfljVBSd074vJhNMj7TgWjqYOU7rICjQwZzcS51xJv0CVjRmCyVsYkrQNNPDPeZKpdPiPvMs3nHv5I6gpeBMJFrxDc4ua8yBIALH3gWWSNqgPCjzINl9hH6mms3vAXPp15QqKTZqlTjKGWx3kkJI4TqzQ4XEAjQRMJUl6bKcW43JEQnCEkhC4l3G5IiE4QkkJbiGmNkJBCdISCEpoNMbISSnCEkhJaDTGyiKWUkpTQaEoIIICwLMd8v1tvRN8TlpyzHfL9bb0TfE5Mp7mnDeYP71/p4vRDxhaOs43r/AE8Xoh4wtHUqeIrE+YwwlBEEoKkZmGEmPHDGlxuASwFHwpRy+BEaL6pIzkWgdybZ20AVr6lM/C8RxssGKc+rkgiXWZpuJS4svPGrP5kqNwkzPLIjQQnqwlb8pk5gFyOJNy3OjkiuhGive6+M4DI01P8A1iarzR4bTMTLjjAkTpc60q1NtjIcz+Yk9zbB2qLSTFbiq/paB33one2r+/8AgSeoUMkC2UNvXN39x0CSkUZxcZQm/ucJnqbcOtVcM2zNpym0pcZr4vID3Q4eRtjn5yVUJK+v5+gTiXwwbEI86ZyVmT1VEjQi0ycJEZRJVLdydFaA+I0Cdz3xKs9EyJ9SnwqHUb5OI8sxBzuEb1E2jqKOtGDjeOb1Ajo9/b+ztcAUivAblbyT1Xd0lYyXIbnsIcFEk7zXWHNn6l0OHqWYUBxaZOdJrTkLsfUJnqXcweIU6GZ/+Vr6HJr0nGrlXXYh0rdNDY4tE3SMiRWkDkmAQplCwmyKOSf50ELjWYgLGi4f5jTzCWcphke52n73rmx+Izz3exslhI5bLc7YhIIVTgzdC1/IfY4XjGM8h5w/MOsBW7XAiYIIOMLrQqRqK8TBKEoOzEEJBCdISCEMkWmNkJBThSCEiSGIQUkpZSCkSDQkokZRJbDAsx3y/W29E3xOWlxIoaJuIGkgfNZfviUlr6U0sIcBCbaLr3I6e5pw3jJm9f6eN0Q8YWkLN96/08boh4wtICk/EVifMYYSwkhKCtGRiglgJISwnxQDOVwrQ+CiEDzTa3QTd1Gabo4E5vIa0AkuNzGi0lXu6Cj1oVbG09xsK5eLC4QCGfNJBePeAuZoJtP6VyK8FTra7bnQpSzwIlJwhHpZPAE0eiDzT/yxx75OIH/JptuDmsuLicpMypdMix4sQUahNbwkhWiEAiEOuwSy25ApkPAJYPL010Vwsd5MOY04xWJH00LTKnUrQz3SXRdA88Yaf76/2VTGzmM0x1fxPsUijtJNVorE3D3jiCKoGxOSa2MGUpytu0TS4jKhBGj6juI71z0rasa2S27lqKHcLTXRKRGN9V1WHD/I20CQ0p4UCiD0FeC7IXB7HZjJxlpTNDoxeK1ku0qTGoLSJGR6pLoyxTnG2RW/PUzZHfWT/PpsQw6q4FWGE8IV4cOHjZOefEw6s+1V34erybc2ZBziTOU805d+Jc6NWUIyguo5wUmm+g7BYTcCU48i4mqc93WcXWogjUtvKhRYMP8ALwdYWZSbUmFh9738DT4bGudYyPD8xxyEG4rTTowcdJa9v7Blmv8AT9Q6RAmapscDZbK3EWuxFCjboI0F0nTeMdzIg0z5L/3AHOhFcLYUQ3WNfkzHMozw8GT21gLjbOWZw+qBTcH8v5+fQvKpK0jqaFuthvkHGq7I7ybux3JPU4q1bTGHHLSCFwzGNIlVcMxquH0T9HowHmzb+kub3AyWpY6a31M8sLDpodoIrTcQdBCIrlHRHC57us1h3qVRMMRBySASRyZzLTK+WMEWWZ7CmQxcZuzQuWHaV0y/Ki0inMZY5wnkFp7Baq58GPF84ulkHIb329xTkLAcry0aBW73Wf8AVOaAUUt2IiYcnZCYXZz9mzPbJQ4lNiuMi8NzNlPsbWd8lbjBrMYLv1Ekat3cnmww0SaANAA+SUw1KK2Rz7cGlxnViOOUgN/7RCT3Lid3dHLKS0ES8k32q2M45LWFmO+X623om+JyKD1NOHk3MXvZxZUiL0X97fuVpTIgNyy3e/DOGiV31PJWH97V30INHmUhmgkfdSa1KxK+dlwEoKva94Fj4ZOkWo20yIL2t7ZK0jI4lkEsKGykuxw3ftIKkMjfleNLSnxFNBYQZOE8ZvlauQlIkZ12borZEHHZaCuSpkOTtBqnSLj1iRWD4hDaZqwkt4iodIEOFwbPPiuc55FhcJyDSRaGgX9mMpP4JzwCZAXDEABiaBcMyTR4c31s0lOdFkPlpWZTdSKUtkaMuV6FHHZwb8RqkdcrVYGjVg5gvvbnsrM7iR1qFWaYprnkNnM+86Uz1Yk8/D8IFrmiLMCVXg3cuRm2WLKLZKqcVqFK/QQ2I6Da4PAOMSI6wrCFSQ4TBBGUXfwqVmEXRDN72iZmIYLZMyCd5MsaksZVNZlhxjE7SPqgbyuyLt3JkeJYT1D+77dqbgQS6xpYDleSGjVBJ0BOww2xpE5AT0m095S/w+TsVW+bNuuxV9LEPCNDp1HbwoZRaTBFruBrV2jGQb7NB0KJGiMjww5trXXTvaRiOcf5erajYSfAfXadM7nj3X5cz7xnCg4VYxsWIYVjHkPDZSqlzRWEtK3V3RnSU6ejW6Apualll6P+SHSItYNnaaoBzkWI6K97bGucM1/ZNExntdmk/wATKXCaZSBInjF+ieJc+7vc0aWsWkERLK0VrZ4nFon1SUiPRYjBWe0Ee80S+Vh7FSu3Ow3ib4ROUmtPtR0J0SgGTHviUV1j4TzW4Gdzmk+zmWyLpyWWTaf12EOPWNv+E2I5S8DN8qDIkMaTYJ8p9gHZM9ihRG8qqLbbM6vqFR3w2VQ0zJm7lATJ/biuCDCU81RyfQGtK0bdyY6McTHdZaPqkExDiYNJcfkB8025sQ4jru+kkgwX4w3rc7aXSkYkhwwomN4Ghm0Sm3Uc+1Ef2tb8gm3QDjMPsB+ZSeDl7TOprfsksYhZo8P2nuOmKfoVm++HDaKU2pKXBNxk43ZVool756h9gs53w/Wxa4+Sbfpcip7mrDeMmb148vG6IeMLRjBab2tOkBZvvZRQ2PGnzM+x7fuu9/1uD747D9lJ+IHEJuo7En8DD5uHqj7JTaBD9xnUJfJRf9eg+/3H7IDD8LEXnQ0q0ZnGX1JrqE05tCbGDpXW6S76FMjDQPmw450MI+aU7CzwC7gIgAtJc5rQBlJJsT4gWkSWwgL4bupzj9VAwpQmOaXQwQ72m28oC424x91R03fMbDMmMa4jI4kdtk+pRo2+U4FtdtVrvaa0PItlc4hXPJOOSXU0wweJXz5SZR3SKffEkJ5AT2BP4SwWYYEUOrteZkhobIm0EAYiob7WkZRLvC4dSnKjJwkPjJTWZFfVqsm7JMnTamcG7nHU7lxoj4cH2YcNjnPiDKSBIDT/ACrKHQeHjwoHsuJc79DBMjrJAXV0vCvAiq17bLJkSa2WLPoC34GlTiuNV26Cq9aSeSnuymo+4CjNADKM8/me4tPe76IU/cW6CwxID5NaCXQ3kuFUX1XXgyTVN3Xicg57jmNRvUG2qBFws6JYbK1krZnttKdiMZh5JpQv7CqdPEXu5fuLabSc6ksfK9R2Qwb1WUTCkOK5wgOcwg+a4CT84EyuNBO10brXLanhpbOYndLKqxjK5DcgtORox9liWYpJ8s9rWY6jZE6bFP8Aw7GsHBmfCStnPki2zSZdiZlzfMDfLoQ4zZN0nsy9gqjrTsDB1dszE4MflBL3aJCwZ0eEYRD2txASByuJt77OpHBweSKxtnlP0Vx+WeqvYj1joyswhudhw/Kw6VSoTxaHGHEI6y0D6qTg/CP4iES+qXWtcWiQf+aWKY+qtG0ctus0GSiOhgEyaATfISrZymYiupwtlsXG1tdX30/j9x2h0qHDe10aI2GLmudjIFgXRwC2IJsi1x+VwPyXLU3ci6mNYWxGs4MmwtJrFwBvF0hLEqHD25ylUaURodVYPSQiZtzmXKC14ZOFNab6lqhRru3EtLsaUaIMZcetINFZj7yuE3I7tS+I2j0ozrWMiztnia/EZ5V334duRPkYa1GdGWWQyWQx7vzRVm4h2BP1BkCCSwBoRDiafksz3yCfxbZj/ib83LUFmO+X623om+JyunuacN5g5vYt/wBxFP8A4vm9v2WiCC33W6oWfb1/p43RDxhaOQpPxFYnzGBkNuIDsCdCZklterRlaHgVze7LBbosKJEfFLYUJlYQ2D0j8ReTnIAEu9dCYoAmSAMpxKMcKwjYCX5mtLrrRiknLUKjUlSmpxWxweAd7mJGk+kEwmG5oHlHDrsZ1zOZWG6vAFEolHbJr3RZ+Tm8mREpucMbRIWYyuni4bIMg1rT+d0zqMmVwcakRKdTIkN4JtkA1p5LG2WC0if1VtZVotTr4evVxNZzqytCOrS+x225mLwmDYQpBDZsLZuMjJriGuE8dg7FXBlpbZWGkCIPfZO8H5qwoWBIkgAGQgAAPacALpWkjWVgMAwQK0Wbz773Sq5wQbFdbDKtFd0cl14xqSktm27HNvDmvD2uc1wDm2Sta6VYWjMLQoNJJN5P2VthqkwITCYcQxCPZkHDXsl3rgMJ4ViRjVuaTIMbO3NlcuXPDVE1FvQ7GEw06/zJWXdlkcJww4tbyjlxDrxlOYGgl9Mm4kyY6WaYxKtoGA3MIdGm3JDtDzpBExoXXYPwXGEo3AvaxlpLuSS2UjJp5RstuFyLh2vGEW+7GV6tGlFxi9X1Hxcr/BOAqNGobWcEwAtFYtAa6uLK1YW1s6oaRYZf5JWm5fCQbWhuNk56J3HtmOxH8PqRp1XGez0ORioycLxe2pQYa3PUmizcGupEEe0weVYPzM9rSFTYNwkZ+QigCc+Dc0OquzAyLbcVy2ElU+Fdy9GpJrRYTC73xyX6zbT1rpVfh0L3puz9hFLG6WqK5xUSkRHsquLS4ODg4CRMrQCLlLotODrAapxsdYQc2UK1O4VrfRR4zRkfViAdsj3qqpVAMOMYT3MitDJlwZVLHE2MNpBmJnNZlXKrYarTvKVjXCtTnpEkGNK9EItay+VwykmwDOSolWVmLEujwTgvgwHv868A+xnOf5JFCEqsrLbqXVnGnG5MoVH4OGGm+936jaft1JNMprITa0RzWjKTKejGVzG6PdtU8nRpE44t4GLki46VXUfAkelw2ucTaSS+JO7MLz8l18y8MegVP4e8qq4h5Yv/AL+e/wBBuj4Fo1KwkIkCZhtFeI2rVZXBkJZiSDIC+a74qvwLgRlFZVZaTa55vefoMynOcltvqIxNSNSdoN5Vor7/AKhFEUl0UJJcTcEpiULWYb5R/wB23om/Ny0uocZWZ75LZUtvRN+bkVPc04bzBG9/SjDjRSDDE4ftkgee26WNducMO52ANDXu+i4re9oIixooLiJQ8Up+e3KDnXftwCzG6Kf3y+Sudrh18ud3IbsJuP8AyvP6IMu9yTDwxUM5vcT78RsuxoKs2YFgj2J/qJd8ypkKjtb5rWjQAFSaMzlHsRKDhAxLDDePzAGr2mR7lKj0RrxJwMsgJHcLCnwUoJqYlvXQr4GBIQvBdmJs7BIdq5Tda+NQqRw9FJYyIwAyYC1pBtbaLAZNMl3gajqJm6HYfEcGeaSzLZp9TKH7uKY4S4YjQ1g+ijsfSaS4E8PGP73gfQLXBQ231GTy1R9k82YyqcJveR1F8YpU/KopP0/g4vBe5KPEZViAQwfetOqP4XS4D3JwKKazW1onOOkXD9Iub1KyDznSuFWuEIo5GIx1etdN2T6IkVkZKj8Mj4ZPUjnZTk8N0Hgnlo829n6J2j9p7iFTNpJY4PbeOwjGDmXcYWovDQ5CVdtrScuQ5iJjrzLhIjBWIMxLEbwRe05wvOY6hwp5o7M7OGqcSNnudNg7dW2QBIbL2XzEv0vGLT3KdE3TQwL2nQ6fyC4p8MTErE/BYhhj6yVkySwlNu5eUvD8SJYzkNy4zoyf5YoBErB/9J+qNjKvnEN0/ZTaLg10Q2BzG44jhJxGRjTaNJS7VcQ9dQvkpLQVgKgVncK+5pk0ZXYz1XadCq98bDUSGyHR4U/LTrOF5EwAwZ3W9i66HRg1oa2wASAGILkN3FIdAiQorPZYSC4Vm1g8SsNk5E9pXUjTVGnlQODfFxMW/RP6bD257cqyG1kSkAOiBokw2tZjtGM9wXSmIcQXD4P3zLJRoNuWGf7XfdWJ3xYEvMjaJN2kN4rRGnEYTG1p5pxb+3odIWkouCyqLgzCD4za7oTobT5oeeW7OWi4damFA2c6UXB5XuJkgjKJLZALMd8v1tvRN8TlpyzHfL9bb0TfE5HT3NOG8wf3r/TxuiHjC0dY5ua3QuoT3vEMPrNqyJIlaDOwLouNB/w7dd2yinFt3Q2tRnKd0jQkYWecaD/h267tlDjRf8O3XdsoVCQjlqnY0UJQWc8aT/h267tlHxpv+Hbru2UaTB5ap2NHBSgVm/Gq/wCHbru2UONaJ8O3XdspqBeFq9jSgUsFZpxrxPh2a7tlAb7MT4Zmu7ZTFIF4Sr290aaCjmsz42onwzNd2yhxtxPhmf1HbKNVEDydXt7o00FHNZjxuRPhmf1HbKPjcifDM/qO2UXFRXJVe3ujTZqswpueg0g1ngtf77DJ2aeJ3WCuF43InwzP6jtlDjcifDM/qO2VUpxkrMuOErxd0vc6SHuPc0+lYRlMI1vHV7lYwNzrG+c+I7NMMHYwBcTxtxPhmf1HbKHG1E+GZru2UhUqK2iNdLEvf7o0SBQ2Q/MY1ucC3tvThKzbjaifDM13bKLjYifDN13bKZmXQXylXqvc0glR6ZRGRWGHEaHNN4Nyz4768T4dmu7ZRca0T4duu7ZS27hrC1U7pe5bU3e3gkzgvfD/ACkV2jRce9RqJuBiQojYjI0ObTMThkjsJkoPGo/4duu7ZRcab/h267tlJcbnShicdGOW919bM0CHWkK0i7GWggE5gSUorPeNJ/w7dd2yi40X/Dt13bKFxZh5ap2+xoKCz7jQf8O3XdsqXgzd9FpDyxsKA0hpdOJH4NshLG4X23KlTk9ER0JpXaO2WY75frbeib4nLrYWG6S51RrKEXSmAKUDO2rKYEgb71zO6XBUalvdHc6hs4NhFUUhpL6kyauWc7Msk6FCondoKg1Gd20f/9k="/>
          <p:cNvSpPr>
            <a:spLocks noChangeAspect="1" noChangeArrowheads="1"/>
          </p:cNvSpPr>
          <p:nvPr/>
        </p:nvSpPr>
        <p:spPr bwMode="auto">
          <a:xfrm>
            <a:off x="152400" y="-7239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16" name="AutoShape 9"/>
          <p:cNvSpPr>
            <a:spLocks noChangeArrowheads="1"/>
          </p:cNvSpPr>
          <p:nvPr/>
        </p:nvSpPr>
        <p:spPr bwMode="auto">
          <a:xfrm>
            <a:off x="747021" y="3242741"/>
            <a:ext cx="2531234" cy="954920"/>
          </a:xfrm>
          <a:prstGeom prst="flowChartProcess">
            <a:avLst/>
          </a:prstGeom>
          <a:gradFill>
            <a:gsLst>
              <a:gs pos="94000">
                <a:schemeClr val="bg1"/>
              </a:gs>
              <a:gs pos="1000">
                <a:schemeClr val="accent1">
                  <a:lumMod val="40000"/>
                  <a:lumOff val="60000"/>
                </a:schemeClr>
              </a:gs>
            </a:gsLst>
            <a:lin ang="5400000" scaled="0"/>
          </a:gradFill>
          <a:ln w="127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endParaRPr lang="en-US" altLang="en-US" b="1">
              <a:latin typeface="Arial" pitchFamily="34" charset="0"/>
            </a:endParaRPr>
          </a:p>
          <a:p>
            <a:pPr algn="ctr"/>
            <a:r>
              <a:rPr lang="en-US" altLang="en-US" b="1">
                <a:latin typeface="Arial"/>
                <a:cs typeface="Arial"/>
              </a:rPr>
              <a:t>Dance  Foundations 10</a:t>
            </a:r>
            <a:endParaRPr lang="en-US" altLang="en-US" sz="1400" b="1">
              <a:latin typeface="Arial"/>
              <a:cs typeface="Arial"/>
            </a:endParaRPr>
          </a:p>
        </p:txBody>
      </p:sp>
      <p:sp>
        <p:nvSpPr>
          <p:cNvPr id="3" name="Down Arrow 2"/>
          <p:cNvSpPr/>
          <p:nvPr/>
        </p:nvSpPr>
        <p:spPr>
          <a:xfrm rot="1426652">
            <a:off x="3444082" y="2614901"/>
            <a:ext cx="360040" cy="477568"/>
          </a:xfrm>
          <a:prstGeom prst="downArrow">
            <a:avLst/>
          </a:prstGeom>
          <a:gradFill>
            <a:gsLst>
              <a:gs pos="94000">
                <a:schemeClr val="bg1"/>
              </a:gs>
              <a:gs pos="1000">
                <a:schemeClr val="accent1">
                  <a:lumMod val="40000"/>
                  <a:lumOff val="60000"/>
                </a:schemeClr>
              </a:gs>
            </a:gsLst>
            <a:lin ang="5400000" scaled="0"/>
          </a:gra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991618" y="1174229"/>
            <a:ext cx="1872208" cy="584775"/>
          </a:xfrm>
          <a:prstGeom prst="rect">
            <a:avLst/>
          </a:prstGeom>
          <a:gradFill>
            <a:gsLst>
              <a:gs pos="94000">
                <a:schemeClr val="bg1"/>
              </a:gs>
              <a:gs pos="1000">
                <a:srgbClr val="FF0000"/>
              </a:gs>
            </a:gsLst>
            <a:lin ang="5400000" scaled="0"/>
          </a:gradFill>
          <a:ln w="12700">
            <a:solidFill>
              <a:schemeClr val="tx1"/>
            </a:solidFill>
          </a:ln>
        </p:spPr>
        <p:txBody>
          <a:bodyPr wrap="square" lIns="91440" tIns="45720" rIns="91440" bIns="45720" rtlCol="0" anchor="ctr">
            <a:spAutoFit/>
          </a:bodyPr>
          <a:lstStyle/>
          <a:p>
            <a:pPr algn="ctr"/>
            <a:r>
              <a:rPr lang="en-CA" b="1"/>
              <a:t>DANCE 8</a:t>
            </a:r>
          </a:p>
          <a:p>
            <a:pPr algn="ctr"/>
            <a:endParaRPr lang="en-CA" sz="1400" b="1">
              <a:cs typeface="Calibri"/>
            </a:endParaRPr>
          </a:p>
        </p:txBody>
      </p:sp>
      <p:sp>
        <p:nvSpPr>
          <p:cNvPr id="6" name="Rectangle 5"/>
          <p:cNvSpPr/>
          <p:nvPr/>
        </p:nvSpPr>
        <p:spPr>
          <a:xfrm>
            <a:off x="4447607" y="3244334"/>
            <a:ext cx="248786" cy="369332"/>
          </a:xfrm>
          <a:prstGeom prst="rect">
            <a:avLst/>
          </a:prstGeom>
        </p:spPr>
        <p:txBody>
          <a:bodyPr wrap="none">
            <a:spAutoFit/>
          </a:bodyPr>
          <a:lstStyle/>
          <a:p>
            <a:pPr algn="ctr"/>
            <a:r>
              <a:rPr lang="en-US" altLang="en-US" b="1">
                <a:solidFill>
                  <a:schemeClr val="bg1"/>
                </a:solidFill>
                <a:latin typeface="Arial" pitchFamily="34" charset="0"/>
                <a:cs typeface="Arial" pitchFamily="34" charset="0"/>
              </a:rPr>
              <a:t> </a:t>
            </a:r>
          </a:p>
        </p:txBody>
      </p:sp>
      <p:sp>
        <p:nvSpPr>
          <p:cNvPr id="18" name="AutoShape 9"/>
          <p:cNvSpPr>
            <a:spLocks noChangeArrowheads="1"/>
          </p:cNvSpPr>
          <p:nvPr/>
        </p:nvSpPr>
        <p:spPr bwMode="auto">
          <a:xfrm>
            <a:off x="4000584" y="1979693"/>
            <a:ext cx="1863242" cy="759282"/>
          </a:xfrm>
          <a:prstGeom prst="flowChartProcess">
            <a:avLst/>
          </a:prstGeom>
          <a:gradFill>
            <a:gsLst>
              <a:gs pos="94000">
                <a:schemeClr val="bg1"/>
              </a:gs>
              <a:gs pos="1000">
                <a:srgbClr val="FF0000"/>
              </a:gs>
            </a:gsLst>
            <a:lin ang="5400000" scaled="0"/>
          </a:gradFill>
          <a:ln w="12700">
            <a:solidFill>
              <a:schemeClr val="tx1"/>
            </a:solidFill>
            <a:miter lim="800000"/>
            <a:headEnd/>
            <a:tailEnd/>
          </a:ln>
        </p:spPr>
        <p:txBody>
          <a:bodyPr lIns="91440" tIns="45720" rIns="91440" bIns="45720"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a:latin typeface="Arial" pitchFamily="34" charset="0"/>
              </a:rPr>
              <a:t>Dance 9</a:t>
            </a:r>
            <a:endParaRPr lang="en-US" altLang="en-US" sz="1600" b="1">
              <a:latin typeface="Arial" pitchFamily="34" charset="0"/>
            </a:endParaRPr>
          </a:p>
        </p:txBody>
      </p:sp>
      <p:sp>
        <p:nvSpPr>
          <p:cNvPr id="23" name="AutoShape 9"/>
          <p:cNvSpPr>
            <a:spLocks noChangeArrowheads="1"/>
          </p:cNvSpPr>
          <p:nvPr/>
        </p:nvSpPr>
        <p:spPr bwMode="auto">
          <a:xfrm>
            <a:off x="6240145" y="3125064"/>
            <a:ext cx="2644850" cy="999654"/>
          </a:xfrm>
          <a:prstGeom prst="flowChartProcess">
            <a:avLst/>
          </a:prstGeom>
          <a:gradFill>
            <a:gsLst>
              <a:gs pos="94000">
                <a:schemeClr val="bg1"/>
              </a:gs>
              <a:gs pos="1000">
                <a:schemeClr val="accent1">
                  <a:lumMod val="40000"/>
                  <a:lumOff val="60000"/>
                </a:schemeClr>
              </a:gs>
            </a:gsLst>
            <a:lin ang="5400000" scaled="0"/>
          </a:gradFill>
          <a:ln w="127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endParaRPr lang="en-US" altLang="en-US" b="1">
              <a:latin typeface="Arial" pitchFamily="34" charset="0"/>
            </a:endParaRPr>
          </a:p>
          <a:p>
            <a:pPr algn="ctr"/>
            <a:r>
              <a:rPr lang="en-US" altLang="en-US" b="1">
                <a:latin typeface="Arial"/>
                <a:cs typeface="Arial"/>
              </a:rPr>
              <a:t>Dance Company</a:t>
            </a:r>
          </a:p>
          <a:p>
            <a:pPr algn="ctr"/>
            <a:r>
              <a:rPr lang="en-US" altLang="en-US" b="1">
                <a:latin typeface="Arial"/>
                <a:cs typeface="Arial"/>
              </a:rPr>
              <a:t>10</a:t>
            </a:r>
          </a:p>
        </p:txBody>
      </p:sp>
      <p:sp>
        <p:nvSpPr>
          <p:cNvPr id="25" name="Down Arrow 24"/>
          <p:cNvSpPr/>
          <p:nvPr/>
        </p:nvSpPr>
        <p:spPr>
          <a:xfrm rot="18427578">
            <a:off x="6059479" y="2587957"/>
            <a:ext cx="360040" cy="487876"/>
          </a:xfrm>
          <a:prstGeom prst="downArrow">
            <a:avLst/>
          </a:prstGeom>
          <a:gradFill>
            <a:gsLst>
              <a:gs pos="94000">
                <a:schemeClr val="bg1"/>
              </a:gs>
              <a:gs pos="1000">
                <a:schemeClr val="accent1">
                  <a:lumMod val="40000"/>
                  <a:lumOff val="60000"/>
                </a:schemeClr>
              </a:gs>
            </a:gsLst>
            <a:lin ang="5400000" scaled="0"/>
          </a:gra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a:extLst>
              <a:ext uri="{FF2B5EF4-FFF2-40B4-BE49-F238E27FC236}">
                <a16:creationId xmlns:a16="http://schemas.microsoft.com/office/drawing/2014/main" id="{91D033B9-811A-06FA-EBE3-E66249D61483}"/>
              </a:ext>
            </a:extLst>
          </p:cNvPr>
          <p:cNvPicPr>
            <a:picLocks noChangeAspect="1"/>
          </p:cNvPicPr>
          <p:nvPr/>
        </p:nvPicPr>
        <p:blipFill>
          <a:blip r:embed="rId3"/>
          <a:stretch>
            <a:fillRect/>
          </a:stretch>
        </p:blipFill>
        <p:spPr>
          <a:xfrm>
            <a:off x="6753319" y="4230966"/>
            <a:ext cx="1864542" cy="2411453"/>
          </a:xfrm>
          <a:prstGeom prst="rect">
            <a:avLst/>
          </a:prstGeom>
        </p:spPr>
      </p:pic>
      <p:pic>
        <p:nvPicPr>
          <p:cNvPr id="7" name="Picture 7" descr="A group of people posing in front of a christmas tree&#10;&#10;Description automatically generated">
            <a:extLst>
              <a:ext uri="{FF2B5EF4-FFF2-40B4-BE49-F238E27FC236}">
                <a16:creationId xmlns:a16="http://schemas.microsoft.com/office/drawing/2014/main" id="{44FD02E7-D861-50CB-8263-7C42AB992B07}"/>
              </a:ext>
            </a:extLst>
          </p:cNvPr>
          <p:cNvPicPr>
            <a:picLocks noChangeAspect="1"/>
          </p:cNvPicPr>
          <p:nvPr/>
        </p:nvPicPr>
        <p:blipFill>
          <a:blip r:embed="rId4"/>
          <a:stretch>
            <a:fillRect/>
          </a:stretch>
        </p:blipFill>
        <p:spPr>
          <a:xfrm>
            <a:off x="1049585" y="4306976"/>
            <a:ext cx="1797525" cy="2414076"/>
          </a:xfrm>
          <a:prstGeom prst="rect">
            <a:avLst/>
          </a:prstGeom>
        </p:spPr>
      </p:pic>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2918367" y="359758"/>
            <a:ext cx="3778967" cy="748549"/>
          </a:xfrm>
          <a:prstGeom prst="flowChartAlternateProcess">
            <a:avLst/>
          </a:prstGeom>
          <a:gradFill>
            <a:gsLst>
              <a:gs pos="94000">
                <a:schemeClr val="bg1"/>
              </a:gs>
              <a:gs pos="1000">
                <a:srgbClr val="FF0000"/>
              </a:gs>
            </a:gsLst>
            <a:lin ang="5400000" scaled="0"/>
          </a:gradFill>
          <a:ln w="12700">
            <a:solidFill>
              <a:schemeClr val="tx1"/>
            </a:solidFill>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3200" b="1">
                <a:latin typeface="Arial Black" pitchFamily="34" charset="0"/>
              </a:rPr>
              <a:t>DRAMA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5032" y="1094945"/>
            <a:ext cx="1547664" cy="103177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379" y="201521"/>
            <a:ext cx="1818682" cy="3232090"/>
          </a:xfrm>
          <a:prstGeom prst="rect">
            <a:avLst/>
          </a:prstGeom>
        </p:spPr>
      </p:pic>
      <p:sp>
        <p:nvSpPr>
          <p:cNvPr id="186" name="AutoShape 2">
            <a:extLst>
              <a:ext uri="{FF2B5EF4-FFF2-40B4-BE49-F238E27FC236}">
                <a16:creationId xmlns:a16="http://schemas.microsoft.com/office/drawing/2014/main" id="{FE955834-BC94-BDDC-B571-81A88F26B25D}"/>
              </a:ext>
            </a:extLst>
          </p:cNvPr>
          <p:cNvSpPr>
            <a:spLocks noChangeArrowheads="1"/>
          </p:cNvSpPr>
          <p:nvPr/>
        </p:nvSpPr>
        <p:spPr bwMode="auto">
          <a:xfrm>
            <a:off x="3021612" y="1408710"/>
            <a:ext cx="3585365" cy="607071"/>
          </a:xfrm>
          <a:prstGeom prst="flowChartAlternateProcess">
            <a:avLst/>
          </a:prstGeom>
          <a:gradFill>
            <a:gsLst>
              <a:gs pos="94000">
                <a:schemeClr val="bg1"/>
              </a:gs>
              <a:gs pos="1000">
                <a:srgbClr val="FF0000"/>
              </a:gs>
            </a:gsLst>
            <a:lin ang="5400000" scaled="0"/>
          </a:gradFill>
          <a:ln w="12700">
            <a:solidFill>
              <a:schemeClr val="tx1"/>
            </a:solidFill>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Black"/>
              </a:rPr>
              <a:t>DRAMA 9</a:t>
            </a:r>
            <a:endParaRPr lang="en-US" altLang="en-US" sz="2400" b="1">
              <a:latin typeface="Arial Black" pitchFamily="34" charset="0"/>
            </a:endParaRPr>
          </a:p>
        </p:txBody>
      </p:sp>
      <p:sp>
        <p:nvSpPr>
          <p:cNvPr id="187" name="AutoShape 2">
            <a:extLst>
              <a:ext uri="{FF2B5EF4-FFF2-40B4-BE49-F238E27FC236}">
                <a16:creationId xmlns:a16="http://schemas.microsoft.com/office/drawing/2014/main" id="{234E867D-8E6F-DBAE-E6AB-EBB69F756E21}"/>
              </a:ext>
            </a:extLst>
          </p:cNvPr>
          <p:cNvSpPr>
            <a:spLocks noChangeArrowheads="1"/>
          </p:cNvSpPr>
          <p:nvPr/>
        </p:nvSpPr>
        <p:spPr bwMode="auto">
          <a:xfrm>
            <a:off x="3024162" y="2316155"/>
            <a:ext cx="3441868" cy="733899"/>
          </a:xfrm>
          <a:prstGeom prst="flowChartAlternateProcess">
            <a:avLst/>
          </a:prstGeom>
          <a:gradFill>
            <a:gsLst>
              <a:gs pos="94000">
                <a:schemeClr val="bg1"/>
              </a:gs>
              <a:gs pos="1000">
                <a:srgbClr val="FF0000"/>
              </a:gs>
            </a:gsLst>
            <a:lin ang="5400000" scaled="0"/>
          </a:gradFill>
          <a:ln w="12700">
            <a:solidFill>
              <a:schemeClr val="tx1"/>
            </a:solidFill>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Black"/>
              </a:rPr>
              <a:t>DRAMA 10</a:t>
            </a:r>
            <a:endParaRPr lang="en-US" altLang="en-US" sz="2400" b="1">
              <a:latin typeface="Arial Black" pitchFamily="34" charset="0"/>
            </a:endParaRPr>
          </a:p>
        </p:txBody>
      </p:sp>
      <p:pic>
        <p:nvPicPr>
          <p:cNvPr id="4" name="Picture 4" descr="Text&#10;&#10;Description automatically generated">
            <a:extLst>
              <a:ext uri="{FF2B5EF4-FFF2-40B4-BE49-F238E27FC236}">
                <a16:creationId xmlns:a16="http://schemas.microsoft.com/office/drawing/2014/main" id="{235FBA59-2C96-FA03-3FBD-2B351B32BD7F}"/>
              </a:ext>
            </a:extLst>
          </p:cNvPr>
          <p:cNvPicPr>
            <a:picLocks noChangeAspect="1"/>
          </p:cNvPicPr>
          <p:nvPr/>
        </p:nvPicPr>
        <p:blipFill>
          <a:blip r:embed="rId4"/>
          <a:stretch>
            <a:fillRect/>
          </a:stretch>
        </p:blipFill>
        <p:spPr>
          <a:xfrm>
            <a:off x="7096553" y="2317274"/>
            <a:ext cx="1362119" cy="2796814"/>
          </a:xfrm>
          <a:prstGeom prst="rect">
            <a:avLst/>
          </a:prstGeom>
        </p:spPr>
      </p:pic>
      <p:pic>
        <p:nvPicPr>
          <p:cNvPr id="5" name="Picture 6">
            <a:extLst>
              <a:ext uri="{FF2B5EF4-FFF2-40B4-BE49-F238E27FC236}">
                <a16:creationId xmlns:a16="http://schemas.microsoft.com/office/drawing/2014/main" id="{DAEDCBCD-8658-6DA0-971F-DFAE8E307A10}"/>
              </a:ext>
            </a:extLst>
          </p:cNvPr>
          <p:cNvPicPr>
            <a:picLocks noChangeAspect="1"/>
          </p:cNvPicPr>
          <p:nvPr/>
        </p:nvPicPr>
        <p:blipFill>
          <a:blip r:embed="rId5"/>
          <a:stretch>
            <a:fillRect/>
          </a:stretch>
        </p:blipFill>
        <p:spPr>
          <a:xfrm>
            <a:off x="4040254" y="4224073"/>
            <a:ext cx="1851223" cy="2463407"/>
          </a:xfrm>
          <a:prstGeom prst="rect">
            <a:avLst/>
          </a:prstGeom>
        </p:spPr>
      </p:pic>
      <p:sp>
        <p:nvSpPr>
          <p:cNvPr id="7" name="AutoShape 2">
            <a:extLst>
              <a:ext uri="{FF2B5EF4-FFF2-40B4-BE49-F238E27FC236}">
                <a16:creationId xmlns:a16="http://schemas.microsoft.com/office/drawing/2014/main" id="{9B5EB791-252E-EE2D-FE8C-18A157A7CB11}"/>
              </a:ext>
            </a:extLst>
          </p:cNvPr>
          <p:cNvSpPr>
            <a:spLocks noChangeArrowheads="1"/>
          </p:cNvSpPr>
          <p:nvPr/>
        </p:nvSpPr>
        <p:spPr bwMode="auto">
          <a:xfrm>
            <a:off x="88775" y="4679063"/>
            <a:ext cx="3239690" cy="1435059"/>
          </a:xfrm>
          <a:prstGeom prst="flowChartAlternateProcess">
            <a:avLst/>
          </a:prstGeom>
          <a:gradFill>
            <a:gsLst>
              <a:gs pos="94000">
                <a:schemeClr val="bg1"/>
              </a:gs>
              <a:gs pos="1000">
                <a:srgbClr val="FF0000"/>
              </a:gs>
            </a:gsLst>
            <a:lin ang="5400000" scaled="0"/>
          </a:gradFill>
          <a:ln w="12700">
            <a:solidFill>
              <a:schemeClr val="tx1"/>
            </a:solidFill>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Black"/>
              </a:rPr>
              <a:t>THEATRE COMPANY 10</a:t>
            </a:r>
          </a:p>
          <a:p>
            <a:pPr algn="ctr"/>
            <a:r>
              <a:rPr lang="en-US" altLang="en-US" sz="2400" b="1">
                <a:latin typeface="Arial Black"/>
              </a:rPr>
              <a:t>E Block</a:t>
            </a:r>
            <a:endParaRPr lang="en-US" altLang="en-US" sz="2400" b="1">
              <a:latin typeface="Arial Black" pitchFamily="34" charset="0"/>
            </a:endParaRPr>
          </a:p>
        </p:txBody>
      </p:sp>
    </p:spTree>
    <p:extLst>
      <p:ext uri="{BB962C8B-B14F-4D97-AF65-F5344CB8AC3E}">
        <p14:creationId xmlns:p14="http://schemas.microsoft.com/office/powerpoint/2010/main" val="3946453537"/>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p:cNvSpPr>
            <a:spLocks noChangeArrowheads="1"/>
          </p:cNvSpPr>
          <p:nvPr/>
        </p:nvSpPr>
        <p:spPr bwMode="auto">
          <a:xfrm>
            <a:off x="2630927" y="231939"/>
            <a:ext cx="2881313" cy="695325"/>
          </a:xfrm>
          <a:prstGeom prst="flowChartAlternateProcess">
            <a:avLst/>
          </a:prstGeom>
          <a:gradFill>
            <a:gsLst>
              <a:gs pos="100000">
                <a:schemeClr val="bg1"/>
              </a:gs>
              <a:gs pos="7000">
                <a:srgbClr val="FF0000"/>
              </a:gs>
            </a:gsLst>
            <a:lin ang="5400000" scaled="0"/>
          </a:gradFill>
          <a:ln w="19050">
            <a:solidFill>
              <a:schemeClr val="tx1"/>
            </a:solidFill>
            <a:miter lim="800000"/>
            <a:headEnd/>
            <a:tailEnd/>
          </a:ln>
        </p:spPr>
        <p:txBody>
          <a:bodyPr/>
          <a:lstStyle/>
          <a:p>
            <a:pPr algn="ctr">
              <a:defRPr/>
            </a:pPr>
            <a:r>
              <a:rPr lang="en-US" sz="3600" b="1">
                <a:latin typeface="Arial Black" pitchFamily="34" charset="0"/>
              </a:rPr>
              <a:t>MUSIC</a:t>
            </a:r>
          </a:p>
        </p:txBody>
      </p:sp>
      <p:sp>
        <p:nvSpPr>
          <p:cNvPr id="28677" name="AutoShape 5"/>
          <p:cNvSpPr>
            <a:spLocks noChangeArrowheads="1"/>
          </p:cNvSpPr>
          <p:nvPr/>
        </p:nvSpPr>
        <p:spPr bwMode="auto">
          <a:xfrm>
            <a:off x="801362" y="1113757"/>
            <a:ext cx="1799396" cy="745474"/>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ctr"/>
          <a:lstStyle/>
          <a:p>
            <a:pPr algn="ctr">
              <a:defRPr/>
            </a:pPr>
            <a:r>
              <a:rPr lang="en-US" sz="1600" b="1">
                <a:latin typeface="Arial"/>
                <a:cs typeface="Arial"/>
              </a:rPr>
              <a:t>Grade 9 Concert Band</a:t>
            </a:r>
          </a:p>
        </p:txBody>
      </p:sp>
      <p:sp>
        <p:nvSpPr>
          <p:cNvPr id="28682" name="AutoShape 10"/>
          <p:cNvSpPr>
            <a:spLocks noChangeArrowheads="1"/>
          </p:cNvSpPr>
          <p:nvPr/>
        </p:nvSpPr>
        <p:spPr bwMode="auto">
          <a:xfrm>
            <a:off x="4286257" y="3270545"/>
            <a:ext cx="2852528" cy="1254221"/>
          </a:xfrm>
          <a:prstGeom prst="flowChartProcess">
            <a:avLst/>
          </a:prstGeom>
          <a:gradFill>
            <a:gsLst>
              <a:gs pos="100000">
                <a:schemeClr val="bg1"/>
              </a:gs>
              <a:gs pos="7000">
                <a:schemeClr val="accent1">
                  <a:lumMod val="40000"/>
                  <a:lumOff val="60000"/>
                </a:schemeClr>
              </a:gs>
            </a:gsLst>
            <a:lin ang="5400000" scaled="0"/>
          </a:gradFill>
          <a:ln w="19050">
            <a:solidFill>
              <a:schemeClr val="tx1"/>
            </a:solidFill>
            <a:miter lim="800000"/>
            <a:headEnd/>
            <a:tailEnd/>
          </a:ln>
        </p:spPr>
        <p:txBody>
          <a:bodyPr lIns="91440" tIns="45720" rIns="91440" bIns="45720" anchor="t"/>
          <a:lstStyle/>
          <a:p>
            <a:pPr algn="ctr">
              <a:defRPr/>
            </a:pPr>
            <a:r>
              <a:rPr lang="en-US" b="1">
                <a:latin typeface="Arial"/>
                <a:cs typeface="Arial"/>
              </a:rPr>
              <a:t>E BLOCK </a:t>
            </a:r>
          </a:p>
          <a:p>
            <a:pPr algn="ctr">
              <a:defRPr/>
            </a:pPr>
            <a:r>
              <a:rPr lang="en-US" b="1">
                <a:latin typeface="Arial"/>
                <a:cs typeface="Arial"/>
              </a:rPr>
              <a:t>Sr Jazz Band (10-12) </a:t>
            </a:r>
          </a:p>
          <a:p>
            <a:pPr algn="ctr">
              <a:defRPr/>
            </a:pPr>
            <a:r>
              <a:rPr lang="en-US" sz="1200" b="1">
                <a:latin typeface="Arial"/>
                <a:cs typeface="Arial"/>
              </a:rPr>
              <a:t>10’s-12’s who are not in regular band can take this class with director approval</a:t>
            </a:r>
          </a:p>
          <a:p>
            <a:pPr algn="ctr">
              <a:defRPr/>
            </a:pPr>
            <a:endParaRPr lang="en-US">
              <a:solidFill>
                <a:schemeClr val="bg1"/>
              </a:solidFill>
              <a:latin typeface="Arial" pitchFamily="34" charset="0"/>
              <a:cs typeface="Arial" pitchFamily="34" charset="0"/>
            </a:endParaRPr>
          </a:p>
        </p:txBody>
      </p:sp>
      <p:sp>
        <p:nvSpPr>
          <p:cNvPr id="17" name="AutoShape 10"/>
          <p:cNvSpPr>
            <a:spLocks noChangeArrowheads="1"/>
          </p:cNvSpPr>
          <p:nvPr/>
        </p:nvSpPr>
        <p:spPr bwMode="auto">
          <a:xfrm>
            <a:off x="1147377" y="3269125"/>
            <a:ext cx="2901165" cy="1247302"/>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t"/>
          <a:lstStyle/>
          <a:p>
            <a:pPr algn="ctr">
              <a:defRPr/>
            </a:pPr>
            <a:r>
              <a:rPr lang="en-US" b="1">
                <a:latin typeface="Arial"/>
                <a:cs typeface="Arial"/>
              </a:rPr>
              <a:t>E BLOCK </a:t>
            </a:r>
          </a:p>
          <a:p>
            <a:pPr algn="ctr">
              <a:defRPr/>
            </a:pPr>
            <a:r>
              <a:rPr lang="en-US" b="1">
                <a:latin typeface="Arial"/>
                <a:cs typeface="Arial"/>
              </a:rPr>
              <a:t>Jr Jazz Band ( 8-9)</a:t>
            </a:r>
          </a:p>
          <a:p>
            <a:pPr algn="ctr">
              <a:defRPr/>
            </a:pPr>
            <a:r>
              <a:rPr lang="en-US" sz="1200" b="1">
                <a:latin typeface="Arial"/>
                <a:cs typeface="Arial"/>
              </a:rPr>
              <a:t>8’s &amp; 9’s who are not in regular band can take this class with director approval</a:t>
            </a:r>
          </a:p>
          <a:p>
            <a:pPr algn="ctr">
              <a:defRPr/>
            </a:pPr>
            <a:endParaRPr lang="en-US">
              <a:solidFill>
                <a:schemeClr val="bg1"/>
              </a:solidFill>
              <a:latin typeface="Arial" pitchFamily="34" charset="0"/>
              <a:cs typeface="Arial" pitchFamily="34" charset="0"/>
            </a:endParaRPr>
          </a:p>
        </p:txBody>
      </p:sp>
      <p:sp>
        <p:nvSpPr>
          <p:cNvPr id="18" name="Down Arrow 17"/>
          <p:cNvSpPr/>
          <p:nvPr/>
        </p:nvSpPr>
        <p:spPr>
          <a:xfrm rot="16200000">
            <a:off x="2680544" y="1375739"/>
            <a:ext cx="319881" cy="218219"/>
          </a:xfrm>
          <a:prstGeom prst="downArrow">
            <a:avLst>
              <a:gd name="adj1" fmla="val 50000"/>
              <a:gd name="adj2" fmla="val 50000"/>
            </a:avLst>
          </a:prstGeom>
          <a:solidFill>
            <a:schemeClr val="tx1"/>
          </a:soli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
        <p:nvSpPr>
          <p:cNvPr id="19" name="AutoShape 5"/>
          <p:cNvSpPr>
            <a:spLocks noChangeArrowheads="1"/>
          </p:cNvSpPr>
          <p:nvPr/>
        </p:nvSpPr>
        <p:spPr bwMode="auto">
          <a:xfrm>
            <a:off x="3206797" y="1091026"/>
            <a:ext cx="1711126" cy="783595"/>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ctr"/>
          <a:lstStyle/>
          <a:p>
            <a:pPr algn="ctr">
              <a:defRPr/>
            </a:pPr>
            <a:r>
              <a:rPr lang="en-US" sz="1600" b="1">
                <a:latin typeface="Arial"/>
                <a:cs typeface="Arial"/>
              </a:rPr>
              <a:t>Grade 10 Concert Band</a:t>
            </a:r>
          </a:p>
        </p:txBody>
      </p:sp>
      <p:sp>
        <p:nvSpPr>
          <p:cNvPr id="20" name="AutoShape 5"/>
          <p:cNvSpPr>
            <a:spLocks noChangeArrowheads="1"/>
          </p:cNvSpPr>
          <p:nvPr/>
        </p:nvSpPr>
        <p:spPr bwMode="auto">
          <a:xfrm>
            <a:off x="5655704" y="1112315"/>
            <a:ext cx="1722419" cy="747901"/>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ctr"/>
          <a:lstStyle/>
          <a:p>
            <a:pPr algn="ctr">
              <a:defRPr/>
            </a:pPr>
            <a:r>
              <a:rPr lang="en-US" sz="1600" b="1">
                <a:latin typeface="Arial"/>
                <a:cs typeface="Arial"/>
              </a:rPr>
              <a:t>Grade 11/12 Concert Band</a:t>
            </a:r>
          </a:p>
        </p:txBody>
      </p:sp>
      <p:sp>
        <p:nvSpPr>
          <p:cNvPr id="21" name="Down Arrow 20"/>
          <p:cNvSpPr/>
          <p:nvPr/>
        </p:nvSpPr>
        <p:spPr>
          <a:xfrm rot="16200000">
            <a:off x="5109403" y="1367239"/>
            <a:ext cx="319881" cy="218219"/>
          </a:xfrm>
          <a:prstGeom prst="downArrow">
            <a:avLst>
              <a:gd name="adj1" fmla="val 50000"/>
              <a:gd name="adj2" fmla="val 50000"/>
            </a:avLst>
          </a:prstGeom>
          <a:solidFill>
            <a:schemeClr val="tx1"/>
          </a:soli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pic>
        <p:nvPicPr>
          <p:cNvPr id="2" name="Picture 2">
            <a:extLst>
              <a:ext uri="{FF2B5EF4-FFF2-40B4-BE49-F238E27FC236}">
                <a16:creationId xmlns:a16="http://schemas.microsoft.com/office/drawing/2014/main" id="{1C18E9D5-9FDF-9F41-7736-BF343FD83346}"/>
              </a:ext>
            </a:extLst>
          </p:cNvPr>
          <p:cNvPicPr>
            <a:picLocks noChangeAspect="1"/>
          </p:cNvPicPr>
          <p:nvPr/>
        </p:nvPicPr>
        <p:blipFill>
          <a:blip r:embed="rId3"/>
          <a:stretch>
            <a:fillRect/>
          </a:stretch>
        </p:blipFill>
        <p:spPr>
          <a:xfrm>
            <a:off x="469217" y="4698191"/>
            <a:ext cx="2743200" cy="1682187"/>
          </a:xfrm>
          <a:prstGeom prst="rect">
            <a:avLst/>
          </a:prstGeom>
        </p:spPr>
      </p:pic>
      <p:pic>
        <p:nvPicPr>
          <p:cNvPr id="4" name="Picture 4" descr="A group of people playing instruments&#10;&#10;Description automatically generated">
            <a:extLst>
              <a:ext uri="{FF2B5EF4-FFF2-40B4-BE49-F238E27FC236}">
                <a16:creationId xmlns:a16="http://schemas.microsoft.com/office/drawing/2014/main" id="{9A487547-2278-5E6F-A4C4-9C1B24699A6F}"/>
              </a:ext>
            </a:extLst>
          </p:cNvPr>
          <p:cNvPicPr>
            <a:picLocks noChangeAspect="1"/>
          </p:cNvPicPr>
          <p:nvPr/>
        </p:nvPicPr>
        <p:blipFill>
          <a:blip r:embed="rId4"/>
          <a:stretch>
            <a:fillRect/>
          </a:stretch>
        </p:blipFill>
        <p:spPr>
          <a:xfrm>
            <a:off x="3423787" y="4688458"/>
            <a:ext cx="2229409" cy="1685088"/>
          </a:xfrm>
          <a:prstGeom prst="rect">
            <a:avLst/>
          </a:prstGeom>
        </p:spPr>
      </p:pic>
      <p:pic>
        <p:nvPicPr>
          <p:cNvPr id="5" name="Picture 5">
            <a:extLst>
              <a:ext uri="{FF2B5EF4-FFF2-40B4-BE49-F238E27FC236}">
                <a16:creationId xmlns:a16="http://schemas.microsoft.com/office/drawing/2014/main" id="{542E39A0-4B83-CD66-B51B-FCA9FFE0D6DB}"/>
              </a:ext>
            </a:extLst>
          </p:cNvPr>
          <p:cNvPicPr>
            <a:picLocks noChangeAspect="1"/>
          </p:cNvPicPr>
          <p:nvPr/>
        </p:nvPicPr>
        <p:blipFill>
          <a:blip r:embed="rId5"/>
          <a:stretch>
            <a:fillRect/>
          </a:stretch>
        </p:blipFill>
        <p:spPr>
          <a:xfrm>
            <a:off x="5800187" y="4691856"/>
            <a:ext cx="2690277" cy="1684517"/>
          </a:xfrm>
          <a:prstGeom prst="rect">
            <a:avLst/>
          </a:prstGeom>
        </p:spPr>
      </p:pic>
      <p:sp>
        <p:nvSpPr>
          <p:cNvPr id="3" name="AutoShape 5">
            <a:extLst>
              <a:ext uri="{FF2B5EF4-FFF2-40B4-BE49-F238E27FC236}">
                <a16:creationId xmlns:a16="http://schemas.microsoft.com/office/drawing/2014/main" id="{25FE3470-C8D8-F291-4A12-3B52FD0FEBC7}"/>
              </a:ext>
            </a:extLst>
          </p:cNvPr>
          <p:cNvSpPr>
            <a:spLocks noChangeArrowheads="1"/>
          </p:cNvSpPr>
          <p:nvPr/>
        </p:nvSpPr>
        <p:spPr bwMode="auto">
          <a:xfrm>
            <a:off x="808309" y="2040682"/>
            <a:ext cx="1799397" cy="509232"/>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ctr"/>
          <a:lstStyle/>
          <a:p>
            <a:pPr algn="ctr">
              <a:defRPr/>
            </a:pPr>
            <a:r>
              <a:rPr lang="en-US" sz="1600" b="1">
                <a:latin typeface="Arial"/>
                <a:cs typeface="Arial"/>
              </a:rPr>
              <a:t>Grade 9 Guitar</a:t>
            </a:r>
          </a:p>
        </p:txBody>
      </p:sp>
      <p:sp>
        <p:nvSpPr>
          <p:cNvPr id="6" name="Down Arrow 17">
            <a:extLst>
              <a:ext uri="{FF2B5EF4-FFF2-40B4-BE49-F238E27FC236}">
                <a16:creationId xmlns:a16="http://schemas.microsoft.com/office/drawing/2014/main" id="{869B1D84-7EC0-D280-EBDF-75316D4BC9AA}"/>
              </a:ext>
            </a:extLst>
          </p:cNvPr>
          <p:cNvSpPr/>
          <p:nvPr/>
        </p:nvSpPr>
        <p:spPr>
          <a:xfrm rot="16200000">
            <a:off x="2687491" y="2091416"/>
            <a:ext cx="319881" cy="218219"/>
          </a:xfrm>
          <a:prstGeom prst="downArrow">
            <a:avLst>
              <a:gd name="adj1" fmla="val 50000"/>
              <a:gd name="adj2" fmla="val 50000"/>
            </a:avLst>
          </a:prstGeom>
          <a:solidFill>
            <a:schemeClr val="tx1"/>
          </a:soli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
        <p:nvSpPr>
          <p:cNvPr id="7" name="AutoShape 5">
            <a:extLst>
              <a:ext uri="{FF2B5EF4-FFF2-40B4-BE49-F238E27FC236}">
                <a16:creationId xmlns:a16="http://schemas.microsoft.com/office/drawing/2014/main" id="{14A78A7D-0132-2AB3-B8CC-87B110F9CA20}"/>
              </a:ext>
            </a:extLst>
          </p:cNvPr>
          <p:cNvSpPr>
            <a:spLocks noChangeArrowheads="1"/>
          </p:cNvSpPr>
          <p:nvPr/>
        </p:nvSpPr>
        <p:spPr bwMode="auto">
          <a:xfrm>
            <a:off x="3213744" y="2037442"/>
            <a:ext cx="1711126" cy="505662"/>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ctr"/>
          <a:lstStyle/>
          <a:p>
            <a:pPr algn="ctr">
              <a:defRPr/>
            </a:pPr>
            <a:r>
              <a:rPr lang="en-US" sz="1600" b="1">
                <a:latin typeface="Arial"/>
                <a:cs typeface="Arial"/>
              </a:rPr>
              <a:t>Grade 10 Guitar</a:t>
            </a:r>
          </a:p>
        </p:txBody>
      </p:sp>
      <p:sp>
        <p:nvSpPr>
          <p:cNvPr id="8" name="AutoShape 5">
            <a:extLst>
              <a:ext uri="{FF2B5EF4-FFF2-40B4-BE49-F238E27FC236}">
                <a16:creationId xmlns:a16="http://schemas.microsoft.com/office/drawing/2014/main" id="{4A3FF6C5-CC6A-5527-BF2A-048683451449}"/>
              </a:ext>
            </a:extLst>
          </p:cNvPr>
          <p:cNvSpPr>
            <a:spLocks noChangeArrowheads="1"/>
          </p:cNvSpPr>
          <p:nvPr/>
        </p:nvSpPr>
        <p:spPr bwMode="auto">
          <a:xfrm>
            <a:off x="5650621" y="2018814"/>
            <a:ext cx="1722418" cy="538518"/>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ctr"/>
          <a:lstStyle/>
          <a:p>
            <a:pPr algn="ctr">
              <a:defRPr/>
            </a:pPr>
            <a:r>
              <a:rPr lang="en-US" sz="1600" b="1">
                <a:latin typeface="Arial"/>
                <a:cs typeface="Arial"/>
              </a:rPr>
              <a:t>Grade 11/12 Guitar</a:t>
            </a:r>
          </a:p>
        </p:txBody>
      </p:sp>
      <p:sp>
        <p:nvSpPr>
          <p:cNvPr id="9" name="Down Arrow 20">
            <a:extLst>
              <a:ext uri="{FF2B5EF4-FFF2-40B4-BE49-F238E27FC236}">
                <a16:creationId xmlns:a16="http://schemas.microsoft.com/office/drawing/2014/main" id="{C972016E-54A2-355C-6064-45F366833677}"/>
              </a:ext>
            </a:extLst>
          </p:cNvPr>
          <p:cNvSpPr/>
          <p:nvPr/>
        </p:nvSpPr>
        <p:spPr>
          <a:xfrm rot="16200000">
            <a:off x="5116350" y="2082916"/>
            <a:ext cx="319881" cy="218219"/>
          </a:xfrm>
          <a:prstGeom prst="downArrow">
            <a:avLst>
              <a:gd name="adj1" fmla="val 50000"/>
              <a:gd name="adj2" fmla="val 50000"/>
            </a:avLst>
          </a:prstGeom>
          <a:solidFill>
            <a:schemeClr val="tx1"/>
          </a:soli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
        <p:nvSpPr>
          <p:cNvPr id="10" name="AutoShape 5">
            <a:extLst>
              <a:ext uri="{FF2B5EF4-FFF2-40B4-BE49-F238E27FC236}">
                <a16:creationId xmlns:a16="http://schemas.microsoft.com/office/drawing/2014/main" id="{417B6ADB-574D-4CA7-98E5-15DDDE548E08}"/>
              </a:ext>
            </a:extLst>
          </p:cNvPr>
          <p:cNvSpPr>
            <a:spLocks noChangeArrowheads="1"/>
          </p:cNvSpPr>
          <p:nvPr/>
        </p:nvSpPr>
        <p:spPr bwMode="auto">
          <a:xfrm>
            <a:off x="3204102" y="2637757"/>
            <a:ext cx="1715787" cy="553493"/>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ctr"/>
          <a:lstStyle/>
          <a:p>
            <a:pPr algn="ctr">
              <a:defRPr/>
            </a:pPr>
            <a:r>
              <a:rPr lang="en-US" sz="1600" b="1" dirty="0">
                <a:latin typeface="Arial"/>
                <a:cs typeface="Arial"/>
              </a:rPr>
              <a:t>Choir 10</a:t>
            </a:r>
          </a:p>
        </p:txBody>
      </p:sp>
      <p:sp>
        <p:nvSpPr>
          <p:cNvPr id="11" name="AutoShape 5">
            <a:extLst>
              <a:ext uri="{FF2B5EF4-FFF2-40B4-BE49-F238E27FC236}">
                <a16:creationId xmlns:a16="http://schemas.microsoft.com/office/drawing/2014/main" id="{AF22FD78-323B-856D-7063-7FF44B788D5B}"/>
              </a:ext>
            </a:extLst>
          </p:cNvPr>
          <p:cNvSpPr>
            <a:spLocks noChangeArrowheads="1"/>
          </p:cNvSpPr>
          <p:nvPr/>
        </p:nvSpPr>
        <p:spPr bwMode="auto">
          <a:xfrm>
            <a:off x="810191" y="2673850"/>
            <a:ext cx="1800008" cy="517399"/>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ctr"/>
          <a:lstStyle/>
          <a:p>
            <a:pPr algn="ctr">
              <a:defRPr/>
            </a:pPr>
            <a:r>
              <a:rPr lang="en-US" sz="1600" b="1" dirty="0">
                <a:latin typeface="Arial"/>
                <a:cs typeface="Arial"/>
              </a:rPr>
              <a:t>Choir 9</a:t>
            </a:r>
          </a:p>
        </p:txBody>
      </p:sp>
      <p:sp>
        <p:nvSpPr>
          <p:cNvPr id="12" name="AutoShape 5">
            <a:extLst>
              <a:ext uri="{FF2B5EF4-FFF2-40B4-BE49-F238E27FC236}">
                <a16:creationId xmlns:a16="http://schemas.microsoft.com/office/drawing/2014/main" id="{F234F09D-8983-73E3-47CF-617BC5F96B96}"/>
              </a:ext>
            </a:extLst>
          </p:cNvPr>
          <p:cNvSpPr>
            <a:spLocks noChangeArrowheads="1"/>
          </p:cNvSpPr>
          <p:nvPr/>
        </p:nvSpPr>
        <p:spPr bwMode="auto">
          <a:xfrm>
            <a:off x="5667022" y="2637757"/>
            <a:ext cx="1715787" cy="553493"/>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ctr"/>
          <a:lstStyle/>
          <a:p>
            <a:pPr algn="ctr">
              <a:defRPr/>
            </a:pPr>
            <a:r>
              <a:rPr lang="en-US" sz="1600" b="1" dirty="0">
                <a:latin typeface="Arial"/>
                <a:cs typeface="Arial"/>
              </a:rPr>
              <a:t>Choir 11/12</a:t>
            </a:r>
          </a:p>
        </p:txBody>
      </p:sp>
      <p:sp>
        <p:nvSpPr>
          <p:cNvPr id="13" name="Down Arrow 17">
            <a:extLst>
              <a:ext uri="{FF2B5EF4-FFF2-40B4-BE49-F238E27FC236}">
                <a16:creationId xmlns:a16="http://schemas.microsoft.com/office/drawing/2014/main" id="{D74ECF43-5CFE-57B2-B0EC-47D8D24A3604}"/>
              </a:ext>
            </a:extLst>
          </p:cNvPr>
          <p:cNvSpPr/>
          <p:nvPr/>
        </p:nvSpPr>
        <p:spPr>
          <a:xfrm rot="16200000">
            <a:off x="2701515" y="2764594"/>
            <a:ext cx="319881" cy="218219"/>
          </a:xfrm>
          <a:prstGeom prst="downArrow">
            <a:avLst>
              <a:gd name="adj1" fmla="val 50000"/>
              <a:gd name="adj2" fmla="val 50000"/>
            </a:avLst>
          </a:prstGeom>
          <a:solidFill>
            <a:schemeClr val="tx1"/>
          </a:soli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
        <p:nvSpPr>
          <p:cNvPr id="14" name="Down Arrow 20">
            <a:extLst>
              <a:ext uri="{FF2B5EF4-FFF2-40B4-BE49-F238E27FC236}">
                <a16:creationId xmlns:a16="http://schemas.microsoft.com/office/drawing/2014/main" id="{75F007FD-6FC6-42DA-EAAF-ACAC3F0F7777}"/>
              </a:ext>
            </a:extLst>
          </p:cNvPr>
          <p:cNvSpPr/>
          <p:nvPr/>
        </p:nvSpPr>
        <p:spPr>
          <a:xfrm rot="16200000">
            <a:off x="5130375" y="2742069"/>
            <a:ext cx="319881" cy="218219"/>
          </a:xfrm>
          <a:prstGeom prst="downArrow">
            <a:avLst>
              <a:gd name="adj1" fmla="val 50000"/>
              <a:gd name="adj2" fmla="val 50000"/>
            </a:avLst>
          </a:prstGeom>
          <a:solidFill>
            <a:schemeClr val="tx1"/>
          </a:soli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Tree>
    <p:extLst>
      <p:ext uri="{BB962C8B-B14F-4D97-AF65-F5344CB8AC3E}">
        <p14:creationId xmlns:p14="http://schemas.microsoft.com/office/powerpoint/2010/main" val="3196722468"/>
      </p:ext>
    </p:extLst>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
          <p:cNvSpPr>
            <a:spLocks noChangeArrowheads="1"/>
          </p:cNvSpPr>
          <p:nvPr/>
        </p:nvSpPr>
        <p:spPr bwMode="auto">
          <a:xfrm>
            <a:off x="1531938" y="188913"/>
            <a:ext cx="6496050" cy="431800"/>
          </a:xfrm>
          <a:prstGeom prst="flowChartAlternateProcess">
            <a:avLst/>
          </a:prstGeom>
          <a:solidFill>
            <a:srgbClr val="C00000"/>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Black" pitchFamily="34" charset="0"/>
              </a:rPr>
              <a:t>Applied Design, Skills &amp; Technology</a:t>
            </a:r>
          </a:p>
        </p:txBody>
      </p:sp>
      <p:sp>
        <p:nvSpPr>
          <p:cNvPr id="30723" name="AutoShape 4"/>
          <p:cNvSpPr>
            <a:spLocks noChangeArrowheads="1"/>
          </p:cNvSpPr>
          <p:nvPr/>
        </p:nvSpPr>
        <p:spPr bwMode="auto">
          <a:xfrm>
            <a:off x="1148887" y="921295"/>
            <a:ext cx="6840538" cy="576734"/>
          </a:xfrm>
          <a:prstGeom prst="flowChartAlternateProcess">
            <a:avLst/>
          </a:prstGeom>
          <a:gradFill>
            <a:gsLst>
              <a:gs pos="100000">
                <a:schemeClr val="bg1"/>
              </a:gs>
              <a:gs pos="1000">
                <a:srgbClr val="FF0000"/>
              </a:gs>
            </a:gsLst>
            <a:lin ang="5400000" scaled="0"/>
          </a:gradFill>
          <a:ln w="57150">
            <a:solidFill>
              <a:srgbClr val="C00000"/>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000" b="1">
                <a:latin typeface="Arial Black" pitchFamily="34" charset="0"/>
                <a:cs typeface="Arial" pitchFamily="34" charset="0"/>
              </a:rPr>
              <a:t>Inquiry Design</a:t>
            </a:r>
            <a:endParaRPr lang="en-US" altLang="en-US" sz="2000">
              <a:latin typeface="Arial" pitchFamily="34" charset="0"/>
              <a:cs typeface="Arial" pitchFamily="34" charset="0"/>
            </a:endParaRPr>
          </a:p>
        </p:txBody>
      </p:sp>
      <p:sp>
        <p:nvSpPr>
          <p:cNvPr id="30725" name="AutoShape 6"/>
          <p:cNvSpPr>
            <a:spLocks noChangeArrowheads="1"/>
          </p:cNvSpPr>
          <p:nvPr/>
        </p:nvSpPr>
        <p:spPr bwMode="auto">
          <a:xfrm>
            <a:off x="3922712" y="1602921"/>
            <a:ext cx="2369040" cy="603532"/>
          </a:xfrm>
          <a:prstGeom prst="flowChartAlternateProcess">
            <a:avLst/>
          </a:prstGeom>
          <a:gradFill>
            <a:gsLst>
              <a:gs pos="100000">
                <a:schemeClr val="bg1"/>
              </a:gs>
              <a:gs pos="1000">
                <a:schemeClr val="accent1">
                  <a:lumMod val="40000"/>
                  <a:lumOff val="60000"/>
                </a:schemeClr>
              </a:gs>
            </a:gsLst>
            <a:lin ang="5400000" scaled="0"/>
          </a:gradFill>
          <a:ln w="38100">
            <a:solidFill>
              <a:srgbClr val="C00000"/>
            </a:solidFill>
            <a:miter lim="800000"/>
            <a:headEnd/>
            <a:tailEnd/>
          </a:ln>
        </p:spPr>
        <p:txBody>
          <a:bodyPr lIns="91440" tIns="45720" rIns="91440" bIns="45720"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b="1" dirty="0">
                <a:solidFill>
                  <a:schemeClr val="bg1"/>
                </a:solidFill>
                <a:latin typeface="Arial"/>
                <a:cs typeface="Arial"/>
              </a:rPr>
              <a:t> </a:t>
            </a:r>
            <a:r>
              <a:rPr lang="en-US" altLang="en-US" sz="1400" b="1" dirty="0">
                <a:latin typeface="Arial"/>
                <a:cs typeface="Arial"/>
              </a:rPr>
              <a:t>Robotics 10</a:t>
            </a:r>
          </a:p>
        </p:txBody>
      </p:sp>
      <p:sp>
        <p:nvSpPr>
          <p:cNvPr id="30727" name="AutoShape 9"/>
          <p:cNvSpPr>
            <a:spLocks noChangeArrowheads="1"/>
          </p:cNvSpPr>
          <p:nvPr/>
        </p:nvSpPr>
        <p:spPr bwMode="auto">
          <a:xfrm>
            <a:off x="826536" y="3597394"/>
            <a:ext cx="2530475" cy="539750"/>
          </a:xfrm>
          <a:prstGeom prst="flowChartAlternateProcess">
            <a:avLst/>
          </a:prstGeom>
          <a:gradFill>
            <a:gsLst>
              <a:gs pos="100000">
                <a:schemeClr val="bg1"/>
              </a:gs>
              <a:gs pos="1000">
                <a:srgbClr val="FF0000"/>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b="1">
                <a:latin typeface="Arial"/>
                <a:cs typeface="Arial"/>
              </a:rPr>
              <a:t>Woodwork 9 </a:t>
            </a:r>
          </a:p>
        </p:txBody>
      </p:sp>
      <p:sp>
        <p:nvSpPr>
          <p:cNvPr id="30728" name="AutoShape 10"/>
          <p:cNvSpPr>
            <a:spLocks noChangeArrowheads="1"/>
          </p:cNvSpPr>
          <p:nvPr/>
        </p:nvSpPr>
        <p:spPr bwMode="auto">
          <a:xfrm>
            <a:off x="818045" y="4188617"/>
            <a:ext cx="2522538" cy="474662"/>
          </a:xfrm>
          <a:prstGeom prst="flowChartAlternateProcess">
            <a:avLst/>
          </a:prstGeom>
          <a:gradFill>
            <a:gsLst>
              <a:gs pos="100000">
                <a:schemeClr val="bg1"/>
              </a:gs>
              <a:gs pos="1000">
                <a:srgbClr val="FF0000"/>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b="1">
                <a:latin typeface="Arial"/>
                <a:cs typeface="Arial"/>
              </a:rPr>
              <a:t>Metalwork 9 </a:t>
            </a:r>
          </a:p>
        </p:txBody>
      </p:sp>
      <p:sp>
        <p:nvSpPr>
          <p:cNvPr id="30735" name="AutoShape 19"/>
          <p:cNvSpPr>
            <a:spLocks noChangeArrowheads="1"/>
          </p:cNvSpPr>
          <p:nvPr/>
        </p:nvSpPr>
        <p:spPr bwMode="auto">
          <a:xfrm>
            <a:off x="4003311" y="4390875"/>
            <a:ext cx="2375263" cy="529958"/>
          </a:xfrm>
          <a:prstGeom prst="flowChartAlternateProcess">
            <a:avLst/>
          </a:prstGeom>
          <a:gradFill>
            <a:gsLst>
              <a:gs pos="100000">
                <a:schemeClr val="bg1"/>
              </a:gs>
              <a:gs pos="1000">
                <a:schemeClr val="accent1">
                  <a:lumMod val="40000"/>
                  <a:lumOff val="60000"/>
                </a:schemeClr>
              </a:gs>
            </a:gsLst>
            <a:lin ang="5400000" scaled="0"/>
          </a:gradFill>
          <a:ln w="38100">
            <a:solidFill>
              <a:srgbClr val="C0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b="1" dirty="0">
                <a:latin typeface="Arial"/>
                <a:cs typeface="Arial"/>
              </a:rPr>
              <a:t>Metalwork 10 </a:t>
            </a:r>
            <a:endParaRPr lang="en-US" altLang="en-US" sz="1400" b="1" dirty="0">
              <a:latin typeface="Arial" pitchFamily="34" charset="0"/>
              <a:cs typeface="Arial" pitchFamily="34" charset="0"/>
            </a:endParaRPr>
          </a:p>
          <a:p>
            <a:pPr algn="ctr"/>
            <a:r>
              <a:rPr lang="en-US" altLang="en-US" sz="1400" b="1" dirty="0">
                <a:latin typeface="Arial"/>
                <a:cs typeface="Arial"/>
              </a:rPr>
              <a:t>Levels Beg &amp; Int &amp; Adv</a:t>
            </a:r>
          </a:p>
        </p:txBody>
      </p:sp>
      <p:sp>
        <p:nvSpPr>
          <p:cNvPr id="30736" name="AutoShape 22"/>
          <p:cNvSpPr>
            <a:spLocks noChangeArrowheads="1"/>
          </p:cNvSpPr>
          <p:nvPr/>
        </p:nvSpPr>
        <p:spPr bwMode="auto">
          <a:xfrm>
            <a:off x="825500" y="1664285"/>
            <a:ext cx="2522538" cy="433387"/>
          </a:xfrm>
          <a:prstGeom prst="flowChartAlternateProcess">
            <a:avLst/>
          </a:prstGeom>
          <a:gradFill>
            <a:gsLst>
              <a:gs pos="100000">
                <a:schemeClr val="bg1"/>
              </a:gs>
              <a:gs pos="1000">
                <a:srgbClr val="FF0000"/>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a:solidFill>
                  <a:schemeClr val="bg1"/>
                </a:solidFill>
                <a:latin typeface="Arial"/>
                <a:cs typeface="Arial"/>
              </a:rPr>
              <a:t> </a:t>
            </a:r>
            <a:r>
              <a:rPr lang="en-US" altLang="en-US" sz="1400" b="1">
                <a:latin typeface="Arial"/>
                <a:cs typeface="Arial"/>
              </a:rPr>
              <a:t>Robotics 9 </a:t>
            </a:r>
          </a:p>
        </p:txBody>
      </p:sp>
      <p:sp>
        <p:nvSpPr>
          <p:cNvPr id="30737" name="AutoShape 24"/>
          <p:cNvSpPr>
            <a:spLocks noChangeArrowheads="1"/>
          </p:cNvSpPr>
          <p:nvPr/>
        </p:nvSpPr>
        <p:spPr bwMode="auto">
          <a:xfrm>
            <a:off x="4098815" y="5711907"/>
            <a:ext cx="2434248" cy="871477"/>
          </a:xfrm>
          <a:prstGeom prst="flowChartAlternateProcess">
            <a:avLst/>
          </a:prstGeom>
          <a:gradFill>
            <a:gsLst>
              <a:gs pos="100000">
                <a:schemeClr val="bg1"/>
              </a:gs>
              <a:gs pos="1000">
                <a:schemeClr val="accent1">
                  <a:lumMod val="40000"/>
                  <a:lumOff val="60000"/>
                </a:schemeClr>
              </a:gs>
            </a:gsLst>
            <a:lin ang="5400000" scaled="0"/>
          </a:gradFill>
          <a:ln w="38100">
            <a:solidFill>
              <a:srgbClr val="C00000"/>
            </a:solidFill>
            <a:miter lim="800000"/>
            <a:headEnd/>
            <a:tailEnd/>
          </a:ln>
        </p:spPr>
        <p:txBody>
          <a:bodyPr lIns="91440" tIns="45720" rIns="91440" bIns="45720"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dirty="0">
                <a:solidFill>
                  <a:schemeClr val="bg1"/>
                </a:solidFill>
                <a:latin typeface="Arial"/>
                <a:cs typeface="Arial"/>
              </a:rPr>
              <a:t> </a:t>
            </a:r>
            <a:r>
              <a:rPr lang="en-US" altLang="en-US" sz="1400" b="1" dirty="0">
                <a:latin typeface="Arial"/>
                <a:cs typeface="Arial"/>
              </a:rPr>
              <a:t>Art Metal &amp; Jewelry </a:t>
            </a:r>
            <a:endParaRPr lang="en-US" dirty="0">
              <a:latin typeface="Arial"/>
              <a:cs typeface="Arial"/>
            </a:endParaRPr>
          </a:p>
          <a:p>
            <a:pPr algn="ctr"/>
            <a:r>
              <a:rPr lang="en-US" altLang="en-US" sz="1400" b="1" dirty="0">
                <a:latin typeface="Arial"/>
                <a:cs typeface="Arial"/>
              </a:rPr>
              <a:t>11/12</a:t>
            </a:r>
            <a:endParaRPr lang="en-US" dirty="0">
              <a:latin typeface="Arial"/>
              <a:cs typeface="Arial"/>
            </a:endParaRPr>
          </a:p>
        </p:txBody>
      </p:sp>
      <p:sp>
        <p:nvSpPr>
          <p:cNvPr id="30738" name="Line 26"/>
          <p:cNvSpPr>
            <a:spLocks noChangeShapeType="1"/>
          </p:cNvSpPr>
          <p:nvPr/>
        </p:nvSpPr>
        <p:spPr bwMode="auto">
          <a:xfrm flipH="1">
            <a:off x="250825" y="1187450"/>
            <a:ext cx="865188" cy="15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1" name="Line 30"/>
          <p:cNvSpPr>
            <a:spLocks noChangeShapeType="1"/>
          </p:cNvSpPr>
          <p:nvPr/>
        </p:nvSpPr>
        <p:spPr bwMode="auto">
          <a:xfrm>
            <a:off x="257881" y="4519223"/>
            <a:ext cx="56016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2" name="Line 31"/>
          <p:cNvSpPr>
            <a:spLocks noChangeShapeType="1"/>
          </p:cNvSpPr>
          <p:nvPr/>
        </p:nvSpPr>
        <p:spPr bwMode="auto">
          <a:xfrm flipH="1">
            <a:off x="263524" y="3696620"/>
            <a:ext cx="5619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3" name="Line 32"/>
          <p:cNvSpPr>
            <a:spLocks noChangeShapeType="1"/>
          </p:cNvSpPr>
          <p:nvPr/>
        </p:nvSpPr>
        <p:spPr bwMode="auto">
          <a:xfrm flipH="1">
            <a:off x="263525" y="1857961"/>
            <a:ext cx="5619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9" name="Line 47"/>
          <p:cNvSpPr>
            <a:spLocks noChangeShapeType="1"/>
          </p:cNvSpPr>
          <p:nvPr/>
        </p:nvSpPr>
        <p:spPr bwMode="auto">
          <a:xfrm flipH="1">
            <a:off x="261659" y="1196480"/>
            <a:ext cx="7215" cy="334930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7" name="AutoShape 22"/>
          <p:cNvSpPr>
            <a:spLocks noChangeArrowheads="1"/>
          </p:cNvSpPr>
          <p:nvPr/>
        </p:nvSpPr>
        <p:spPr bwMode="auto">
          <a:xfrm>
            <a:off x="825500" y="2924175"/>
            <a:ext cx="2522538" cy="606426"/>
          </a:xfrm>
          <a:prstGeom prst="flowChartAlternateProcess">
            <a:avLst/>
          </a:prstGeom>
          <a:gradFill>
            <a:gsLst>
              <a:gs pos="100000">
                <a:schemeClr val="bg1"/>
              </a:gs>
              <a:gs pos="1000">
                <a:srgbClr val="FF0000"/>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b="1">
                <a:latin typeface="Arial"/>
                <a:cs typeface="Arial"/>
              </a:rPr>
              <a:t>Drafting &amp; Design 9</a:t>
            </a:r>
          </a:p>
          <a:p>
            <a:pPr algn="ctr"/>
            <a:endParaRPr lang="en-US" altLang="en-US" sz="1400" b="1">
              <a:latin typeface="Arial" pitchFamily="34" charset="0"/>
              <a:cs typeface="Arial" pitchFamily="34" charset="0"/>
            </a:endParaRPr>
          </a:p>
        </p:txBody>
      </p:sp>
      <p:sp>
        <p:nvSpPr>
          <p:cNvPr id="30758" name="Line 32"/>
          <p:cNvSpPr>
            <a:spLocks noChangeShapeType="1"/>
          </p:cNvSpPr>
          <p:nvPr/>
        </p:nvSpPr>
        <p:spPr bwMode="auto">
          <a:xfrm flipH="1">
            <a:off x="250824" y="3106738"/>
            <a:ext cx="574675" cy="15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9" name="AutoShape 6"/>
          <p:cNvSpPr>
            <a:spLocks noChangeArrowheads="1"/>
          </p:cNvSpPr>
          <p:nvPr/>
        </p:nvSpPr>
        <p:spPr bwMode="auto">
          <a:xfrm>
            <a:off x="3922712" y="2992534"/>
            <a:ext cx="2455862" cy="639260"/>
          </a:xfrm>
          <a:prstGeom prst="flowChartAlternateProcess">
            <a:avLst/>
          </a:prstGeom>
          <a:gradFill>
            <a:gsLst>
              <a:gs pos="100000">
                <a:schemeClr val="bg1"/>
              </a:gs>
              <a:gs pos="1000">
                <a:schemeClr val="accent1">
                  <a:lumMod val="40000"/>
                  <a:lumOff val="60000"/>
                </a:schemeClr>
              </a:gs>
            </a:gsLst>
            <a:lin ang="5400000" scaled="0"/>
          </a:gradFill>
          <a:ln w="38100">
            <a:solidFill>
              <a:srgbClr val="C0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b="1" dirty="0">
                <a:latin typeface="Arial"/>
                <a:cs typeface="Arial"/>
              </a:rPr>
              <a:t>Drafting &amp; Design 10</a:t>
            </a:r>
          </a:p>
          <a:p>
            <a:pPr algn="ctr"/>
            <a:r>
              <a:rPr lang="en-US" sz="1400" b="1" dirty="0">
                <a:latin typeface="Arial"/>
                <a:cs typeface="Arial"/>
              </a:rPr>
              <a:t>Levels Beg &amp; Int &amp; Adv</a:t>
            </a:r>
            <a:endParaRPr lang="en-US" dirty="0"/>
          </a:p>
        </p:txBody>
      </p:sp>
      <p:sp>
        <p:nvSpPr>
          <p:cNvPr id="37" name="AutoShape 14"/>
          <p:cNvSpPr>
            <a:spLocks noChangeArrowheads="1"/>
          </p:cNvSpPr>
          <p:nvPr/>
        </p:nvSpPr>
        <p:spPr bwMode="auto">
          <a:xfrm>
            <a:off x="3963011" y="3737258"/>
            <a:ext cx="2415563" cy="547464"/>
          </a:xfrm>
          <a:prstGeom prst="flowChartAlternateProcess">
            <a:avLst/>
          </a:prstGeom>
          <a:gradFill>
            <a:gsLst>
              <a:gs pos="100000">
                <a:schemeClr val="bg1"/>
              </a:gs>
              <a:gs pos="1000">
                <a:schemeClr val="accent1">
                  <a:lumMod val="40000"/>
                  <a:lumOff val="60000"/>
                </a:schemeClr>
              </a:gs>
            </a:gsLst>
            <a:lin ang="5400000" scaled="0"/>
          </a:gradFill>
          <a:ln w="38100">
            <a:solidFill>
              <a:srgbClr val="C0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b="1" dirty="0">
                <a:latin typeface="Arial"/>
                <a:cs typeface="Arial"/>
              </a:rPr>
              <a:t>Woodwork 10-12 </a:t>
            </a:r>
          </a:p>
          <a:p>
            <a:pPr algn="ctr"/>
            <a:r>
              <a:rPr lang="en-CA" altLang="en-US" sz="1400" b="1" dirty="0">
                <a:latin typeface="Arial"/>
                <a:cs typeface="Arial"/>
              </a:rPr>
              <a:t> </a:t>
            </a:r>
            <a:r>
              <a:rPr lang="en-US" altLang="en-US" sz="1400" b="1" dirty="0">
                <a:latin typeface="Arial"/>
                <a:cs typeface="Arial"/>
              </a:rPr>
              <a:t>Levels Beg &amp; Int &amp; Adv</a:t>
            </a:r>
          </a:p>
          <a:p>
            <a:pPr algn="ctr"/>
            <a:endParaRPr lang="en-US" altLang="en-US" sz="1400" b="1">
              <a:solidFill>
                <a:schemeClr val="bg1"/>
              </a:solidFill>
              <a:latin typeface="Arial" pitchFamily="34" charset="0"/>
              <a:cs typeface="Arial" pitchFamily="34" charset="0"/>
            </a:endParaRPr>
          </a:p>
        </p:txBody>
      </p:sp>
      <p:sp>
        <p:nvSpPr>
          <p:cNvPr id="49" name="Line 31"/>
          <p:cNvSpPr>
            <a:spLocks noChangeShapeType="1"/>
          </p:cNvSpPr>
          <p:nvPr/>
        </p:nvSpPr>
        <p:spPr bwMode="auto">
          <a:xfrm flipH="1">
            <a:off x="3333636" y="3976147"/>
            <a:ext cx="629375" cy="1123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31"/>
          <p:cNvSpPr>
            <a:spLocks noChangeShapeType="1"/>
          </p:cNvSpPr>
          <p:nvPr/>
        </p:nvSpPr>
        <p:spPr bwMode="auto">
          <a:xfrm flipH="1">
            <a:off x="3364887" y="1908511"/>
            <a:ext cx="566244" cy="8986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31"/>
          <p:cNvSpPr>
            <a:spLocks noChangeShapeType="1"/>
          </p:cNvSpPr>
          <p:nvPr/>
        </p:nvSpPr>
        <p:spPr bwMode="auto">
          <a:xfrm flipH="1">
            <a:off x="3347426" y="3197951"/>
            <a:ext cx="5619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TextBox 24"/>
          <p:cNvSpPr txBox="1"/>
          <p:nvPr/>
        </p:nvSpPr>
        <p:spPr>
          <a:xfrm>
            <a:off x="6732240" y="2132856"/>
            <a:ext cx="1944216" cy="1754326"/>
          </a:xfrm>
          <a:prstGeom prst="rect">
            <a:avLst/>
          </a:prstGeom>
          <a:noFill/>
          <a:ln>
            <a:solidFill>
              <a:schemeClr val="bg1"/>
            </a:solidFill>
          </a:ln>
        </p:spPr>
        <p:txBody>
          <a:bodyPr wrap="square" rtlCol="0">
            <a:spAutoFit/>
          </a:bodyPr>
          <a:lstStyle/>
          <a:p>
            <a:r>
              <a:rPr lang="en-CA" b="1">
                <a:solidFill>
                  <a:schemeClr val="bg1"/>
                </a:solidFill>
              </a:rPr>
              <a:t>Note: Students who complete a Gr 9 Level course  will be enrolled in a Level 2 Gr 10-12 course.</a:t>
            </a:r>
          </a:p>
        </p:txBody>
      </p:sp>
      <p:sp>
        <p:nvSpPr>
          <p:cNvPr id="27" name="TextBox 26"/>
          <p:cNvSpPr txBox="1"/>
          <p:nvPr/>
        </p:nvSpPr>
        <p:spPr>
          <a:xfrm>
            <a:off x="1386187" y="1042529"/>
            <a:ext cx="1944389" cy="307777"/>
          </a:xfrm>
          <a:prstGeom prst="rect">
            <a:avLst/>
          </a:prstGeom>
          <a:noFill/>
        </p:spPr>
        <p:txBody>
          <a:bodyPr wrap="square" rtlCol="0">
            <a:spAutoFit/>
          </a:bodyPr>
          <a:lstStyle/>
          <a:p>
            <a:r>
              <a:rPr lang="en-CA" sz="1400" b="1"/>
              <a:t>Metal  &amp; Woodwork 8</a:t>
            </a:r>
          </a:p>
        </p:txBody>
      </p:sp>
      <p:sp>
        <p:nvSpPr>
          <p:cNvPr id="28" name="TextBox 27"/>
          <p:cNvSpPr txBox="1"/>
          <p:nvPr/>
        </p:nvSpPr>
        <p:spPr>
          <a:xfrm>
            <a:off x="5813423" y="1045172"/>
            <a:ext cx="2214565" cy="307777"/>
          </a:xfrm>
          <a:prstGeom prst="rect">
            <a:avLst/>
          </a:prstGeom>
          <a:noFill/>
        </p:spPr>
        <p:txBody>
          <a:bodyPr wrap="square" rtlCol="0">
            <a:spAutoFit/>
          </a:bodyPr>
          <a:lstStyle/>
          <a:p>
            <a:r>
              <a:rPr lang="en-CA" sz="1400" b="1"/>
              <a:t>Robotics &amp; Drafting 8</a:t>
            </a:r>
          </a:p>
        </p:txBody>
      </p:sp>
      <p:pic>
        <p:nvPicPr>
          <p:cNvPr id="2" name="Picture 3" descr="A picture containing person&#10;&#10;Description automatically generated">
            <a:extLst>
              <a:ext uri="{FF2B5EF4-FFF2-40B4-BE49-F238E27FC236}">
                <a16:creationId xmlns:a16="http://schemas.microsoft.com/office/drawing/2014/main" id="{F0C5564C-51F7-DD05-FCFE-497CD42E92B7}"/>
              </a:ext>
            </a:extLst>
          </p:cNvPr>
          <p:cNvPicPr>
            <a:picLocks noChangeAspect="1"/>
          </p:cNvPicPr>
          <p:nvPr/>
        </p:nvPicPr>
        <p:blipFill>
          <a:blip r:embed="rId3"/>
          <a:stretch>
            <a:fillRect/>
          </a:stretch>
        </p:blipFill>
        <p:spPr>
          <a:xfrm>
            <a:off x="6921331" y="1696117"/>
            <a:ext cx="1744894" cy="2500984"/>
          </a:xfrm>
          <a:prstGeom prst="rect">
            <a:avLst/>
          </a:prstGeom>
        </p:spPr>
      </p:pic>
      <p:pic>
        <p:nvPicPr>
          <p:cNvPr id="4" name="Picture 4" descr="A picture containing text, person&#10;&#10;Description automatically generated">
            <a:extLst>
              <a:ext uri="{FF2B5EF4-FFF2-40B4-BE49-F238E27FC236}">
                <a16:creationId xmlns:a16="http://schemas.microsoft.com/office/drawing/2014/main" id="{A5F73C00-8FE2-C0FA-AF6F-378E5397A74A}"/>
              </a:ext>
            </a:extLst>
          </p:cNvPr>
          <p:cNvPicPr>
            <a:picLocks noChangeAspect="1"/>
          </p:cNvPicPr>
          <p:nvPr/>
        </p:nvPicPr>
        <p:blipFill>
          <a:blip r:embed="rId4"/>
          <a:stretch>
            <a:fillRect/>
          </a:stretch>
        </p:blipFill>
        <p:spPr>
          <a:xfrm>
            <a:off x="6921333" y="4320473"/>
            <a:ext cx="1746911" cy="2312219"/>
          </a:xfrm>
          <a:prstGeom prst="rect">
            <a:avLst/>
          </a:prstGeom>
        </p:spPr>
      </p:pic>
      <p:pic>
        <p:nvPicPr>
          <p:cNvPr id="3" name="Picture 4" descr="A picture containing floor, indoor, building, wooden&#10;&#10;Description automatically generated">
            <a:extLst>
              <a:ext uri="{FF2B5EF4-FFF2-40B4-BE49-F238E27FC236}">
                <a16:creationId xmlns:a16="http://schemas.microsoft.com/office/drawing/2014/main" id="{9B760D47-7E7F-1F89-9ACC-9E66D6F28172}"/>
              </a:ext>
            </a:extLst>
          </p:cNvPr>
          <p:cNvPicPr>
            <a:picLocks noChangeAspect="1"/>
          </p:cNvPicPr>
          <p:nvPr/>
        </p:nvPicPr>
        <p:blipFill>
          <a:blip r:embed="rId5"/>
          <a:stretch>
            <a:fillRect/>
          </a:stretch>
        </p:blipFill>
        <p:spPr>
          <a:xfrm>
            <a:off x="2366419" y="5323326"/>
            <a:ext cx="970992" cy="1259907"/>
          </a:xfrm>
          <a:prstGeom prst="rect">
            <a:avLst/>
          </a:prstGeom>
        </p:spPr>
      </p:pic>
      <p:pic>
        <p:nvPicPr>
          <p:cNvPr id="5" name="Picture 5" descr="A picture containing floor, wooden, guitar, wood&#10;&#10;Description automatically generated">
            <a:extLst>
              <a:ext uri="{FF2B5EF4-FFF2-40B4-BE49-F238E27FC236}">
                <a16:creationId xmlns:a16="http://schemas.microsoft.com/office/drawing/2014/main" id="{237FA101-355E-B756-9D35-9E17E40E51E1}"/>
              </a:ext>
            </a:extLst>
          </p:cNvPr>
          <p:cNvPicPr>
            <a:picLocks noChangeAspect="1"/>
          </p:cNvPicPr>
          <p:nvPr/>
        </p:nvPicPr>
        <p:blipFill>
          <a:blip r:embed="rId6"/>
          <a:stretch>
            <a:fillRect/>
          </a:stretch>
        </p:blipFill>
        <p:spPr>
          <a:xfrm>
            <a:off x="1294159" y="5323326"/>
            <a:ext cx="933761" cy="1259907"/>
          </a:xfrm>
          <a:prstGeom prst="rect">
            <a:avLst/>
          </a:prstGeom>
        </p:spPr>
      </p:pic>
      <p:sp>
        <p:nvSpPr>
          <p:cNvPr id="6" name="AutoShape 6">
            <a:extLst>
              <a:ext uri="{FF2B5EF4-FFF2-40B4-BE49-F238E27FC236}">
                <a16:creationId xmlns:a16="http://schemas.microsoft.com/office/drawing/2014/main" id="{F06B1EFA-53B5-2C88-47F9-39A906214911}"/>
              </a:ext>
            </a:extLst>
          </p:cNvPr>
          <p:cNvSpPr>
            <a:spLocks noChangeArrowheads="1"/>
          </p:cNvSpPr>
          <p:nvPr/>
        </p:nvSpPr>
        <p:spPr bwMode="auto">
          <a:xfrm>
            <a:off x="3910680" y="2276690"/>
            <a:ext cx="2802176" cy="627595"/>
          </a:xfrm>
          <a:prstGeom prst="flowChartAlternateProcess">
            <a:avLst/>
          </a:prstGeom>
          <a:gradFill>
            <a:gsLst>
              <a:gs pos="100000">
                <a:schemeClr val="bg1"/>
              </a:gs>
              <a:gs pos="1000">
                <a:schemeClr val="accent1">
                  <a:lumMod val="40000"/>
                  <a:lumOff val="60000"/>
                </a:schemeClr>
              </a:gs>
            </a:gsLst>
            <a:lin ang="5400000" scaled="0"/>
          </a:gradFill>
          <a:ln w="38100">
            <a:solidFill>
              <a:srgbClr val="C0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b="1" dirty="0">
                <a:latin typeface="Arial"/>
                <a:cs typeface="Arial"/>
              </a:rPr>
              <a:t>Competitive Robotics 10</a:t>
            </a:r>
          </a:p>
          <a:p>
            <a:pPr algn="ctr"/>
            <a:r>
              <a:rPr lang="en-US" sz="1400" b="1" dirty="0">
                <a:latin typeface="Arial"/>
                <a:cs typeface="Arial"/>
              </a:rPr>
              <a:t>(2 courses, one B-D + 1 in E)</a:t>
            </a:r>
            <a:endParaRPr lang="en-US" dirty="0"/>
          </a:p>
          <a:p>
            <a:pPr algn="ctr"/>
            <a:endParaRPr lang="en-US" altLang="en-US" sz="1400" b="1" dirty="0">
              <a:latin typeface="Arial"/>
              <a:cs typeface="Arial"/>
            </a:endParaRPr>
          </a:p>
        </p:txBody>
      </p:sp>
      <p:sp>
        <p:nvSpPr>
          <p:cNvPr id="7" name="AutoShape 22">
            <a:extLst>
              <a:ext uri="{FF2B5EF4-FFF2-40B4-BE49-F238E27FC236}">
                <a16:creationId xmlns:a16="http://schemas.microsoft.com/office/drawing/2014/main" id="{99C63C9B-3618-2BEB-9E4F-EA3503DB2706}"/>
              </a:ext>
            </a:extLst>
          </p:cNvPr>
          <p:cNvSpPr>
            <a:spLocks noChangeArrowheads="1"/>
          </p:cNvSpPr>
          <p:nvPr/>
        </p:nvSpPr>
        <p:spPr bwMode="auto">
          <a:xfrm>
            <a:off x="813468" y="2259847"/>
            <a:ext cx="2877468" cy="559718"/>
          </a:xfrm>
          <a:prstGeom prst="flowChartAlternateProcess">
            <a:avLst/>
          </a:prstGeom>
          <a:gradFill>
            <a:gsLst>
              <a:gs pos="100000">
                <a:schemeClr val="bg1"/>
              </a:gs>
              <a:gs pos="1000">
                <a:srgbClr val="FF0000"/>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dirty="0">
                <a:solidFill>
                  <a:schemeClr val="bg1"/>
                </a:solidFill>
                <a:latin typeface="Arial"/>
                <a:cs typeface="Arial"/>
              </a:rPr>
              <a:t> </a:t>
            </a:r>
            <a:r>
              <a:rPr lang="en-US" altLang="en-US" sz="1400" b="1" dirty="0">
                <a:latin typeface="Arial"/>
                <a:cs typeface="Arial"/>
              </a:rPr>
              <a:t>Competitive Robotics 9 </a:t>
            </a:r>
          </a:p>
          <a:p>
            <a:pPr algn="ctr"/>
            <a:r>
              <a:rPr lang="en-US" altLang="en-US" sz="1400" b="1" dirty="0">
                <a:latin typeface="Arial"/>
                <a:cs typeface="Arial"/>
              </a:rPr>
              <a:t>(2 courses, one B-D + 1 in E)</a:t>
            </a:r>
          </a:p>
        </p:txBody>
      </p:sp>
      <p:sp>
        <p:nvSpPr>
          <p:cNvPr id="8" name="Line 32">
            <a:extLst>
              <a:ext uri="{FF2B5EF4-FFF2-40B4-BE49-F238E27FC236}">
                <a16:creationId xmlns:a16="http://schemas.microsoft.com/office/drawing/2014/main" id="{8700A7C3-625F-D5C5-6894-56600730EE30}"/>
              </a:ext>
            </a:extLst>
          </p:cNvPr>
          <p:cNvSpPr>
            <a:spLocks noChangeShapeType="1"/>
          </p:cNvSpPr>
          <p:nvPr/>
        </p:nvSpPr>
        <p:spPr bwMode="auto">
          <a:xfrm flipH="1">
            <a:off x="269540" y="2531728"/>
            <a:ext cx="5619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31">
            <a:extLst>
              <a:ext uri="{FF2B5EF4-FFF2-40B4-BE49-F238E27FC236}">
                <a16:creationId xmlns:a16="http://schemas.microsoft.com/office/drawing/2014/main" id="{36C5A56F-3C90-94BF-1E92-CFF859A409CC}"/>
              </a:ext>
            </a:extLst>
          </p:cNvPr>
          <p:cNvSpPr>
            <a:spLocks noChangeShapeType="1"/>
          </p:cNvSpPr>
          <p:nvPr/>
        </p:nvSpPr>
        <p:spPr bwMode="auto">
          <a:xfrm flipH="1">
            <a:off x="3713803" y="2510088"/>
            <a:ext cx="169202" cy="13799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10" name="Straight Connector 9">
            <a:extLst>
              <a:ext uri="{FF2B5EF4-FFF2-40B4-BE49-F238E27FC236}">
                <a16:creationId xmlns:a16="http://schemas.microsoft.com/office/drawing/2014/main" id="{7EC28592-6295-C71E-C377-9C7249ADA095}"/>
              </a:ext>
            </a:extLst>
          </p:cNvPr>
          <p:cNvCxnSpPr>
            <a:cxnSpLocks/>
          </p:cNvCxnSpPr>
          <p:nvPr/>
        </p:nvCxnSpPr>
        <p:spPr>
          <a:xfrm>
            <a:off x="3381894" y="4431963"/>
            <a:ext cx="615033" cy="2080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Down Arrow 17">
            <a:extLst>
              <a:ext uri="{FF2B5EF4-FFF2-40B4-BE49-F238E27FC236}">
                <a16:creationId xmlns:a16="http://schemas.microsoft.com/office/drawing/2014/main" id="{28D2151D-4280-1BAF-4261-156D57BD56B9}"/>
              </a:ext>
            </a:extLst>
          </p:cNvPr>
          <p:cNvSpPr/>
          <p:nvPr/>
        </p:nvSpPr>
        <p:spPr>
          <a:xfrm rot="120000">
            <a:off x="5108839" y="5216616"/>
            <a:ext cx="319881" cy="218219"/>
          </a:xfrm>
          <a:prstGeom prst="downArrow">
            <a:avLst>
              <a:gd name="adj1" fmla="val 50000"/>
              <a:gd name="adj2" fmla="val 50000"/>
            </a:avLst>
          </a:prstGeom>
          <a:solidFill>
            <a:schemeClr val="tx1"/>
          </a:soli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ChangeArrowheads="1"/>
          </p:cNvSpPr>
          <p:nvPr/>
        </p:nvSpPr>
        <p:spPr bwMode="auto">
          <a:xfrm>
            <a:off x="3197399" y="658066"/>
            <a:ext cx="2418506" cy="963613"/>
          </a:xfrm>
          <a:prstGeom prst="flowChartAlternateProcess">
            <a:avLst/>
          </a:prstGeom>
          <a:gradFill>
            <a:gsLst>
              <a:gs pos="0">
                <a:srgbClr val="FF0000"/>
              </a:gs>
              <a:gs pos="100000">
                <a:schemeClr val="bg1"/>
              </a:gs>
            </a:gsLst>
            <a:lin ang="5400000" scaled="1"/>
          </a:gradFill>
          <a:ln w="38100">
            <a:solidFill>
              <a:srgbClr val="FF6600"/>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Black" pitchFamily="34" charset="0"/>
              </a:rPr>
              <a:t>HOME ECONOMICS</a:t>
            </a:r>
          </a:p>
        </p:txBody>
      </p:sp>
      <p:sp>
        <p:nvSpPr>
          <p:cNvPr id="26627" name="AutoShape 4"/>
          <p:cNvSpPr>
            <a:spLocks noChangeArrowheads="1"/>
          </p:cNvSpPr>
          <p:nvPr/>
        </p:nvSpPr>
        <p:spPr bwMode="auto">
          <a:xfrm>
            <a:off x="275704" y="4652891"/>
            <a:ext cx="1247775" cy="858837"/>
          </a:xfrm>
          <a:prstGeom prst="flowChartProcess">
            <a:avLst/>
          </a:prstGeom>
          <a:gradFill>
            <a:gsLst>
              <a:gs pos="0">
                <a:schemeClr val="accent1">
                  <a:lumMod val="40000"/>
                  <a:lumOff val="60000"/>
                </a:schemeClr>
              </a:gs>
              <a:gs pos="100000">
                <a:schemeClr val="bg1"/>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a:latin typeface="Arial"/>
                <a:cs typeface="Arial"/>
              </a:rPr>
              <a:t>Foods &amp; Textiles 10</a:t>
            </a:r>
            <a:endParaRPr lang="en-US" altLang="en-US" b="1">
              <a:latin typeface="Arial" pitchFamily="34" charset="0"/>
            </a:endParaRPr>
          </a:p>
        </p:txBody>
      </p:sp>
      <p:sp>
        <p:nvSpPr>
          <p:cNvPr id="26628" name="AutoShape 9"/>
          <p:cNvSpPr>
            <a:spLocks noChangeArrowheads="1"/>
          </p:cNvSpPr>
          <p:nvPr/>
        </p:nvSpPr>
        <p:spPr bwMode="auto">
          <a:xfrm>
            <a:off x="1844849" y="4654912"/>
            <a:ext cx="1352550" cy="856816"/>
          </a:xfrm>
          <a:prstGeom prst="flowChartProcess">
            <a:avLst/>
          </a:prstGeom>
          <a:gradFill>
            <a:gsLst>
              <a:gs pos="0">
                <a:schemeClr val="accent1">
                  <a:lumMod val="40000"/>
                  <a:lumOff val="60000"/>
                </a:schemeClr>
              </a:gs>
              <a:gs pos="100000">
                <a:schemeClr val="bg1"/>
              </a:gs>
            </a:gsLst>
            <a:lin ang="5400000" scaled="0"/>
          </a:gradFill>
          <a:ln w="38100">
            <a:solidFill>
              <a:schemeClr val="tx1"/>
            </a:solidFill>
            <a:miter lim="800000"/>
            <a:headEnd/>
            <a:tailEnd/>
          </a:ln>
        </p:spPr>
        <p:txBody>
          <a:bodyPr lIns="91440" tIns="45720" rIns="91440" bIns="45720"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a:latin typeface="Arial"/>
                <a:cs typeface="Arial"/>
              </a:rPr>
              <a:t>Foods </a:t>
            </a:r>
            <a:endParaRPr lang="en-US" altLang="en-US" b="1">
              <a:latin typeface="Arial" pitchFamily="34" charset="0"/>
            </a:endParaRPr>
          </a:p>
          <a:p>
            <a:pPr algn="ctr"/>
            <a:r>
              <a:rPr lang="en-US" altLang="en-US" b="1">
                <a:latin typeface="Arial"/>
                <a:cs typeface="Arial"/>
              </a:rPr>
              <a:t>10</a:t>
            </a:r>
            <a:endParaRPr lang="en-US" altLang="en-US" b="1">
              <a:latin typeface="Arial" pitchFamily="34" charset="0"/>
              <a:cs typeface="Arial"/>
            </a:endParaRPr>
          </a:p>
        </p:txBody>
      </p:sp>
      <p:cxnSp>
        <p:nvCxnSpPr>
          <p:cNvPr id="72" name="Straight Connector 71"/>
          <p:cNvCxnSpPr>
            <a:stCxn id="26627" idx="2"/>
            <a:endCxn id="26627" idx="2"/>
          </p:cNvCxnSpPr>
          <p:nvPr/>
        </p:nvCxnSpPr>
        <p:spPr>
          <a:xfrm>
            <a:off x="899592" y="551172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6632" name="AutoShape 5"/>
          <p:cNvSpPr>
            <a:spLocks noChangeArrowheads="1"/>
          </p:cNvSpPr>
          <p:nvPr/>
        </p:nvSpPr>
        <p:spPr bwMode="auto">
          <a:xfrm>
            <a:off x="1844849" y="2788865"/>
            <a:ext cx="1352550" cy="828675"/>
          </a:xfrm>
          <a:prstGeom prst="flowChartProcess">
            <a:avLst/>
          </a:prstGeom>
          <a:gradFill>
            <a:gsLst>
              <a:gs pos="0">
                <a:srgbClr val="FF0000"/>
              </a:gs>
              <a:gs pos="100000">
                <a:schemeClr val="bg1"/>
              </a:gs>
            </a:gsLst>
            <a:lin ang="5400000" scaled="1"/>
          </a:gradFill>
          <a:ln w="1905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a:latin typeface="Arial" pitchFamily="34" charset="0"/>
              </a:rPr>
              <a:t>Foods </a:t>
            </a:r>
          </a:p>
          <a:p>
            <a:pPr algn="ctr"/>
            <a:r>
              <a:rPr lang="en-US" altLang="en-US">
                <a:latin typeface="Arial" pitchFamily="34" charset="0"/>
              </a:rPr>
              <a:t>9</a:t>
            </a:r>
          </a:p>
        </p:txBody>
      </p:sp>
      <p:sp>
        <p:nvSpPr>
          <p:cNvPr id="96" name="Down Arrow 95"/>
          <p:cNvSpPr/>
          <p:nvPr/>
        </p:nvSpPr>
        <p:spPr>
          <a:xfrm>
            <a:off x="2285518" y="3729097"/>
            <a:ext cx="288032" cy="776300"/>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34" name="Down Arrow 33"/>
          <p:cNvSpPr/>
          <p:nvPr/>
        </p:nvSpPr>
        <p:spPr>
          <a:xfrm>
            <a:off x="721667" y="3731488"/>
            <a:ext cx="288032" cy="671635"/>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16" name="AutoShape 5"/>
          <p:cNvSpPr>
            <a:spLocks noChangeArrowheads="1"/>
          </p:cNvSpPr>
          <p:nvPr/>
        </p:nvSpPr>
        <p:spPr bwMode="auto">
          <a:xfrm>
            <a:off x="241796" y="2788866"/>
            <a:ext cx="1352550" cy="828675"/>
          </a:xfrm>
          <a:prstGeom prst="flowChartProcess">
            <a:avLst/>
          </a:prstGeom>
          <a:gradFill>
            <a:gsLst>
              <a:gs pos="0">
                <a:srgbClr val="FF0000"/>
              </a:gs>
              <a:gs pos="100000">
                <a:schemeClr val="bg1"/>
              </a:gs>
            </a:gsLst>
            <a:lin ang="5400000" scaled="1"/>
          </a:gradFill>
          <a:ln w="1905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dirty="0">
                <a:latin typeface="Arial"/>
                <a:cs typeface="Arial"/>
              </a:rPr>
              <a:t>Foods &amp; Textiles </a:t>
            </a:r>
          </a:p>
          <a:p>
            <a:pPr algn="ctr"/>
            <a:r>
              <a:rPr lang="en-US" altLang="en-US" dirty="0">
                <a:latin typeface="Arial"/>
                <a:cs typeface="Arial"/>
              </a:rPr>
              <a:t>9</a:t>
            </a:r>
          </a:p>
        </p:txBody>
      </p:sp>
      <p:sp>
        <p:nvSpPr>
          <p:cNvPr id="2" name="Rectangle 1"/>
          <p:cNvSpPr/>
          <p:nvPr/>
        </p:nvSpPr>
        <p:spPr>
          <a:xfrm>
            <a:off x="899592" y="786606"/>
            <a:ext cx="1440160" cy="1224136"/>
          </a:xfrm>
          <a:prstGeom prst="rect">
            <a:avLst/>
          </a:prstGeom>
          <a:gradFill>
            <a:gsLst>
              <a:gs pos="0">
                <a:srgbClr val="FF0000"/>
              </a:gs>
              <a:gs pos="100000">
                <a:schemeClr val="bg1"/>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b="1">
                <a:solidFill>
                  <a:schemeClr val="tx1"/>
                </a:solidFill>
              </a:rPr>
              <a:t>Design 8</a:t>
            </a:r>
          </a:p>
          <a:p>
            <a:pPr algn="ctr"/>
            <a:r>
              <a:rPr lang="en-CA" b="1">
                <a:solidFill>
                  <a:schemeClr val="tx1"/>
                </a:solidFill>
              </a:rPr>
              <a:t> </a:t>
            </a:r>
            <a:r>
              <a:rPr lang="en-CA" sz="1400" b="1">
                <a:solidFill>
                  <a:schemeClr val="tx1"/>
                </a:solidFill>
              </a:rPr>
              <a:t>part of ADST rotation</a:t>
            </a:r>
            <a:endParaRPr lang="en-CA" sz="1400" b="1">
              <a:solidFill>
                <a:schemeClr val="tx1"/>
              </a:solidFill>
              <a:cs typeface="Calibri"/>
            </a:endParaRPr>
          </a:p>
        </p:txBody>
      </p:sp>
      <p:sp>
        <p:nvSpPr>
          <p:cNvPr id="15" name="Down Arrow 14"/>
          <p:cNvSpPr/>
          <p:nvPr/>
        </p:nvSpPr>
        <p:spPr>
          <a:xfrm flipH="1">
            <a:off x="918071" y="2135730"/>
            <a:ext cx="265917" cy="550678"/>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18" name="Down Arrow 17"/>
          <p:cNvSpPr/>
          <p:nvPr/>
        </p:nvSpPr>
        <p:spPr>
          <a:xfrm>
            <a:off x="1959074" y="2108164"/>
            <a:ext cx="257958" cy="550678"/>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pic>
        <p:nvPicPr>
          <p:cNvPr id="3" name="Picture 3">
            <a:extLst>
              <a:ext uri="{FF2B5EF4-FFF2-40B4-BE49-F238E27FC236}">
                <a16:creationId xmlns:a16="http://schemas.microsoft.com/office/drawing/2014/main" id="{00B754AB-48FC-3235-3DD0-977E06C61870}"/>
              </a:ext>
            </a:extLst>
          </p:cNvPr>
          <p:cNvPicPr>
            <a:picLocks noChangeAspect="1"/>
          </p:cNvPicPr>
          <p:nvPr/>
        </p:nvPicPr>
        <p:blipFill>
          <a:blip r:embed="rId3"/>
          <a:stretch>
            <a:fillRect/>
          </a:stretch>
        </p:blipFill>
        <p:spPr>
          <a:xfrm>
            <a:off x="3475911" y="1972512"/>
            <a:ext cx="2400673" cy="3181040"/>
          </a:xfrm>
          <a:prstGeom prst="rect">
            <a:avLst/>
          </a:prstGeom>
        </p:spPr>
      </p:pic>
      <p:pic>
        <p:nvPicPr>
          <p:cNvPr id="4" name="Picture 4" descr="A picture containing table, wooden, floor, wood&#10;&#10;Description automatically generated">
            <a:extLst>
              <a:ext uri="{FF2B5EF4-FFF2-40B4-BE49-F238E27FC236}">
                <a16:creationId xmlns:a16="http://schemas.microsoft.com/office/drawing/2014/main" id="{7A87BDE2-CDF2-098C-0AA0-6C5AE55219AF}"/>
              </a:ext>
            </a:extLst>
          </p:cNvPr>
          <p:cNvPicPr>
            <a:picLocks noChangeAspect="1"/>
          </p:cNvPicPr>
          <p:nvPr/>
        </p:nvPicPr>
        <p:blipFill>
          <a:blip r:embed="rId4"/>
          <a:stretch>
            <a:fillRect/>
          </a:stretch>
        </p:blipFill>
        <p:spPr>
          <a:xfrm>
            <a:off x="6082100" y="2828832"/>
            <a:ext cx="2743200" cy="3657600"/>
          </a:xfrm>
          <a:prstGeom prst="rect">
            <a:avLst/>
          </a:prstGeom>
        </p:spPr>
      </p:pic>
      <p:pic>
        <p:nvPicPr>
          <p:cNvPr id="5" name="Picture 5">
            <a:extLst>
              <a:ext uri="{FF2B5EF4-FFF2-40B4-BE49-F238E27FC236}">
                <a16:creationId xmlns:a16="http://schemas.microsoft.com/office/drawing/2014/main" id="{54E9EBE7-774F-75E2-CB92-035C7E88151F}"/>
              </a:ext>
            </a:extLst>
          </p:cNvPr>
          <p:cNvPicPr>
            <a:picLocks noChangeAspect="1"/>
          </p:cNvPicPr>
          <p:nvPr/>
        </p:nvPicPr>
        <p:blipFill>
          <a:blip r:embed="rId5"/>
          <a:stretch>
            <a:fillRect/>
          </a:stretch>
        </p:blipFill>
        <p:spPr>
          <a:xfrm>
            <a:off x="6052315" y="627524"/>
            <a:ext cx="2743200" cy="2058534"/>
          </a:xfrm>
          <a:prstGeom prst="rect">
            <a:avLst/>
          </a:prstGeom>
        </p:spPr>
      </p:pic>
      <p:sp>
        <p:nvSpPr>
          <p:cNvPr id="6" name="AutoShape 9">
            <a:extLst>
              <a:ext uri="{FF2B5EF4-FFF2-40B4-BE49-F238E27FC236}">
                <a16:creationId xmlns:a16="http://schemas.microsoft.com/office/drawing/2014/main" id="{1F7793CD-C749-EAAF-3C9F-00ACF3FE65B4}"/>
              </a:ext>
            </a:extLst>
          </p:cNvPr>
          <p:cNvSpPr>
            <a:spLocks noChangeArrowheads="1"/>
          </p:cNvSpPr>
          <p:nvPr/>
        </p:nvSpPr>
        <p:spPr bwMode="auto">
          <a:xfrm>
            <a:off x="610689" y="5797912"/>
            <a:ext cx="2320242" cy="856816"/>
          </a:xfrm>
          <a:prstGeom prst="flowChartProcess">
            <a:avLst/>
          </a:prstGeom>
          <a:gradFill>
            <a:gsLst>
              <a:gs pos="0">
                <a:schemeClr val="accent1">
                  <a:lumMod val="40000"/>
                  <a:lumOff val="60000"/>
                </a:schemeClr>
              </a:gs>
              <a:gs pos="100000">
                <a:schemeClr val="bg1"/>
              </a:gs>
            </a:gsLst>
            <a:lin ang="5400000" scaled="0"/>
          </a:gradFill>
          <a:ln w="38100">
            <a:solidFill>
              <a:schemeClr val="tx1"/>
            </a:solidFill>
            <a:miter lim="800000"/>
            <a:headEnd/>
            <a:tailEnd/>
          </a:ln>
        </p:spPr>
        <p:txBody>
          <a:bodyPr lIns="91440" tIns="45720" rIns="91440" bIns="45720"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dirty="0">
                <a:latin typeface="Arial"/>
                <a:cs typeface="Arial"/>
              </a:rPr>
              <a:t>Foods Leadership </a:t>
            </a:r>
            <a:endParaRPr lang="en-US" altLang="en-US" b="1" dirty="0">
              <a:latin typeface="Arial" pitchFamily="34" charset="0"/>
            </a:endParaRPr>
          </a:p>
          <a:p>
            <a:pPr algn="ctr"/>
            <a:r>
              <a:rPr lang="en-US" altLang="en-US" b="1" dirty="0">
                <a:latin typeface="Arial"/>
                <a:cs typeface="Arial"/>
              </a:rPr>
              <a:t>10</a:t>
            </a:r>
            <a:endParaRPr lang="en-US" altLang="en-US" b="1" dirty="0">
              <a:latin typeface="Arial" pitchFamily="34" charset="0"/>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01E9-7199-79B2-A368-F88E2AFC6A7F}"/>
              </a:ext>
            </a:extLst>
          </p:cNvPr>
          <p:cNvSpPr>
            <a:spLocks noGrp="1"/>
          </p:cNvSpPr>
          <p:nvPr>
            <p:ph type="title"/>
          </p:nvPr>
        </p:nvSpPr>
        <p:spPr>
          <a:xfrm>
            <a:off x="3724072" y="629268"/>
            <a:ext cx="4939868" cy="1286160"/>
          </a:xfrm>
        </p:spPr>
        <p:txBody>
          <a:bodyPr anchor="b">
            <a:normAutofit/>
          </a:bodyPr>
          <a:lstStyle/>
          <a:p>
            <a:r>
              <a:rPr lang="en-US" b="1">
                <a:ea typeface="+mj-lt"/>
                <a:cs typeface="+mj-lt"/>
              </a:rPr>
              <a:t>FOODS LEADERSHIP</a:t>
            </a:r>
            <a:endParaRPr lang="en-US">
              <a:cs typeface="Calibri Light" panose="020F0302020204030204"/>
            </a:endParaRPr>
          </a:p>
        </p:txBody>
      </p:sp>
      <p:sp>
        <p:nvSpPr>
          <p:cNvPr id="3" name="Content Placeholder 2">
            <a:extLst>
              <a:ext uri="{FF2B5EF4-FFF2-40B4-BE49-F238E27FC236}">
                <a16:creationId xmlns:a16="http://schemas.microsoft.com/office/drawing/2014/main" id="{AA935FF7-5748-AB23-45AA-2991F362C00B}"/>
              </a:ext>
            </a:extLst>
          </p:cNvPr>
          <p:cNvSpPr>
            <a:spLocks noGrp="1"/>
          </p:cNvSpPr>
          <p:nvPr>
            <p:ph idx="1"/>
          </p:nvPr>
        </p:nvSpPr>
        <p:spPr>
          <a:xfrm>
            <a:off x="3724073" y="2438400"/>
            <a:ext cx="4939867" cy="3785419"/>
          </a:xfrm>
        </p:spPr>
        <p:txBody>
          <a:bodyPr vert="horz" lIns="91440" tIns="45720" rIns="91440" bIns="45720" rtlCol="0" anchor="t">
            <a:normAutofit/>
          </a:bodyPr>
          <a:lstStyle/>
          <a:p>
            <a:pPr marL="0" indent="0">
              <a:buNone/>
            </a:pPr>
            <a:endParaRPr lang="en-US" sz="1700" dirty="0">
              <a:ea typeface="+mn-lt"/>
              <a:cs typeface="+mn-lt"/>
            </a:endParaRPr>
          </a:p>
          <a:p>
            <a:pPr marL="342900" indent="-342900">
              <a:buFont typeface="Wingdings" panose="020B0604020202020204" pitchFamily="34" charset="0"/>
              <a:buChar char="Ø"/>
            </a:pPr>
            <a:r>
              <a:rPr lang="en-US" sz="1700" dirty="0">
                <a:ea typeface="+mn-lt"/>
                <a:cs typeface="+mn-lt"/>
              </a:rPr>
              <a:t>Students will engage in safely planning, preparing and serving food at various events in the school and local community. </a:t>
            </a:r>
          </a:p>
          <a:p>
            <a:pPr marL="342900" indent="-342900">
              <a:buFont typeface="Wingdings" panose="020B0604020202020204" pitchFamily="34" charset="0"/>
              <a:buChar char="Ø"/>
            </a:pPr>
            <a:r>
              <a:rPr lang="en-US" sz="1700" dirty="0">
                <a:ea typeface="+mn-lt"/>
                <a:cs typeface="+mn-lt"/>
              </a:rPr>
              <a:t>During the course they will work towards understanding their relationship with others and the significance of place. </a:t>
            </a:r>
          </a:p>
          <a:p>
            <a:pPr marL="342900" indent="-342900">
              <a:buFont typeface="Wingdings" panose="020B0604020202020204" pitchFamily="34" charset="0"/>
              <a:buChar char="Ø"/>
            </a:pPr>
            <a:r>
              <a:rPr lang="en-US" sz="1700" dirty="0">
                <a:ea typeface="+mn-lt"/>
                <a:cs typeface="+mn-lt"/>
              </a:rPr>
              <a:t>The class will encourage creative thinking and collaboration through the design and execution of different types of menus, based on their own personal values and sense of place. </a:t>
            </a:r>
            <a:endParaRPr lang="en-US" sz="1700" dirty="0">
              <a:cs typeface="Calibri" panose="020F0502020204030204"/>
            </a:endParaRPr>
          </a:p>
          <a:p>
            <a:pPr marL="0" indent="0">
              <a:buNone/>
            </a:pPr>
            <a:endParaRPr lang="en-US" sz="1700">
              <a:cs typeface="Calibri" panose="020F0502020204030204"/>
            </a:endParaRPr>
          </a:p>
          <a:p>
            <a:pPr marL="0" indent="0">
              <a:buNone/>
            </a:pPr>
            <a:endParaRPr lang="en-US" sz="1700">
              <a:cs typeface="Calibri" panose="020F0502020204030204"/>
            </a:endParaRPr>
          </a:p>
          <a:p>
            <a:pPr marL="0" indent="0">
              <a:buNone/>
            </a:pPr>
            <a:endParaRPr lang="en-US" sz="1700">
              <a:cs typeface="Calibri" panose="020F0502020204030204"/>
            </a:endParaRPr>
          </a:p>
          <a:p>
            <a:pPr marL="0" indent="0">
              <a:buNone/>
            </a:pPr>
            <a:endParaRPr lang="en-US" sz="1700">
              <a:cs typeface="Calibri" panose="020F0502020204030204"/>
            </a:endParaRPr>
          </a:p>
        </p:txBody>
      </p:sp>
      <p:pic>
        <p:nvPicPr>
          <p:cNvPr id="4" name="Picture 4" descr="Colorful candies on a stick">
            <a:extLst>
              <a:ext uri="{FF2B5EF4-FFF2-40B4-BE49-F238E27FC236}">
                <a16:creationId xmlns:a16="http://schemas.microsoft.com/office/drawing/2014/main" id="{7D1B1EE6-74D7-6227-BCAC-81D6067C45B4}"/>
              </a:ext>
            </a:extLst>
          </p:cNvPr>
          <p:cNvPicPr>
            <a:picLocks noChangeAspect="1"/>
          </p:cNvPicPr>
          <p:nvPr/>
        </p:nvPicPr>
        <p:blipFill rotWithShape="1">
          <a:blip r:embed="rId2"/>
          <a:srcRect l="22109" r="49375"/>
          <a:stretch/>
        </p:blipFill>
        <p:spPr>
          <a:xfrm>
            <a:off x="20" y="10"/>
            <a:ext cx="3476673" cy="6857990"/>
          </a:xfrm>
          <a:prstGeom prst="rect">
            <a:avLst/>
          </a:prstGeom>
          <a:effectLst/>
        </p:spPr>
      </p:pic>
      <p:cxnSp>
        <p:nvCxnSpPr>
          <p:cNvPr id="13"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A72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343047"/>
      </p:ext>
    </p:extLst>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754E5-93DE-04E1-792E-B7DFDC0B6CC9}"/>
              </a:ext>
            </a:extLst>
          </p:cNvPr>
          <p:cNvSpPr>
            <a:spLocks noGrp="1"/>
          </p:cNvSpPr>
          <p:nvPr>
            <p:ph type="title"/>
          </p:nvPr>
        </p:nvSpPr>
        <p:spPr>
          <a:xfrm>
            <a:off x="628651" y="1131094"/>
            <a:ext cx="3938487" cy="1355479"/>
          </a:xfrm>
        </p:spPr>
        <p:txBody>
          <a:bodyPr>
            <a:normAutofit/>
          </a:bodyPr>
          <a:lstStyle/>
          <a:p>
            <a:r>
              <a:rPr lang="en-US" dirty="0"/>
              <a:t>What is LEAP?</a:t>
            </a:r>
          </a:p>
        </p:txBody>
      </p:sp>
      <p:sp>
        <p:nvSpPr>
          <p:cNvPr id="3" name="Content Placeholder 2">
            <a:extLst>
              <a:ext uri="{FF2B5EF4-FFF2-40B4-BE49-F238E27FC236}">
                <a16:creationId xmlns:a16="http://schemas.microsoft.com/office/drawing/2014/main" id="{0E2E1603-1D8C-400F-8582-602E452B1319}"/>
              </a:ext>
            </a:extLst>
          </p:cNvPr>
          <p:cNvSpPr>
            <a:spLocks noGrp="1"/>
          </p:cNvSpPr>
          <p:nvPr>
            <p:ph idx="1"/>
          </p:nvPr>
        </p:nvSpPr>
        <p:spPr>
          <a:xfrm>
            <a:off x="166832" y="2116541"/>
            <a:ext cx="4653897" cy="3373431"/>
          </a:xfrm>
        </p:spPr>
        <p:txBody>
          <a:bodyPr vert="horz" lIns="68580" tIns="34290" rIns="68580" bIns="34290" rtlCol="0" anchor="t">
            <a:normAutofit fontScale="92500" lnSpcReduction="20000"/>
          </a:bodyPr>
          <a:lstStyle/>
          <a:p>
            <a:pPr marL="0" indent="0">
              <a:buNone/>
            </a:pPr>
            <a:r>
              <a:rPr lang="en-CA" sz="1800" dirty="0">
                <a:latin typeface="Calibri"/>
                <a:ea typeface="Calibri"/>
                <a:cs typeface="Calibri"/>
              </a:rPr>
              <a:t>LEAP is an experiential and holistic program, founded in the First Peoples Principles of Learning, for students in grades 8-12. The program offers opportunities to participate in field studies, is geared towards cross-curricular learning, and is routed in strength-based, hands-on learning. LEAP focuses on building strong classroom communities where students are not afraid to take risks in their learning.  </a:t>
            </a:r>
            <a:endParaRPr lang="en-US"/>
          </a:p>
          <a:p>
            <a:pPr marL="0" indent="0">
              <a:buNone/>
            </a:pPr>
            <a:endParaRPr lang="en-CA" sz="1800" dirty="0">
              <a:latin typeface="Calibri"/>
              <a:ea typeface="Calibri"/>
              <a:cs typeface="Calibri"/>
            </a:endParaRPr>
          </a:p>
          <a:p>
            <a:pPr marL="0" indent="0">
              <a:buNone/>
            </a:pPr>
            <a:r>
              <a:rPr lang="en-CA" sz="1800" dirty="0">
                <a:latin typeface="Calibri"/>
                <a:ea typeface="Calibri"/>
                <a:cs typeface="Calibri"/>
              </a:rPr>
              <a:t>LEAP runs for two blocks a day for the full year (Block A and B). </a:t>
            </a:r>
            <a:endParaRPr lang="en-CA">
              <a:ea typeface="Calibri"/>
              <a:cs typeface="Calibri"/>
            </a:endParaRPr>
          </a:p>
          <a:p>
            <a:pPr marL="0" indent="0">
              <a:buNone/>
            </a:pPr>
            <a:endParaRPr lang="en-CA" sz="1800" dirty="0">
              <a:latin typeface="Calibri"/>
              <a:ea typeface="Calibri"/>
              <a:cs typeface="Calibri"/>
            </a:endParaRPr>
          </a:p>
          <a:p>
            <a:pPr marL="0" indent="0">
              <a:buNone/>
            </a:pPr>
            <a:r>
              <a:rPr lang="en-CA" sz="1800" dirty="0">
                <a:latin typeface="Calibri"/>
                <a:ea typeface="Calibri"/>
                <a:cs typeface="Calibri"/>
              </a:rPr>
              <a:t>LEAP stands for 'Learning from Experience and Aboriginal Perspectives'.  </a:t>
            </a:r>
          </a:p>
          <a:p>
            <a:pPr marL="0" indent="0">
              <a:buNone/>
            </a:pPr>
            <a:endParaRPr lang="en-CA" sz="1800" dirty="0">
              <a:latin typeface="Calibri"/>
              <a:ea typeface="Calibri"/>
              <a:cs typeface="Calibri"/>
            </a:endParaRPr>
          </a:p>
          <a:p>
            <a:pPr marL="0" indent="0">
              <a:buNone/>
            </a:pPr>
            <a:endParaRPr lang="en-CA" sz="1800" dirty="0">
              <a:latin typeface="Calibri"/>
              <a:ea typeface="Calibri"/>
              <a:cs typeface="Calibri"/>
            </a:endParaRPr>
          </a:p>
        </p:txBody>
      </p:sp>
      <p:pic>
        <p:nvPicPr>
          <p:cNvPr id="4" name="Picture 3" descr="A group of people in raincoats posing for a selfie&#10;&#10;Description automatically generated">
            <a:extLst>
              <a:ext uri="{FF2B5EF4-FFF2-40B4-BE49-F238E27FC236}">
                <a16:creationId xmlns:a16="http://schemas.microsoft.com/office/drawing/2014/main" id="{0BBD156D-76E2-FB92-7D47-B16BBC8E6248}"/>
              </a:ext>
            </a:extLst>
          </p:cNvPr>
          <p:cNvPicPr>
            <a:picLocks noChangeAspect="1"/>
          </p:cNvPicPr>
          <p:nvPr/>
        </p:nvPicPr>
        <p:blipFill>
          <a:blip r:embed="rId2"/>
          <a:srcRect l="14674" r="20116"/>
          <a:stretch/>
        </p:blipFill>
        <p:spPr>
          <a:xfrm>
            <a:off x="4671912" y="857257"/>
            <a:ext cx="4472089" cy="514349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05674599"/>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F370E-425D-5694-05BE-1EBE3E5DD1D0}"/>
              </a:ext>
            </a:extLst>
          </p:cNvPr>
          <p:cNvSpPr>
            <a:spLocks noGrp="1"/>
          </p:cNvSpPr>
          <p:nvPr>
            <p:ph type="title"/>
          </p:nvPr>
        </p:nvSpPr>
        <p:spPr>
          <a:xfrm>
            <a:off x="6059983" y="741391"/>
            <a:ext cx="2526926" cy="1616203"/>
          </a:xfrm>
        </p:spPr>
        <p:txBody>
          <a:bodyPr anchor="b">
            <a:normAutofit/>
          </a:bodyPr>
          <a:lstStyle/>
          <a:p>
            <a:r>
              <a:rPr lang="en-US" sz="2600" b="1">
                <a:ea typeface="Calibri Light"/>
                <a:cs typeface="Calibri Light"/>
              </a:rPr>
              <a:t>Welcome to Course Selection! </a:t>
            </a:r>
            <a:br>
              <a:rPr lang="en-US" sz="2600">
                <a:ea typeface="Calibri Light"/>
                <a:cs typeface="Calibri Light"/>
              </a:rPr>
            </a:br>
            <a:endParaRPr lang="en-US" sz="2600" b="1">
              <a:ea typeface="Calibri Light"/>
              <a:cs typeface="Calibri Light"/>
            </a:endParaRPr>
          </a:p>
        </p:txBody>
      </p:sp>
      <p:pic>
        <p:nvPicPr>
          <p:cNvPr id="7" name="Picture 6" descr="Drawings on colorful paper">
            <a:extLst>
              <a:ext uri="{FF2B5EF4-FFF2-40B4-BE49-F238E27FC236}">
                <a16:creationId xmlns:a16="http://schemas.microsoft.com/office/drawing/2014/main" id="{B9652EFA-3319-9E8B-31D2-990426AC24E4}"/>
              </a:ext>
            </a:extLst>
          </p:cNvPr>
          <p:cNvPicPr>
            <a:picLocks noChangeAspect="1"/>
          </p:cNvPicPr>
          <p:nvPr/>
        </p:nvPicPr>
        <p:blipFill>
          <a:blip r:embed="rId2"/>
          <a:srcRect l="10073" r="36057" b="-3"/>
          <a:stretch>
            <a:fillRect/>
          </a:stretch>
        </p:blipFill>
        <p:spPr>
          <a:xfrm>
            <a:off x="20" y="10"/>
            <a:ext cx="5542677" cy="6857990"/>
          </a:xfrm>
          <a:prstGeom prst="rect">
            <a:avLst/>
          </a:prstGeom>
        </p:spPr>
      </p:pic>
      <p:sp>
        <p:nvSpPr>
          <p:cNvPr id="11" name="Rectangle 10">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55894" y="3271199"/>
            <a:ext cx="1630908" cy="5542697"/>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2296081" y="2296080"/>
            <a:ext cx="6854280" cy="226211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346242" y="4425055"/>
            <a:ext cx="2196454"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 name="Content Placeholder 4">
            <a:extLst>
              <a:ext uri="{FF2B5EF4-FFF2-40B4-BE49-F238E27FC236}">
                <a16:creationId xmlns:a16="http://schemas.microsoft.com/office/drawing/2014/main" id="{539E6213-CCC5-6066-3A93-0D98358F9031}"/>
              </a:ext>
            </a:extLst>
          </p:cNvPr>
          <p:cNvSpPr>
            <a:spLocks noGrp="1"/>
          </p:cNvSpPr>
          <p:nvPr>
            <p:ph idx="1"/>
          </p:nvPr>
        </p:nvSpPr>
        <p:spPr>
          <a:xfrm>
            <a:off x="5695345" y="1699016"/>
            <a:ext cx="3333337" cy="4338389"/>
          </a:xfrm>
        </p:spPr>
        <p:txBody>
          <a:bodyPr vert="horz" lIns="91440" tIns="45720" rIns="91440" bIns="45720" rtlCol="0" anchor="t">
            <a:noAutofit/>
          </a:bodyPr>
          <a:lstStyle/>
          <a:p>
            <a:pPr marL="0" indent="0">
              <a:buNone/>
            </a:pPr>
            <a:endParaRPr lang="en-US" sz="1800" dirty="0">
              <a:ea typeface="Calibri"/>
              <a:cs typeface="Calibri"/>
            </a:endParaRPr>
          </a:p>
          <a:p>
            <a:r>
              <a:rPr lang="en-US" b="1" dirty="0">
                <a:solidFill>
                  <a:srgbClr val="00B0F0"/>
                </a:solidFill>
                <a:ea typeface="Calibri"/>
                <a:cs typeface="Calibri"/>
              </a:rPr>
              <a:t>Logging in</a:t>
            </a:r>
          </a:p>
          <a:p>
            <a:r>
              <a:rPr lang="en-US" b="1" dirty="0">
                <a:solidFill>
                  <a:srgbClr val="00B0F0"/>
                </a:solidFill>
                <a:ea typeface="Calibri"/>
                <a:cs typeface="Calibri"/>
              </a:rPr>
              <a:t>Grad Program</a:t>
            </a:r>
            <a:endParaRPr lang="en-US" dirty="0"/>
          </a:p>
          <a:p>
            <a:r>
              <a:rPr lang="en-US" b="1" dirty="0">
                <a:solidFill>
                  <a:srgbClr val="00B0F0"/>
                </a:solidFill>
                <a:ea typeface="Calibri"/>
                <a:cs typeface="Calibri"/>
              </a:rPr>
              <a:t>Extended Day Timetable</a:t>
            </a:r>
            <a:endParaRPr lang="en-US" dirty="0">
              <a:solidFill>
                <a:srgbClr val="00B0F0"/>
              </a:solidFill>
              <a:ea typeface="Calibri"/>
              <a:cs typeface="Calibri"/>
            </a:endParaRPr>
          </a:p>
          <a:p>
            <a:r>
              <a:rPr lang="en-US" b="1" dirty="0">
                <a:solidFill>
                  <a:srgbClr val="00B0F0"/>
                </a:solidFill>
                <a:ea typeface="Calibri"/>
                <a:cs typeface="Calibri"/>
              </a:rPr>
              <a:t>English VS French Immersion</a:t>
            </a:r>
          </a:p>
          <a:p>
            <a:r>
              <a:rPr lang="en-US" b="1" dirty="0">
                <a:solidFill>
                  <a:srgbClr val="00B0F0"/>
                </a:solidFill>
                <a:ea typeface="Calibri"/>
                <a:cs typeface="Calibri"/>
              </a:rPr>
              <a:t>Electives</a:t>
            </a:r>
          </a:p>
          <a:p>
            <a:r>
              <a:rPr lang="en-US" b="1" dirty="0">
                <a:solidFill>
                  <a:srgbClr val="00B0F0"/>
                </a:solidFill>
                <a:ea typeface="Calibri"/>
                <a:cs typeface="Calibri"/>
              </a:rPr>
              <a:t>LEAP</a:t>
            </a:r>
          </a:p>
          <a:p>
            <a:r>
              <a:rPr lang="en-US" b="1" dirty="0">
                <a:solidFill>
                  <a:srgbClr val="00B0F0"/>
                </a:solidFill>
                <a:ea typeface="Calibri"/>
                <a:cs typeface="Calibri"/>
              </a:rPr>
              <a:t>Primary Selections</a:t>
            </a:r>
            <a:endParaRPr lang="en-US" dirty="0">
              <a:solidFill>
                <a:srgbClr val="000000"/>
              </a:solidFill>
              <a:ea typeface="Calibri"/>
              <a:cs typeface="Calibri"/>
            </a:endParaRPr>
          </a:p>
          <a:p>
            <a:r>
              <a:rPr lang="en-US" b="1" dirty="0">
                <a:solidFill>
                  <a:srgbClr val="00B0F0"/>
                </a:solidFill>
                <a:ea typeface="Calibri"/>
                <a:cs typeface="Calibri"/>
              </a:rPr>
              <a:t>Alternates</a:t>
            </a:r>
            <a:endParaRPr lang="en-US" dirty="0">
              <a:ea typeface="Calibri"/>
              <a:cs typeface="Calibri"/>
            </a:endParaRPr>
          </a:p>
          <a:p>
            <a:r>
              <a:rPr lang="en-US" b="1" dirty="0">
                <a:solidFill>
                  <a:srgbClr val="00B0F0"/>
                </a:solidFill>
                <a:ea typeface="Calibri"/>
                <a:cs typeface="Calibri"/>
              </a:rPr>
              <a:t>Resources</a:t>
            </a:r>
          </a:p>
          <a:p>
            <a:r>
              <a:rPr lang="en-US" b="1" dirty="0">
                <a:solidFill>
                  <a:srgbClr val="00B0F0"/>
                </a:solidFill>
                <a:ea typeface="Calibri"/>
                <a:cs typeface="Calibri"/>
              </a:rPr>
              <a:t>Recap</a:t>
            </a:r>
          </a:p>
          <a:p>
            <a:pPr lvl="2">
              <a:buFont typeface="Wingdings" panose="020B0604020202020204" pitchFamily="34" charset="0"/>
              <a:buChar char="§"/>
            </a:pPr>
            <a:endParaRPr lang="en-US" i="1" dirty="0">
              <a:ea typeface="Calibri"/>
              <a:cs typeface="Calibri"/>
            </a:endParaRPr>
          </a:p>
          <a:p>
            <a:pPr lvl="1">
              <a:buFont typeface="Courier New" panose="020B0604020202020204" pitchFamily="34" charset="0"/>
              <a:buChar char="o"/>
            </a:pPr>
            <a:endParaRPr lang="en-US" dirty="0">
              <a:ea typeface="Calibri"/>
              <a:cs typeface="Calibri"/>
            </a:endParaRPr>
          </a:p>
        </p:txBody>
      </p:sp>
    </p:spTree>
    <p:extLst>
      <p:ext uri="{BB962C8B-B14F-4D97-AF65-F5344CB8AC3E}">
        <p14:creationId xmlns:p14="http://schemas.microsoft.com/office/powerpoint/2010/main" val="1882592409"/>
      </p:ext>
    </p:ext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35465" y="321734"/>
            <a:ext cx="3975293" cy="113573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b="1" cap="none" spc="0">
                <a:ln w="12700">
                  <a:solidFill>
                    <a:schemeClr val="accent1"/>
                  </a:solidFill>
                  <a:prstDash val="solid"/>
                </a:ln>
                <a:effectLst>
                  <a:outerShdw dist="38100" dir="2640000" algn="bl" rotWithShape="0">
                    <a:schemeClr val="accent1"/>
                  </a:outerShdw>
                </a:effectLst>
                <a:latin typeface="+mj-lt"/>
                <a:ea typeface="+mj-ea"/>
                <a:cs typeface="+mj-cs"/>
              </a:rPr>
              <a:t>LEAP</a:t>
            </a:r>
            <a:endParaRPr lang="en-US" sz="2000" b="1" cap="none" spc="0">
              <a:ln w="12700">
                <a:solidFill>
                  <a:srgbClr val="5B9BD5"/>
                </a:solidFill>
                <a:prstDash val="solid"/>
              </a:ln>
              <a:effectLst>
                <a:outerShdw dist="38100" dir="2640000" algn="bl" rotWithShape="0">
                  <a:srgbClr val="5B9BD5"/>
                </a:outerShdw>
              </a:effectLst>
              <a:latin typeface="+mj-lt"/>
              <a:ea typeface="+mj-ea"/>
              <a:cs typeface="Calibri Light"/>
            </a:endParaRPr>
          </a:p>
          <a:p>
            <a:pPr>
              <a:lnSpc>
                <a:spcPct val="90000"/>
              </a:lnSpc>
              <a:spcBef>
                <a:spcPct val="0"/>
              </a:spcBef>
              <a:spcAft>
                <a:spcPts val="600"/>
              </a:spcAft>
            </a:pPr>
            <a:r>
              <a:rPr lang="en-US" sz="2000" b="1">
                <a:ln w="12700">
                  <a:solidFill>
                    <a:schemeClr val="accent1"/>
                  </a:solidFill>
                  <a:prstDash val="solid"/>
                </a:ln>
                <a:effectLst>
                  <a:outerShdw dist="38100" dir="2640000" algn="bl" rotWithShape="0">
                    <a:schemeClr val="accent1"/>
                  </a:outerShdw>
                </a:effectLst>
                <a:latin typeface="+mj-lt"/>
                <a:ea typeface="+mj-ea"/>
                <a:cs typeface="+mj-cs"/>
              </a:rPr>
              <a:t>Learning through Experience and </a:t>
            </a:r>
            <a:endParaRPr lang="en-US" sz="2000" b="1">
              <a:ln w="12700">
                <a:solidFill>
                  <a:srgbClr val="5B9BD5"/>
                </a:solidFill>
                <a:prstDash val="solid"/>
              </a:ln>
              <a:effectLst>
                <a:outerShdw dist="38100" dir="2640000" algn="bl" rotWithShape="0">
                  <a:srgbClr val="5B9BD5"/>
                </a:outerShdw>
              </a:effectLst>
              <a:latin typeface="+mj-lt"/>
              <a:ea typeface="+mj-ea"/>
              <a:cs typeface="Calibri Light"/>
            </a:endParaRPr>
          </a:p>
          <a:p>
            <a:pPr>
              <a:lnSpc>
                <a:spcPct val="90000"/>
              </a:lnSpc>
              <a:spcBef>
                <a:spcPct val="0"/>
              </a:spcBef>
              <a:spcAft>
                <a:spcPts val="600"/>
              </a:spcAft>
            </a:pPr>
            <a:r>
              <a:rPr lang="en-US" sz="2000" b="1">
                <a:ln w="12700">
                  <a:solidFill>
                    <a:schemeClr val="accent1"/>
                  </a:solidFill>
                  <a:prstDash val="solid"/>
                </a:ln>
                <a:effectLst>
                  <a:outerShdw dist="38100" dir="2640000" algn="bl" rotWithShape="0">
                    <a:schemeClr val="accent1"/>
                  </a:outerShdw>
                </a:effectLst>
                <a:latin typeface="+mj-lt"/>
                <a:ea typeface="+mj-ea"/>
                <a:cs typeface="+mj-cs"/>
              </a:rPr>
              <a:t>Aboriginal Perspectives</a:t>
            </a:r>
            <a:endParaRPr lang="en-US" sz="2000" b="1" cap="none" spc="0">
              <a:ln w="12700">
                <a:solidFill>
                  <a:srgbClr val="5B9BD5"/>
                </a:solidFill>
                <a:prstDash val="solid"/>
              </a:ln>
              <a:effectLst>
                <a:outerShdw dist="38100" dir="2640000" algn="bl" rotWithShape="0">
                  <a:srgbClr val="5B9BD5"/>
                </a:outerShdw>
              </a:effectLst>
              <a:latin typeface="+mj-lt"/>
              <a:ea typeface="+mj-ea"/>
              <a:cs typeface="Calibri Light"/>
            </a:endParaRPr>
          </a:p>
        </p:txBody>
      </p:sp>
      <p:sp>
        <p:nvSpPr>
          <p:cNvPr id="3" name="Rectangle 2"/>
          <p:cNvSpPr/>
          <p:nvPr/>
        </p:nvSpPr>
        <p:spPr>
          <a:xfrm>
            <a:off x="123994" y="1782981"/>
            <a:ext cx="4316573" cy="4820851"/>
          </a:xfrm>
          <a:prstGeom prst="rect">
            <a:avLst/>
          </a:prstGeom>
        </p:spPr>
        <p:txBody>
          <a:bodyPr vert="horz" lIns="91440" tIns="45720" rIns="91440" bIns="45720" rtlCol="0" anchor="t">
            <a:normAutofit fontScale="92500"/>
          </a:bodyPr>
          <a:lstStyle/>
          <a:p>
            <a:pPr indent="-228600">
              <a:lnSpc>
                <a:spcPct val="90000"/>
              </a:lnSpc>
              <a:spcAft>
                <a:spcPts val="600"/>
              </a:spcAft>
              <a:buFont typeface="Arial" panose="020B0604020202020204" pitchFamily="34" charset="0"/>
              <a:buChar char="•"/>
            </a:pPr>
            <a:r>
              <a:rPr lang="en-US"/>
              <a:t>LEAP is a Grade 10 interdisciplinary program. The cohort may include Science 10, Active Living 10, First People’s English 10/Spoken Word 10, Social Studies 10, and Career Life Education. </a:t>
            </a:r>
            <a:endParaRPr lang="en-US" sz="2000">
              <a:cs typeface="Calibri"/>
            </a:endParaRPr>
          </a:p>
          <a:p>
            <a:pPr indent="-228600">
              <a:lnSpc>
                <a:spcPct val="90000"/>
              </a:lnSpc>
              <a:spcAft>
                <a:spcPts val="600"/>
              </a:spcAft>
              <a:buFont typeface="Arial" panose="020B0604020202020204" pitchFamily="34" charset="0"/>
              <a:buChar char="•"/>
            </a:pPr>
            <a:r>
              <a:rPr lang="en-US"/>
              <a:t>The goal of the program is to learn Big Ideas and develop Core Competencies through a holistic, hands-on approach, with a strong focus of Indigenous perspectives and building a sense of community. </a:t>
            </a:r>
            <a:endParaRPr lang="en-US" sz="2000">
              <a:cs typeface="Calibri"/>
            </a:endParaRPr>
          </a:p>
          <a:p>
            <a:pPr indent="-228600">
              <a:lnSpc>
                <a:spcPct val="90000"/>
              </a:lnSpc>
              <a:spcAft>
                <a:spcPts val="600"/>
              </a:spcAft>
              <a:buFont typeface="Arial" panose="020B0604020202020204" pitchFamily="34" charset="0"/>
              <a:buChar char="•"/>
            </a:pPr>
            <a:r>
              <a:rPr lang="en-US"/>
              <a:t>The program will include themed units related to story telling and communication to investigating major social, economic and political events of the 20</a:t>
            </a:r>
            <a:r>
              <a:rPr lang="en-US" baseline="30000"/>
              <a:t>th</a:t>
            </a:r>
            <a:r>
              <a:rPr lang="en-US"/>
              <a:t> century.  </a:t>
            </a:r>
            <a:endParaRPr lang="en-US">
              <a:cs typeface="Calibri"/>
            </a:endParaRPr>
          </a:p>
          <a:p>
            <a:pPr indent="-228600">
              <a:lnSpc>
                <a:spcPct val="90000"/>
              </a:lnSpc>
              <a:spcAft>
                <a:spcPts val="600"/>
              </a:spcAft>
              <a:buFont typeface="Arial" panose="020B0604020202020204" pitchFamily="34" charset="0"/>
              <a:buChar char="•"/>
            </a:pPr>
            <a:r>
              <a:rPr lang="en-US"/>
              <a:t>Along with exploring career opportunities and employability skills, this exciting program may include field trips such as snowshoeing, canoeing, hiking, visiting museums and volunteering in the community.</a:t>
            </a:r>
            <a:endParaRPr lang="en-US">
              <a:cs typeface="Calibri"/>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571999" y="974999"/>
            <a:ext cx="2032000" cy="2032000"/>
          </a:xfrm>
          <a:prstGeom prst="rect">
            <a:avLst/>
          </a:prstGeom>
        </p:spPr>
      </p:pic>
      <p:grpSp>
        <p:nvGrpSpPr>
          <p:cNvPr id="28" name="Group 12">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42340" y="713128"/>
            <a:ext cx="801649" cy="2126625"/>
            <a:chOff x="10918968" y="713127"/>
            <a:chExt cx="1273032" cy="2532832"/>
          </a:xfrm>
        </p:grpSpPr>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1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71999" y="3851000"/>
            <a:ext cx="2032000" cy="2032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400894" y="3558518"/>
            <a:ext cx="2590051" cy="1942539"/>
          </a:xfrm>
          <a:prstGeom prst="rect">
            <a:avLst/>
          </a:prstGeom>
        </p:spPr>
      </p:pic>
    </p:spTree>
    <p:extLst>
      <p:ext uri="{BB962C8B-B14F-4D97-AF65-F5344CB8AC3E}">
        <p14:creationId xmlns:p14="http://schemas.microsoft.com/office/powerpoint/2010/main" val="2652052980"/>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B542-A4C2-86D8-7FE5-A9DCA2A59C55}"/>
              </a:ext>
            </a:extLst>
          </p:cNvPr>
          <p:cNvSpPr>
            <a:spLocks noGrp="1"/>
          </p:cNvSpPr>
          <p:nvPr>
            <p:ph type="title"/>
          </p:nvPr>
        </p:nvSpPr>
        <p:spPr>
          <a:xfrm>
            <a:off x="480060" y="1101277"/>
            <a:ext cx="3276452" cy="1467631"/>
          </a:xfrm>
        </p:spPr>
        <p:txBody>
          <a:bodyPr anchor="b">
            <a:normAutofit/>
          </a:bodyPr>
          <a:lstStyle/>
          <a:p>
            <a:r>
              <a:rPr lang="en-US" sz="4050"/>
              <a:t>Classroom Learning</a:t>
            </a:r>
          </a:p>
        </p:txBody>
      </p:sp>
      <p:sp>
        <p:nvSpPr>
          <p:cNvPr id="3" name="Content Placeholder 2">
            <a:extLst>
              <a:ext uri="{FF2B5EF4-FFF2-40B4-BE49-F238E27FC236}">
                <a16:creationId xmlns:a16="http://schemas.microsoft.com/office/drawing/2014/main" id="{A44818DB-DB7F-EB7E-62FD-16CC316BE744}"/>
              </a:ext>
            </a:extLst>
          </p:cNvPr>
          <p:cNvSpPr>
            <a:spLocks noGrp="1"/>
          </p:cNvSpPr>
          <p:nvPr>
            <p:ph idx="1"/>
          </p:nvPr>
        </p:nvSpPr>
        <p:spPr>
          <a:xfrm>
            <a:off x="480060" y="3011924"/>
            <a:ext cx="3182692" cy="2490501"/>
          </a:xfrm>
        </p:spPr>
        <p:txBody>
          <a:bodyPr vert="horz" lIns="68580" tIns="34290" rIns="68580" bIns="34290" rtlCol="0">
            <a:normAutofit/>
          </a:bodyPr>
          <a:lstStyle/>
          <a:p>
            <a:pPr marL="0" indent="0">
              <a:buNone/>
            </a:pPr>
            <a:r>
              <a:rPr lang="en-US" sz="1500"/>
              <a:t>The LEAP classroom is set up to provide students with diverse learning activities.  The teachers design their lessons to be engaging and active.  We will have guest speakers, work with community partners, and invite local societies in, to enhance the curriculum.  Your teachers will often co-teach, and we will use the entire pod space as our classroom.  </a:t>
            </a:r>
          </a:p>
        </p:txBody>
      </p:sp>
      <p:pic>
        <p:nvPicPr>
          <p:cNvPr id="4" name="Picture 3" descr="A group of people sitting in chairs in a room&#10;&#10;Description automatically generated">
            <a:extLst>
              <a:ext uri="{FF2B5EF4-FFF2-40B4-BE49-F238E27FC236}">
                <a16:creationId xmlns:a16="http://schemas.microsoft.com/office/drawing/2014/main" id="{04D01AE7-38C0-6581-CD3E-DF79F3DD9C31}"/>
              </a:ext>
            </a:extLst>
          </p:cNvPr>
          <p:cNvPicPr>
            <a:picLocks noChangeAspect="1"/>
          </p:cNvPicPr>
          <p:nvPr/>
        </p:nvPicPr>
        <p:blipFill>
          <a:blip r:embed="rId2"/>
          <a:srcRect t="20411" r="-1" b="4814"/>
          <a:stretch/>
        </p:blipFill>
        <p:spPr>
          <a:xfrm>
            <a:off x="3983777" y="85725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825390"/>
      </p:ext>
    </p:extLst>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899D4-1CA7-ECBF-C779-38D5D00DC675}"/>
              </a:ext>
            </a:extLst>
          </p:cNvPr>
          <p:cNvSpPr>
            <a:spLocks noGrp="1"/>
          </p:cNvSpPr>
          <p:nvPr>
            <p:ph type="title"/>
          </p:nvPr>
        </p:nvSpPr>
        <p:spPr/>
        <p:txBody>
          <a:bodyPr/>
          <a:lstStyle/>
          <a:p>
            <a:r>
              <a:rPr lang="en-US" dirty="0"/>
              <a:t>Field Studies </a:t>
            </a:r>
          </a:p>
        </p:txBody>
      </p:sp>
      <p:sp>
        <p:nvSpPr>
          <p:cNvPr id="3" name="Content Placeholder 2">
            <a:extLst>
              <a:ext uri="{FF2B5EF4-FFF2-40B4-BE49-F238E27FC236}">
                <a16:creationId xmlns:a16="http://schemas.microsoft.com/office/drawing/2014/main" id="{12F7EEC4-26A5-C0F1-0261-5F8554153ECD}"/>
              </a:ext>
            </a:extLst>
          </p:cNvPr>
          <p:cNvSpPr>
            <a:spLocks noGrp="1"/>
          </p:cNvSpPr>
          <p:nvPr>
            <p:ph idx="1"/>
          </p:nvPr>
        </p:nvSpPr>
        <p:spPr>
          <a:xfrm>
            <a:off x="628650" y="2014054"/>
            <a:ext cx="7886700" cy="3789485"/>
          </a:xfrm>
        </p:spPr>
        <p:txBody>
          <a:bodyPr vert="horz" lIns="68580" tIns="34290" rIns="68580" bIns="34290" rtlCol="0" anchor="t">
            <a:normAutofit/>
          </a:bodyPr>
          <a:lstStyle/>
          <a:p>
            <a:pPr marL="0" indent="0">
              <a:buNone/>
            </a:pPr>
            <a:r>
              <a:rPr lang="en-US" dirty="0"/>
              <a:t>Students in LEAP get to participate in many learning opportunities, including field studies.  Some potential field studies:</a:t>
            </a:r>
          </a:p>
          <a:p>
            <a:pPr marL="342900" indent="-342900">
              <a:buFont typeface="Calibri" panose="020B0604020202020204" pitchFamily="34" charset="0"/>
              <a:buChar char="-"/>
            </a:pPr>
            <a:r>
              <a:rPr lang="en-US" dirty="0"/>
              <a:t>Vancouver Aquarium      -      Heppell Potato Farm</a:t>
            </a:r>
          </a:p>
          <a:p>
            <a:pPr marL="342900" indent="-342900">
              <a:buFont typeface="Calibri" panose="020B0604020202020204" pitchFamily="34" charset="0"/>
              <a:buChar char="-"/>
            </a:pPr>
            <a:r>
              <a:rPr lang="en-US" dirty="0"/>
              <a:t>Surrey Nature Centre     -       Longhouse Visit</a:t>
            </a:r>
          </a:p>
          <a:p>
            <a:pPr marL="342900" indent="-342900">
              <a:buFont typeface="Calibri" panose="020B0604020202020204" pitchFamily="34" charset="0"/>
              <a:buChar char="-"/>
            </a:pPr>
            <a:r>
              <a:rPr lang="en-US" dirty="0"/>
              <a:t>Ice Skating           -       Park Exploration</a:t>
            </a:r>
          </a:p>
          <a:p>
            <a:pPr marL="342900" indent="-342900">
              <a:buFont typeface="Calibri" panose="020B0604020202020204" pitchFamily="34" charset="0"/>
              <a:buChar char="-"/>
            </a:pPr>
            <a:r>
              <a:rPr lang="en-US" dirty="0"/>
              <a:t>Snow Shoeing        -       Hiking </a:t>
            </a:r>
          </a:p>
          <a:p>
            <a:pPr marL="342900" indent="-342900">
              <a:buFont typeface="Calibri" panose="020B0604020202020204" pitchFamily="34" charset="0"/>
              <a:buChar char="-"/>
            </a:pPr>
            <a:r>
              <a:rPr lang="en-US" dirty="0"/>
              <a:t>High Ropes Course         -       Fraser River Society  </a:t>
            </a:r>
          </a:p>
          <a:p>
            <a:pPr marL="342900" indent="-342900">
              <a:buFont typeface="Calibri" panose="020B0604020202020204" pitchFamily="34" charset="0"/>
              <a:buChar char="-"/>
            </a:pPr>
            <a:r>
              <a:rPr lang="en-US" dirty="0"/>
              <a:t>Granville Island Writers Festival   -       Fort Langley</a:t>
            </a:r>
          </a:p>
          <a:p>
            <a:pPr marL="342900" indent="-342900">
              <a:buFont typeface="Calibri" panose="020B0604020202020204" pitchFamily="34" charset="0"/>
              <a:buChar char="-"/>
            </a:pPr>
            <a:r>
              <a:rPr lang="en-US" dirty="0" err="1"/>
              <a:t>Tynehead</a:t>
            </a:r>
            <a:r>
              <a:rPr lang="en-US" dirty="0"/>
              <a:t> Fish Hatchery       -       Museum of Anthropology</a:t>
            </a:r>
          </a:p>
          <a:p>
            <a:pPr marL="342900" indent="-342900">
              <a:buFont typeface="Calibri" panose="020B0604020202020204" pitchFamily="34" charset="0"/>
              <a:buChar char="-"/>
            </a:pPr>
            <a:r>
              <a:rPr lang="en-US" dirty="0"/>
              <a:t>Etc. </a:t>
            </a:r>
          </a:p>
          <a:p>
            <a:pPr marL="342900" indent="-342900">
              <a:buFont typeface="Calibri" panose="020B0604020202020204" pitchFamily="34" charset="0"/>
              <a:buChar char="-"/>
            </a:pPr>
            <a:endParaRPr lang="en-US" dirty="0"/>
          </a:p>
        </p:txBody>
      </p:sp>
    </p:spTree>
    <p:extLst>
      <p:ext uri="{BB962C8B-B14F-4D97-AF65-F5344CB8AC3E}">
        <p14:creationId xmlns:p14="http://schemas.microsoft.com/office/powerpoint/2010/main" val="3910535183"/>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room&#10;&#10;Description automatically generated">
            <a:extLst>
              <a:ext uri="{FF2B5EF4-FFF2-40B4-BE49-F238E27FC236}">
                <a16:creationId xmlns:a16="http://schemas.microsoft.com/office/drawing/2014/main" id="{9250031E-C106-4B9B-EC2A-7C1E1E584F88}"/>
              </a:ext>
            </a:extLst>
          </p:cNvPr>
          <p:cNvPicPr>
            <a:picLocks noChangeAspect="1"/>
          </p:cNvPicPr>
          <p:nvPr/>
        </p:nvPicPr>
        <p:blipFill>
          <a:blip r:embed="rId2"/>
          <a:srcRect t="21836" r="-2" b="7268"/>
          <a:stretch/>
        </p:blipFill>
        <p:spPr>
          <a:xfrm>
            <a:off x="241298" y="1098549"/>
            <a:ext cx="4256173" cy="2263054"/>
          </a:xfrm>
          <a:prstGeom prst="rect">
            <a:avLst/>
          </a:prstGeom>
        </p:spPr>
      </p:pic>
      <p:pic>
        <p:nvPicPr>
          <p:cNvPr id="2" name="Picture 1" descr="A group of people posing for a photo&#10;&#10;Description automatically generated">
            <a:extLst>
              <a:ext uri="{FF2B5EF4-FFF2-40B4-BE49-F238E27FC236}">
                <a16:creationId xmlns:a16="http://schemas.microsoft.com/office/drawing/2014/main" id="{C220B18F-20E1-9B9C-0B5E-905F8D0E1843}"/>
              </a:ext>
            </a:extLst>
          </p:cNvPr>
          <p:cNvPicPr>
            <a:picLocks noChangeAspect="1"/>
          </p:cNvPicPr>
          <p:nvPr/>
        </p:nvPicPr>
        <p:blipFill>
          <a:blip r:embed="rId3"/>
          <a:srcRect t="27713" r="-2" b="6735"/>
          <a:stretch/>
        </p:blipFill>
        <p:spPr>
          <a:xfrm>
            <a:off x="241298" y="3490390"/>
            <a:ext cx="4256173" cy="2092466"/>
          </a:xfrm>
          <a:prstGeom prst="rect">
            <a:avLst/>
          </a:prstGeom>
        </p:spPr>
      </p:pic>
      <p:pic>
        <p:nvPicPr>
          <p:cNvPr id="3" name="Picture 2" descr="A group of people in a field&#10;&#10;Description automatically generated">
            <a:extLst>
              <a:ext uri="{FF2B5EF4-FFF2-40B4-BE49-F238E27FC236}">
                <a16:creationId xmlns:a16="http://schemas.microsoft.com/office/drawing/2014/main" id="{36B9FD76-E313-EA35-5EDC-902DF1AAF5A2}"/>
              </a:ext>
            </a:extLst>
          </p:cNvPr>
          <p:cNvPicPr>
            <a:picLocks noChangeAspect="1"/>
          </p:cNvPicPr>
          <p:nvPr/>
        </p:nvPicPr>
        <p:blipFill>
          <a:blip r:embed="rId4"/>
          <a:srcRect t="17141" r="-2" b="3837"/>
          <a:stretch/>
        </p:blipFill>
        <p:spPr>
          <a:xfrm>
            <a:off x="4646530" y="1098550"/>
            <a:ext cx="4256173" cy="4484306"/>
          </a:xfrm>
          <a:prstGeom prst="rect">
            <a:avLst/>
          </a:prstGeom>
        </p:spPr>
      </p:pic>
    </p:spTree>
    <p:extLst>
      <p:ext uri="{BB962C8B-B14F-4D97-AF65-F5344CB8AC3E}">
        <p14:creationId xmlns:p14="http://schemas.microsoft.com/office/powerpoint/2010/main" val="2271167136"/>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 with fish in a tank&#10;&#10;Description automatically generated">
            <a:extLst>
              <a:ext uri="{FF2B5EF4-FFF2-40B4-BE49-F238E27FC236}">
                <a16:creationId xmlns:a16="http://schemas.microsoft.com/office/drawing/2014/main" id="{418C7F38-A996-359D-D5DE-B7C7B99C158C}"/>
              </a:ext>
            </a:extLst>
          </p:cNvPr>
          <p:cNvPicPr>
            <a:picLocks noChangeAspect="1"/>
          </p:cNvPicPr>
          <p:nvPr/>
        </p:nvPicPr>
        <p:blipFill>
          <a:blip r:embed="rId2"/>
          <a:srcRect t="27540" r="2" b="28266"/>
          <a:stretch/>
        </p:blipFill>
        <p:spPr>
          <a:xfrm>
            <a:off x="241300" y="1063913"/>
            <a:ext cx="4256171" cy="2273132"/>
          </a:xfrm>
          <a:prstGeom prst="rect">
            <a:avLst/>
          </a:prstGeom>
        </p:spPr>
      </p:pic>
      <p:pic>
        <p:nvPicPr>
          <p:cNvPr id="3" name="Picture 2" descr="A group of people standing in a line&#10;&#10;Description automatically generated">
            <a:extLst>
              <a:ext uri="{FF2B5EF4-FFF2-40B4-BE49-F238E27FC236}">
                <a16:creationId xmlns:a16="http://schemas.microsoft.com/office/drawing/2014/main" id="{EF897646-D368-FB8B-F4BA-DAA0DD700CCD}"/>
              </a:ext>
            </a:extLst>
          </p:cNvPr>
          <p:cNvPicPr>
            <a:picLocks noChangeAspect="1"/>
          </p:cNvPicPr>
          <p:nvPr/>
        </p:nvPicPr>
        <p:blipFill>
          <a:blip r:embed="rId3"/>
          <a:srcRect l="12162" r="15538" b="-1"/>
          <a:stretch/>
        </p:blipFill>
        <p:spPr>
          <a:xfrm>
            <a:off x="241302" y="3500467"/>
            <a:ext cx="2007434" cy="2082388"/>
          </a:xfrm>
          <a:prstGeom prst="rect">
            <a:avLst/>
          </a:prstGeom>
        </p:spPr>
      </p:pic>
      <p:pic>
        <p:nvPicPr>
          <p:cNvPr id="5" name="Picture 4" descr="A group of people standing around a table&#10;&#10;Description automatically generated">
            <a:extLst>
              <a:ext uri="{FF2B5EF4-FFF2-40B4-BE49-F238E27FC236}">
                <a16:creationId xmlns:a16="http://schemas.microsoft.com/office/drawing/2014/main" id="{A020E870-BA07-1D8E-E83A-D6CF27767DA2}"/>
              </a:ext>
            </a:extLst>
          </p:cNvPr>
          <p:cNvPicPr>
            <a:picLocks noChangeAspect="1"/>
          </p:cNvPicPr>
          <p:nvPr/>
        </p:nvPicPr>
        <p:blipFill>
          <a:blip r:embed="rId4"/>
          <a:srcRect t="14072" r="1" b="12280"/>
          <a:stretch/>
        </p:blipFill>
        <p:spPr>
          <a:xfrm>
            <a:off x="2369665" y="3493392"/>
            <a:ext cx="2127807" cy="2089463"/>
          </a:xfrm>
          <a:prstGeom prst="rect">
            <a:avLst/>
          </a:prstGeom>
        </p:spPr>
      </p:pic>
      <p:pic>
        <p:nvPicPr>
          <p:cNvPr id="2" name="Picture 1" descr="A group of people at a table with drawings on it&#10;&#10;Description automatically generated">
            <a:extLst>
              <a:ext uri="{FF2B5EF4-FFF2-40B4-BE49-F238E27FC236}">
                <a16:creationId xmlns:a16="http://schemas.microsoft.com/office/drawing/2014/main" id="{88217B13-B683-86ED-0D02-F26CCAE4F27D}"/>
              </a:ext>
            </a:extLst>
          </p:cNvPr>
          <p:cNvPicPr>
            <a:picLocks noChangeAspect="1"/>
          </p:cNvPicPr>
          <p:nvPr/>
        </p:nvPicPr>
        <p:blipFill>
          <a:blip r:embed="rId5"/>
          <a:srcRect t="7679" r="-2" b="13299"/>
          <a:stretch/>
        </p:blipFill>
        <p:spPr>
          <a:xfrm>
            <a:off x="4646530" y="1098550"/>
            <a:ext cx="4256169" cy="4484306"/>
          </a:xfrm>
          <a:prstGeom prst="rect">
            <a:avLst/>
          </a:prstGeom>
        </p:spPr>
      </p:pic>
    </p:spTree>
    <p:extLst>
      <p:ext uri="{BB962C8B-B14F-4D97-AF65-F5344CB8AC3E}">
        <p14:creationId xmlns:p14="http://schemas.microsoft.com/office/powerpoint/2010/main" val="2345606987"/>
      </p:ext>
    </p:extLst>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68D60-9234-E141-7467-A0909874432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8F3A3DD-8D6D-5249-248D-D4DB48C184ED}"/>
              </a:ext>
            </a:extLst>
          </p:cNvPr>
          <p:cNvSpPr txBox="1"/>
          <p:nvPr/>
        </p:nvSpPr>
        <p:spPr>
          <a:xfrm>
            <a:off x="1907704" y="445770"/>
            <a:ext cx="5688632" cy="800219"/>
          </a:xfrm>
          <a:prstGeom prst="rect">
            <a:avLst/>
          </a:prstGeom>
          <a:noFill/>
        </p:spPr>
        <p:txBody>
          <a:bodyPr wrap="square" lIns="91440" tIns="45720" rIns="91440" bIns="45720" rtlCol="0" anchor="t">
            <a:spAutoFit/>
          </a:bodyPr>
          <a:lstStyle/>
          <a:p>
            <a:pPr algn="ctr"/>
            <a:r>
              <a:rPr lang="en-US" sz="2800" b="1" dirty="0"/>
              <a:t>2026-2027 COURSE SELECTIONS</a:t>
            </a:r>
          </a:p>
          <a:p>
            <a:endParaRPr lang="en-US"/>
          </a:p>
        </p:txBody>
      </p:sp>
      <p:pic>
        <p:nvPicPr>
          <p:cNvPr id="5" name="Picture 4">
            <a:extLst>
              <a:ext uri="{FF2B5EF4-FFF2-40B4-BE49-F238E27FC236}">
                <a16:creationId xmlns:a16="http://schemas.microsoft.com/office/drawing/2014/main" id="{32FA0FCB-85B5-06C3-2F1E-81A5F4EA12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050" y="1492250"/>
            <a:ext cx="6311900" cy="3873500"/>
          </a:xfrm>
          <a:prstGeom prst="rect">
            <a:avLst/>
          </a:prstGeom>
        </p:spPr>
      </p:pic>
      <p:cxnSp>
        <p:nvCxnSpPr>
          <p:cNvPr id="8" name="Straight Arrow Connector 7">
            <a:extLst>
              <a:ext uri="{FF2B5EF4-FFF2-40B4-BE49-F238E27FC236}">
                <a16:creationId xmlns:a16="http://schemas.microsoft.com/office/drawing/2014/main" id="{AC93FF43-5928-C127-1659-CA943738D003}"/>
              </a:ext>
            </a:extLst>
          </p:cNvPr>
          <p:cNvCxnSpPr>
            <a:cxnSpLocks/>
          </p:cNvCxnSpPr>
          <p:nvPr/>
        </p:nvCxnSpPr>
        <p:spPr>
          <a:xfrm flipV="1">
            <a:off x="683568" y="1700808"/>
            <a:ext cx="1224136" cy="1216670"/>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E2FC391-6579-4AA3-6335-B45B84A51664}"/>
              </a:ext>
            </a:extLst>
          </p:cNvPr>
          <p:cNvSpPr txBox="1"/>
          <p:nvPr/>
        </p:nvSpPr>
        <p:spPr>
          <a:xfrm>
            <a:off x="395536" y="3140968"/>
            <a:ext cx="1141992" cy="1569660"/>
          </a:xfrm>
          <a:prstGeom prst="rect">
            <a:avLst/>
          </a:prstGeom>
          <a:noFill/>
        </p:spPr>
        <p:txBody>
          <a:bodyPr wrap="square" rtlCol="0">
            <a:spAutoFit/>
          </a:bodyPr>
          <a:lstStyle/>
          <a:p>
            <a:r>
              <a:rPr lang="en-US" sz="3200" b="1"/>
              <a:t>Click MY INFO</a:t>
            </a:r>
          </a:p>
        </p:txBody>
      </p:sp>
    </p:spTree>
    <p:extLst>
      <p:ext uri="{BB962C8B-B14F-4D97-AF65-F5344CB8AC3E}">
        <p14:creationId xmlns:p14="http://schemas.microsoft.com/office/powerpoint/2010/main" val="1829415844"/>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1BDF5A-C620-2A4B-9970-8F14164B3F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246" y="932759"/>
            <a:ext cx="7656867" cy="4745101"/>
          </a:xfrm>
          <a:prstGeom prst="rect">
            <a:avLst/>
          </a:prstGeom>
        </p:spPr>
      </p:pic>
      <p:sp>
        <p:nvSpPr>
          <p:cNvPr id="4" name="Rectangle 3">
            <a:extLst>
              <a:ext uri="{FF2B5EF4-FFF2-40B4-BE49-F238E27FC236}">
                <a16:creationId xmlns:a16="http://schemas.microsoft.com/office/drawing/2014/main" id="{36BA7CDB-E4FC-F346-8B1E-082E865653E0}"/>
              </a:ext>
            </a:extLst>
          </p:cNvPr>
          <p:cNvSpPr/>
          <p:nvPr/>
        </p:nvSpPr>
        <p:spPr>
          <a:xfrm>
            <a:off x="2605611" y="2773565"/>
            <a:ext cx="510411" cy="1655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BA10E68-6DE3-0C4C-9B27-932C4594AC1F}"/>
              </a:ext>
            </a:extLst>
          </p:cNvPr>
          <p:cNvSpPr txBox="1"/>
          <p:nvPr/>
        </p:nvSpPr>
        <p:spPr>
          <a:xfrm>
            <a:off x="576246" y="5858957"/>
            <a:ext cx="3437619" cy="584775"/>
          </a:xfrm>
          <a:prstGeom prst="rect">
            <a:avLst/>
          </a:prstGeom>
          <a:noFill/>
        </p:spPr>
        <p:txBody>
          <a:bodyPr wrap="square" rtlCol="0">
            <a:spAutoFit/>
          </a:bodyPr>
          <a:lstStyle/>
          <a:p>
            <a:r>
              <a:rPr lang="en-US" sz="3200" b="1"/>
              <a:t>Click REQUESTS</a:t>
            </a:r>
          </a:p>
        </p:txBody>
      </p:sp>
      <p:cxnSp>
        <p:nvCxnSpPr>
          <p:cNvPr id="7" name="Straight Arrow Connector 6">
            <a:extLst>
              <a:ext uri="{FF2B5EF4-FFF2-40B4-BE49-F238E27FC236}">
                <a16:creationId xmlns:a16="http://schemas.microsoft.com/office/drawing/2014/main" id="{AB7FABDE-F7AB-244D-8EBE-AC087146BDAA}"/>
              </a:ext>
            </a:extLst>
          </p:cNvPr>
          <p:cNvCxnSpPr>
            <a:cxnSpLocks/>
          </p:cNvCxnSpPr>
          <p:nvPr/>
        </p:nvCxnSpPr>
        <p:spPr>
          <a:xfrm flipV="1">
            <a:off x="1079612" y="3861048"/>
            <a:ext cx="0" cy="1986731"/>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4956087"/>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ox with black text&#10;&#10;AI-generated content may be incorrect.">
            <a:extLst>
              <a:ext uri="{FF2B5EF4-FFF2-40B4-BE49-F238E27FC236}">
                <a16:creationId xmlns:a16="http://schemas.microsoft.com/office/drawing/2014/main" id="{4721A060-BED0-12A1-5CFD-A24B111F8ABB}"/>
              </a:ext>
            </a:extLst>
          </p:cNvPr>
          <p:cNvPicPr>
            <a:picLocks noChangeAspect="1"/>
          </p:cNvPicPr>
          <p:nvPr/>
        </p:nvPicPr>
        <p:blipFill>
          <a:blip r:embed="rId2"/>
          <a:srcRect t="48" r="26513" b="-220"/>
          <a:stretch>
            <a:fillRect/>
          </a:stretch>
        </p:blipFill>
        <p:spPr>
          <a:xfrm>
            <a:off x="643689" y="1271535"/>
            <a:ext cx="7706232" cy="2746138"/>
          </a:xfrm>
          <a:prstGeom prst="rect">
            <a:avLst/>
          </a:prstGeom>
        </p:spPr>
      </p:pic>
      <p:sp>
        <p:nvSpPr>
          <p:cNvPr id="8" name="TextBox 7">
            <a:extLst>
              <a:ext uri="{FF2B5EF4-FFF2-40B4-BE49-F238E27FC236}">
                <a16:creationId xmlns:a16="http://schemas.microsoft.com/office/drawing/2014/main" id="{FD087D85-E4F9-A64D-BB57-DB3A7BD1B45C}"/>
              </a:ext>
            </a:extLst>
          </p:cNvPr>
          <p:cNvSpPr txBox="1"/>
          <p:nvPr/>
        </p:nvSpPr>
        <p:spPr>
          <a:xfrm>
            <a:off x="582060" y="547547"/>
            <a:ext cx="8363792" cy="461665"/>
          </a:xfrm>
          <a:prstGeom prst="rect">
            <a:avLst/>
          </a:prstGeom>
          <a:noFill/>
        </p:spPr>
        <p:txBody>
          <a:bodyPr wrap="square" lIns="91440" tIns="45720" rIns="91440" bIns="45720" rtlCol="0" anchor="t">
            <a:spAutoFit/>
          </a:bodyPr>
          <a:lstStyle/>
          <a:p>
            <a:r>
              <a:rPr lang="en-US" sz="2400" b="1" dirty="0"/>
              <a:t>Mandatory ACADEMIC courses will be automatically selected</a:t>
            </a:r>
            <a:endParaRPr lang="en-US" sz="2400" b="1" dirty="0">
              <a:ea typeface="Calibri"/>
              <a:cs typeface="Calibri"/>
            </a:endParaRPr>
          </a:p>
        </p:txBody>
      </p:sp>
      <p:sp>
        <p:nvSpPr>
          <p:cNvPr id="13" name="TextBox 12">
            <a:extLst>
              <a:ext uri="{FF2B5EF4-FFF2-40B4-BE49-F238E27FC236}">
                <a16:creationId xmlns:a16="http://schemas.microsoft.com/office/drawing/2014/main" id="{89D749C1-79FF-CD40-AD61-DB31F98C2336}"/>
              </a:ext>
            </a:extLst>
          </p:cNvPr>
          <p:cNvSpPr txBox="1"/>
          <p:nvPr/>
        </p:nvSpPr>
        <p:spPr>
          <a:xfrm>
            <a:off x="339256" y="5683314"/>
            <a:ext cx="6048672" cy="523220"/>
          </a:xfrm>
          <a:prstGeom prst="rect">
            <a:avLst/>
          </a:prstGeom>
          <a:noFill/>
        </p:spPr>
        <p:txBody>
          <a:bodyPr wrap="square" lIns="91440" tIns="45720" rIns="91440" bIns="45720" rtlCol="0" anchor="t">
            <a:spAutoFit/>
          </a:bodyPr>
          <a:lstStyle/>
          <a:p>
            <a:r>
              <a:rPr lang="en-US" sz="2800" b="1" dirty="0"/>
              <a:t>Click on each tab to select electives.</a:t>
            </a:r>
          </a:p>
        </p:txBody>
      </p:sp>
      <p:cxnSp>
        <p:nvCxnSpPr>
          <p:cNvPr id="14" name="Straight Arrow Connector 13">
            <a:extLst>
              <a:ext uri="{FF2B5EF4-FFF2-40B4-BE49-F238E27FC236}">
                <a16:creationId xmlns:a16="http://schemas.microsoft.com/office/drawing/2014/main" id="{1D21159A-D8E1-1D4A-9835-39CBFD976B53}"/>
              </a:ext>
            </a:extLst>
          </p:cNvPr>
          <p:cNvCxnSpPr>
            <a:cxnSpLocks/>
          </p:cNvCxnSpPr>
          <p:nvPr/>
        </p:nvCxnSpPr>
        <p:spPr>
          <a:xfrm flipV="1">
            <a:off x="840733" y="2212977"/>
            <a:ext cx="258054" cy="3614353"/>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EB1F2F29-DEFF-EC3A-C86F-60CC6CD380CB}"/>
              </a:ext>
            </a:extLst>
          </p:cNvPr>
          <p:cNvCxnSpPr>
            <a:cxnSpLocks/>
          </p:cNvCxnSpPr>
          <p:nvPr/>
        </p:nvCxnSpPr>
        <p:spPr>
          <a:xfrm flipH="1">
            <a:off x="1114710" y="998476"/>
            <a:ext cx="470898" cy="947153"/>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28374"/>
      </p:ext>
    </p:extLst>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E50FC-5F5A-7B44-9301-2E7BA883F20E}"/>
              </a:ext>
            </a:extLst>
          </p:cNvPr>
          <p:cNvSpPr>
            <a:spLocks noGrp="1"/>
          </p:cNvSpPr>
          <p:nvPr>
            <p:ph type="title"/>
          </p:nvPr>
        </p:nvSpPr>
        <p:spPr>
          <a:xfrm>
            <a:off x="628650" y="365126"/>
            <a:ext cx="7886700" cy="837231"/>
          </a:xfrm>
        </p:spPr>
        <p:txBody>
          <a:bodyPr/>
          <a:lstStyle/>
          <a:p>
            <a:pPr algn="ctr"/>
            <a:r>
              <a:rPr lang="en-US" sz="3600" b="1">
                <a:ln w="0"/>
                <a:solidFill>
                  <a:schemeClr val="accent1"/>
                </a:solidFill>
                <a:effectLst>
                  <a:outerShdw blurRad="38100" dist="25400" dir="5400000" algn="ctr" rotWithShape="0">
                    <a:srgbClr val="6E747A">
                      <a:alpha val="43000"/>
                    </a:srgbClr>
                  </a:outerShdw>
                </a:effectLst>
                <a:latin typeface="+mn-lt"/>
              </a:rPr>
              <a:t>FRENCH IMMERSION</a:t>
            </a:r>
          </a:p>
        </p:txBody>
      </p:sp>
      <p:sp>
        <p:nvSpPr>
          <p:cNvPr id="9" name="TextBox 8">
            <a:extLst>
              <a:ext uri="{FF2B5EF4-FFF2-40B4-BE49-F238E27FC236}">
                <a16:creationId xmlns:a16="http://schemas.microsoft.com/office/drawing/2014/main" id="{02AA40C6-740B-6B4F-A2AE-DBDD9CF65124}"/>
              </a:ext>
            </a:extLst>
          </p:cNvPr>
          <p:cNvSpPr txBox="1"/>
          <p:nvPr/>
        </p:nvSpPr>
        <p:spPr>
          <a:xfrm>
            <a:off x="6888835" y="1065593"/>
            <a:ext cx="1999712" cy="646331"/>
          </a:xfrm>
          <a:prstGeom prst="rect">
            <a:avLst/>
          </a:prstGeom>
          <a:noFill/>
          <a:ln w="57150">
            <a:solidFill>
              <a:schemeClr val="accent1"/>
            </a:solidFill>
          </a:ln>
        </p:spPr>
        <p:txBody>
          <a:bodyPr wrap="square" rtlCol="0">
            <a:spAutoFit/>
          </a:bodyPr>
          <a:lstStyle/>
          <a:p>
            <a:r>
              <a:rPr lang="en-US"/>
              <a:t>SAME CHOICES AS </a:t>
            </a:r>
          </a:p>
          <a:p>
            <a:r>
              <a:rPr lang="en-US"/>
              <a:t>ENGLISH STREAM</a:t>
            </a:r>
          </a:p>
        </p:txBody>
      </p:sp>
      <p:cxnSp>
        <p:nvCxnSpPr>
          <p:cNvPr id="11" name="Straight Arrow Connector 10">
            <a:extLst>
              <a:ext uri="{FF2B5EF4-FFF2-40B4-BE49-F238E27FC236}">
                <a16:creationId xmlns:a16="http://schemas.microsoft.com/office/drawing/2014/main" id="{6D772264-2218-C748-B70F-975751261213}"/>
              </a:ext>
            </a:extLst>
          </p:cNvPr>
          <p:cNvCxnSpPr>
            <a:cxnSpLocks/>
          </p:cNvCxnSpPr>
          <p:nvPr/>
        </p:nvCxnSpPr>
        <p:spPr>
          <a:xfrm flipH="1">
            <a:off x="6023939" y="1402655"/>
            <a:ext cx="692505" cy="169031"/>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white box with black text&#10;&#10;AI-generated content may be incorrect.">
            <a:extLst>
              <a:ext uri="{FF2B5EF4-FFF2-40B4-BE49-F238E27FC236}">
                <a16:creationId xmlns:a16="http://schemas.microsoft.com/office/drawing/2014/main" id="{A01E09F0-354C-E3A3-7F7E-F105D3E99D33}"/>
              </a:ext>
            </a:extLst>
          </p:cNvPr>
          <p:cNvPicPr>
            <a:picLocks noChangeAspect="1"/>
          </p:cNvPicPr>
          <p:nvPr/>
        </p:nvPicPr>
        <p:blipFill>
          <a:blip r:embed="rId2"/>
          <a:srcRect t="48" r="26513" b="-220"/>
          <a:stretch>
            <a:fillRect/>
          </a:stretch>
        </p:blipFill>
        <p:spPr>
          <a:xfrm>
            <a:off x="854242" y="1716703"/>
            <a:ext cx="7706232" cy="2746138"/>
          </a:xfrm>
          <a:prstGeom prst="rect">
            <a:avLst/>
          </a:prstGeom>
        </p:spPr>
      </p:pic>
    </p:spTree>
    <p:extLst>
      <p:ext uri="{BB962C8B-B14F-4D97-AF65-F5344CB8AC3E}">
        <p14:creationId xmlns:p14="http://schemas.microsoft.com/office/powerpoint/2010/main" val="4120766800"/>
      </p:ext>
    </p:extLst>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0F9B8-60BC-26F6-C354-A652BB7DEC03}"/>
            </a:ext>
          </a:extLst>
        </p:cNvPr>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56D967CA-1102-C2EF-1DB5-C9F31EDBC39B}"/>
              </a:ext>
            </a:extLst>
          </p:cNvPr>
          <p:cNvPicPr>
            <a:picLocks noChangeAspect="1"/>
          </p:cNvPicPr>
          <p:nvPr/>
        </p:nvPicPr>
        <p:blipFill>
          <a:blip r:embed="rId2"/>
          <a:stretch>
            <a:fillRect/>
          </a:stretch>
        </p:blipFill>
        <p:spPr>
          <a:xfrm>
            <a:off x="933915" y="2148403"/>
            <a:ext cx="7053146" cy="2177870"/>
          </a:xfrm>
          <a:prstGeom prst="rect">
            <a:avLst/>
          </a:prstGeom>
        </p:spPr>
      </p:pic>
      <p:sp>
        <p:nvSpPr>
          <p:cNvPr id="2" name="Title 1">
            <a:extLst>
              <a:ext uri="{FF2B5EF4-FFF2-40B4-BE49-F238E27FC236}">
                <a16:creationId xmlns:a16="http://schemas.microsoft.com/office/drawing/2014/main" id="{42F04E44-1655-796D-B265-71F62E54C199}"/>
              </a:ext>
            </a:extLst>
          </p:cNvPr>
          <p:cNvSpPr>
            <a:spLocks noGrp="1"/>
          </p:cNvSpPr>
          <p:nvPr>
            <p:ph type="title"/>
          </p:nvPr>
        </p:nvSpPr>
        <p:spPr>
          <a:xfrm>
            <a:off x="628650" y="365126"/>
            <a:ext cx="7886700" cy="837231"/>
          </a:xfrm>
        </p:spPr>
        <p:txBody>
          <a:bodyPr/>
          <a:lstStyle/>
          <a:p>
            <a:pPr algn="ctr"/>
            <a:r>
              <a:rPr lang="en-US" sz="3600" b="1" dirty="0">
                <a:ln w="0"/>
                <a:solidFill>
                  <a:schemeClr val="accent1"/>
                </a:solidFill>
                <a:effectLst>
                  <a:outerShdw blurRad="38100" dist="25400" dir="5400000" algn="ctr" rotWithShape="0">
                    <a:srgbClr val="6E747A">
                      <a:alpha val="43000"/>
                    </a:srgbClr>
                  </a:outerShdw>
                </a:effectLst>
                <a:latin typeface="+mn-lt"/>
              </a:rPr>
              <a:t>CAREER LIFE EDUCATION</a:t>
            </a:r>
          </a:p>
        </p:txBody>
      </p:sp>
      <p:sp>
        <p:nvSpPr>
          <p:cNvPr id="9" name="TextBox 8">
            <a:extLst>
              <a:ext uri="{FF2B5EF4-FFF2-40B4-BE49-F238E27FC236}">
                <a16:creationId xmlns:a16="http://schemas.microsoft.com/office/drawing/2014/main" id="{B81996C5-190C-7CAD-102C-46218D95DB0E}"/>
              </a:ext>
            </a:extLst>
          </p:cNvPr>
          <p:cNvSpPr txBox="1"/>
          <p:nvPr/>
        </p:nvSpPr>
        <p:spPr>
          <a:xfrm>
            <a:off x="6997220" y="924641"/>
            <a:ext cx="1999712" cy="646331"/>
          </a:xfrm>
          <a:prstGeom prst="rect">
            <a:avLst/>
          </a:prstGeom>
          <a:noFill/>
          <a:ln w="57150">
            <a:solidFill>
              <a:schemeClr val="accent1"/>
            </a:solidFill>
          </a:ln>
        </p:spPr>
        <p:txBody>
          <a:bodyPr wrap="square" lIns="91440" tIns="45720" rIns="91440" bIns="45720" rtlCol="0" anchor="t">
            <a:spAutoFit/>
          </a:bodyPr>
          <a:lstStyle/>
          <a:p>
            <a:r>
              <a:rPr lang="en-US" dirty="0">
                <a:ea typeface="Calibri"/>
                <a:cs typeface="Calibri"/>
              </a:rPr>
              <a:t>Make your CLE choice here</a:t>
            </a:r>
          </a:p>
        </p:txBody>
      </p:sp>
      <p:pic>
        <p:nvPicPr>
          <p:cNvPr id="3" name="Picture 2" descr="A white sheet with black text&#10;&#10;AI-generated content may be incorrect.">
            <a:extLst>
              <a:ext uri="{FF2B5EF4-FFF2-40B4-BE49-F238E27FC236}">
                <a16:creationId xmlns:a16="http://schemas.microsoft.com/office/drawing/2014/main" id="{848366E7-5826-6417-8BB6-32128CFF5B2E}"/>
              </a:ext>
            </a:extLst>
          </p:cNvPr>
          <p:cNvPicPr>
            <a:picLocks noChangeAspect="1"/>
          </p:cNvPicPr>
          <p:nvPr/>
        </p:nvPicPr>
        <p:blipFill>
          <a:blip r:embed="rId3"/>
          <a:stretch>
            <a:fillRect/>
          </a:stretch>
        </p:blipFill>
        <p:spPr>
          <a:xfrm>
            <a:off x="637673" y="1726428"/>
            <a:ext cx="7730291" cy="2911850"/>
          </a:xfrm>
          <a:prstGeom prst="rect">
            <a:avLst/>
          </a:prstGeom>
        </p:spPr>
      </p:pic>
      <p:cxnSp>
        <p:nvCxnSpPr>
          <p:cNvPr id="11" name="Straight Arrow Connector 10">
            <a:extLst>
              <a:ext uri="{FF2B5EF4-FFF2-40B4-BE49-F238E27FC236}">
                <a16:creationId xmlns:a16="http://schemas.microsoft.com/office/drawing/2014/main" id="{70FDCE9D-3253-3B91-12B9-5DFCCF3EA70F}"/>
              </a:ext>
            </a:extLst>
          </p:cNvPr>
          <p:cNvCxnSpPr>
            <a:cxnSpLocks/>
          </p:cNvCxnSpPr>
          <p:nvPr/>
        </p:nvCxnSpPr>
        <p:spPr>
          <a:xfrm flipH="1">
            <a:off x="1452636" y="1272389"/>
            <a:ext cx="5526527" cy="1712980"/>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48A9A1C-2C85-2CE1-638A-2B87CC60DBB3}"/>
              </a:ext>
            </a:extLst>
          </p:cNvPr>
          <p:cNvSpPr txBox="1"/>
          <p:nvPr/>
        </p:nvSpPr>
        <p:spPr>
          <a:xfrm>
            <a:off x="2317055" y="4560548"/>
            <a:ext cx="4315856"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chemeClr val="accent4"/>
                </a:solidFill>
                <a:ea typeface="Calibri"/>
                <a:cs typeface="Calibri"/>
              </a:rPr>
              <a:t>CLE 10 </a:t>
            </a:r>
          </a:p>
          <a:p>
            <a:pPr algn="ctr"/>
            <a:r>
              <a:rPr lang="en-US" b="1" dirty="0">
                <a:ea typeface="Calibri"/>
                <a:cs typeface="Calibri"/>
              </a:rPr>
              <a:t>OR</a:t>
            </a:r>
          </a:p>
          <a:p>
            <a:pPr algn="ctr"/>
            <a:r>
              <a:rPr lang="en-US" sz="3200" b="1" dirty="0">
                <a:solidFill>
                  <a:srgbClr val="FFC000"/>
                </a:solidFill>
                <a:ea typeface="Calibri"/>
                <a:cs typeface="Calibri"/>
              </a:rPr>
              <a:t> CLE 10 LEADERSHIP</a:t>
            </a:r>
          </a:p>
        </p:txBody>
      </p:sp>
    </p:spTree>
    <p:extLst>
      <p:ext uri="{BB962C8B-B14F-4D97-AF65-F5344CB8AC3E}">
        <p14:creationId xmlns:p14="http://schemas.microsoft.com/office/powerpoint/2010/main" val="3267130642"/>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DC6BA-CDD0-811A-31A5-63773EFFAA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6251FD-ADF5-A822-0C87-8256D049E18B}"/>
              </a:ext>
            </a:extLst>
          </p:cNvPr>
          <p:cNvSpPr>
            <a:spLocks noGrp="1"/>
          </p:cNvSpPr>
          <p:nvPr>
            <p:ph type="title"/>
          </p:nvPr>
        </p:nvSpPr>
        <p:spPr/>
        <p:txBody>
          <a:bodyPr/>
          <a:lstStyle/>
          <a:p>
            <a:pPr algn="ctr"/>
            <a:r>
              <a:rPr lang="en-US" b="1" dirty="0">
                <a:ea typeface="Calibri Light"/>
                <a:cs typeface="Calibri Light"/>
              </a:rPr>
              <a:t>Let's Begin!</a:t>
            </a:r>
            <a:br>
              <a:rPr lang="en-US" dirty="0">
                <a:ea typeface="Calibri Light"/>
                <a:cs typeface="Calibri Light"/>
              </a:rPr>
            </a:br>
            <a:r>
              <a:rPr lang="en-US" b="1" dirty="0">
                <a:solidFill>
                  <a:srgbClr val="00B0F0"/>
                </a:solidFill>
                <a:ea typeface="Calibri Light"/>
                <a:cs typeface="Calibri Light"/>
              </a:rPr>
              <a:t>Log in to MYEDBC</a:t>
            </a:r>
            <a:endParaRPr lang="en-US" dirty="0"/>
          </a:p>
        </p:txBody>
      </p:sp>
      <p:pic>
        <p:nvPicPr>
          <p:cNvPr id="4" name="Content Placeholder 3" descr="A screenshot of a login screen&#10;&#10;AI-generated content may be incorrect.">
            <a:extLst>
              <a:ext uri="{FF2B5EF4-FFF2-40B4-BE49-F238E27FC236}">
                <a16:creationId xmlns:a16="http://schemas.microsoft.com/office/drawing/2014/main" id="{FA0A599F-7360-BF0E-C32B-70FAD9B94B1E}"/>
              </a:ext>
            </a:extLst>
          </p:cNvPr>
          <p:cNvPicPr>
            <a:picLocks noGrp="1" noChangeAspect="1"/>
          </p:cNvPicPr>
          <p:nvPr>
            <p:ph idx="1"/>
          </p:nvPr>
        </p:nvPicPr>
        <p:blipFill>
          <a:blip r:embed="rId2"/>
          <a:stretch>
            <a:fillRect/>
          </a:stretch>
        </p:blipFill>
        <p:spPr>
          <a:xfrm>
            <a:off x="799399" y="2097009"/>
            <a:ext cx="7713496" cy="3892718"/>
          </a:xfrm>
          <a:prstGeom prst="rect">
            <a:avLst/>
          </a:prstGeom>
        </p:spPr>
      </p:pic>
    </p:spTree>
    <p:extLst>
      <p:ext uri="{BB962C8B-B14F-4D97-AF65-F5344CB8AC3E}">
        <p14:creationId xmlns:p14="http://schemas.microsoft.com/office/powerpoint/2010/main" val="2225250710"/>
      </p:ext>
    </p:extLst>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heet with black text&#10;&#10;AI-generated content may be incorrect.">
            <a:extLst>
              <a:ext uri="{FF2B5EF4-FFF2-40B4-BE49-F238E27FC236}">
                <a16:creationId xmlns:a16="http://schemas.microsoft.com/office/drawing/2014/main" id="{59C63D74-1A63-E45F-142E-4B2223F3DAB2}"/>
              </a:ext>
            </a:extLst>
          </p:cNvPr>
          <p:cNvPicPr>
            <a:picLocks noChangeAspect="1"/>
          </p:cNvPicPr>
          <p:nvPr/>
        </p:nvPicPr>
        <p:blipFill>
          <a:blip r:embed="rId2"/>
          <a:stretch>
            <a:fillRect/>
          </a:stretch>
        </p:blipFill>
        <p:spPr>
          <a:xfrm>
            <a:off x="637673" y="1726428"/>
            <a:ext cx="7730291" cy="2911850"/>
          </a:xfrm>
          <a:prstGeom prst="rect">
            <a:avLst/>
          </a:prstGeom>
        </p:spPr>
      </p:pic>
      <p:sp>
        <p:nvSpPr>
          <p:cNvPr id="2" name="Title 1">
            <a:extLst>
              <a:ext uri="{FF2B5EF4-FFF2-40B4-BE49-F238E27FC236}">
                <a16:creationId xmlns:a16="http://schemas.microsoft.com/office/drawing/2014/main" id="{C91E50FC-5F5A-7B44-9301-2E7BA883F20E}"/>
              </a:ext>
            </a:extLst>
          </p:cNvPr>
          <p:cNvSpPr>
            <a:spLocks noGrp="1"/>
          </p:cNvSpPr>
          <p:nvPr>
            <p:ph type="title"/>
          </p:nvPr>
        </p:nvSpPr>
        <p:spPr>
          <a:xfrm>
            <a:off x="628650" y="365126"/>
            <a:ext cx="7886700" cy="837231"/>
          </a:xfrm>
        </p:spPr>
        <p:txBody>
          <a:bodyPr/>
          <a:lstStyle/>
          <a:p>
            <a:pPr algn="ctr"/>
            <a:r>
              <a:rPr lang="en-US" sz="3600" b="1" dirty="0">
                <a:ln w="0"/>
                <a:solidFill>
                  <a:schemeClr val="accent1"/>
                </a:solidFill>
                <a:effectLst>
                  <a:outerShdw blurRad="38100" dist="25400" dir="5400000" algn="ctr" rotWithShape="0">
                    <a:srgbClr val="6E747A">
                      <a:alpha val="43000"/>
                    </a:srgbClr>
                  </a:outerShdw>
                </a:effectLst>
                <a:latin typeface="+mn-lt"/>
              </a:rPr>
              <a:t>LEAP</a:t>
            </a:r>
          </a:p>
        </p:txBody>
      </p:sp>
      <p:sp>
        <p:nvSpPr>
          <p:cNvPr id="9" name="TextBox 8">
            <a:extLst>
              <a:ext uri="{FF2B5EF4-FFF2-40B4-BE49-F238E27FC236}">
                <a16:creationId xmlns:a16="http://schemas.microsoft.com/office/drawing/2014/main" id="{02AA40C6-740B-6B4F-A2AE-DBDD9CF65124}"/>
              </a:ext>
            </a:extLst>
          </p:cNvPr>
          <p:cNvSpPr txBox="1"/>
          <p:nvPr/>
        </p:nvSpPr>
        <p:spPr>
          <a:xfrm>
            <a:off x="6997220" y="924641"/>
            <a:ext cx="1999712" cy="923330"/>
          </a:xfrm>
          <a:prstGeom prst="rect">
            <a:avLst/>
          </a:prstGeom>
          <a:noFill/>
          <a:ln w="57150">
            <a:solidFill>
              <a:schemeClr val="accent1"/>
            </a:solidFill>
          </a:ln>
        </p:spPr>
        <p:txBody>
          <a:bodyPr wrap="square" rtlCol="0">
            <a:spAutoFit/>
          </a:bodyPr>
          <a:lstStyle/>
          <a:p>
            <a:r>
              <a:rPr lang="en-US" dirty="0"/>
              <a:t>If you want to select LEAP, click on the menu</a:t>
            </a:r>
          </a:p>
        </p:txBody>
      </p:sp>
      <p:cxnSp>
        <p:nvCxnSpPr>
          <p:cNvPr id="11" name="Straight Arrow Connector 10">
            <a:extLst>
              <a:ext uri="{FF2B5EF4-FFF2-40B4-BE49-F238E27FC236}">
                <a16:creationId xmlns:a16="http://schemas.microsoft.com/office/drawing/2014/main" id="{6D772264-2218-C748-B70F-975751261213}"/>
              </a:ext>
            </a:extLst>
          </p:cNvPr>
          <p:cNvCxnSpPr>
            <a:cxnSpLocks/>
          </p:cNvCxnSpPr>
          <p:nvPr/>
        </p:nvCxnSpPr>
        <p:spPr>
          <a:xfrm flipH="1">
            <a:off x="1431600" y="1265377"/>
            <a:ext cx="5547563" cy="2098654"/>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0ABA91E-8DB1-37E8-3795-38E8B26E382A}"/>
              </a:ext>
            </a:extLst>
          </p:cNvPr>
          <p:cNvSpPr txBox="1"/>
          <p:nvPr/>
        </p:nvSpPr>
        <p:spPr>
          <a:xfrm>
            <a:off x="2317055" y="4560548"/>
            <a:ext cx="431585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00CC00"/>
                </a:solidFill>
                <a:ea typeface="Calibri"/>
                <a:cs typeface="Calibri"/>
              </a:rPr>
              <a:t>ONLY SELECT IF YOU WANT IT</a:t>
            </a:r>
            <a:endParaRPr lang="en-US" dirty="0">
              <a:solidFill>
                <a:srgbClr val="00CC00"/>
              </a:solidFill>
            </a:endParaRPr>
          </a:p>
        </p:txBody>
      </p:sp>
    </p:spTree>
    <p:extLst>
      <p:ext uri="{BB962C8B-B14F-4D97-AF65-F5344CB8AC3E}">
        <p14:creationId xmlns:p14="http://schemas.microsoft.com/office/powerpoint/2010/main" val="3853746598"/>
      </p:ext>
    </p:extLst>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80945-AC63-E65D-9329-32C8C4AE4654}"/>
            </a:ext>
          </a:extLst>
        </p:cNvPr>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B7331E70-F040-8B01-4A5C-3DF1E46E4067}"/>
              </a:ext>
            </a:extLst>
          </p:cNvPr>
          <p:cNvPicPr>
            <a:picLocks noChangeAspect="1"/>
          </p:cNvPicPr>
          <p:nvPr/>
        </p:nvPicPr>
        <p:blipFill>
          <a:blip r:embed="rId2"/>
          <a:stretch>
            <a:fillRect/>
          </a:stretch>
        </p:blipFill>
        <p:spPr>
          <a:xfrm>
            <a:off x="933915" y="2148403"/>
            <a:ext cx="7053146" cy="2177870"/>
          </a:xfrm>
          <a:prstGeom prst="rect">
            <a:avLst/>
          </a:prstGeom>
        </p:spPr>
      </p:pic>
      <p:sp>
        <p:nvSpPr>
          <p:cNvPr id="2" name="Title 1">
            <a:extLst>
              <a:ext uri="{FF2B5EF4-FFF2-40B4-BE49-F238E27FC236}">
                <a16:creationId xmlns:a16="http://schemas.microsoft.com/office/drawing/2014/main" id="{B1E248B6-4676-74BC-29B2-D4D252B86980}"/>
              </a:ext>
            </a:extLst>
          </p:cNvPr>
          <p:cNvSpPr>
            <a:spLocks noGrp="1"/>
          </p:cNvSpPr>
          <p:nvPr>
            <p:ph type="title"/>
          </p:nvPr>
        </p:nvSpPr>
        <p:spPr>
          <a:xfrm>
            <a:off x="628650" y="365126"/>
            <a:ext cx="7886700" cy="837231"/>
          </a:xfrm>
        </p:spPr>
        <p:txBody>
          <a:bodyPr/>
          <a:lstStyle/>
          <a:p>
            <a:pPr algn="ctr"/>
            <a:r>
              <a:rPr lang="en-US" sz="3600" b="1" dirty="0">
                <a:ln w="0"/>
                <a:solidFill>
                  <a:schemeClr val="accent1"/>
                </a:solidFill>
                <a:effectLst>
                  <a:outerShdw blurRad="38100" dist="25400" dir="5400000" algn="ctr" rotWithShape="0">
                    <a:srgbClr val="6E747A">
                      <a:alpha val="43000"/>
                    </a:srgbClr>
                  </a:outerShdw>
                </a:effectLst>
                <a:latin typeface="+mn-lt"/>
              </a:rPr>
              <a:t>MATHEMATICS</a:t>
            </a:r>
          </a:p>
        </p:txBody>
      </p:sp>
      <p:sp>
        <p:nvSpPr>
          <p:cNvPr id="9" name="TextBox 8">
            <a:extLst>
              <a:ext uri="{FF2B5EF4-FFF2-40B4-BE49-F238E27FC236}">
                <a16:creationId xmlns:a16="http://schemas.microsoft.com/office/drawing/2014/main" id="{DC65B147-144D-67E1-AFA3-C4110804C230}"/>
              </a:ext>
            </a:extLst>
          </p:cNvPr>
          <p:cNvSpPr txBox="1"/>
          <p:nvPr/>
        </p:nvSpPr>
        <p:spPr>
          <a:xfrm>
            <a:off x="6997220" y="924641"/>
            <a:ext cx="1999712" cy="646331"/>
          </a:xfrm>
          <a:prstGeom prst="rect">
            <a:avLst/>
          </a:prstGeom>
          <a:noFill/>
          <a:ln w="57150">
            <a:solidFill>
              <a:schemeClr val="accent1"/>
            </a:solidFill>
          </a:ln>
        </p:spPr>
        <p:txBody>
          <a:bodyPr wrap="square" lIns="91440" tIns="45720" rIns="91440" bIns="45720" rtlCol="0" anchor="t">
            <a:spAutoFit/>
          </a:bodyPr>
          <a:lstStyle/>
          <a:p>
            <a:r>
              <a:rPr lang="en-US" dirty="0">
                <a:ea typeface="Calibri"/>
                <a:cs typeface="Calibri"/>
              </a:rPr>
              <a:t>Make your Math selection here</a:t>
            </a:r>
          </a:p>
        </p:txBody>
      </p:sp>
      <p:pic>
        <p:nvPicPr>
          <p:cNvPr id="3" name="Picture 2" descr="A white sheet with black text&#10;&#10;AI-generated content may be incorrect.">
            <a:extLst>
              <a:ext uri="{FF2B5EF4-FFF2-40B4-BE49-F238E27FC236}">
                <a16:creationId xmlns:a16="http://schemas.microsoft.com/office/drawing/2014/main" id="{FC396256-5636-A56A-0B63-DF4D3319B1E9}"/>
              </a:ext>
            </a:extLst>
          </p:cNvPr>
          <p:cNvPicPr>
            <a:picLocks noChangeAspect="1"/>
          </p:cNvPicPr>
          <p:nvPr/>
        </p:nvPicPr>
        <p:blipFill>
          <a:blip r:embed="rId3"/>
          <a:stretch>
            <a:fillRect/>
          </a:stretch>
        </p:blipFill>
        <p:spPr>
          <a:xfrm>
            <a:off x="637673" y="1726428"/>
            <a:ext cx="7730291" cy="2911850"/>
          </a:xfrm>
          <a:prstGeom prst="rect">
            <a:avLst/>
          </a:prstGeom>
        </p:spPr>
      </p:pic>
      <p:cxnSp>
        <p:nvCxnSpPr>
          <p:cNvPr id="11" name="Straight Arrow Connector 10">
            <a:extLst>
              <a:ext uri="{FF2B5EF4-FFF2-40B4-BE49-F238E27FC236}">
                <a16:creationId xmlns:a16="http://schemas.microsoft.com/office/drawing/2014/main" id="{572F0187-3DA0-26BF-A57F-8B9A4B336D47}"/>
              </a:ext>
            </a:extLst>
          </p:cNvPr>
          <p:cNvCxnSpPr>
            <a:cxnSpLocks/>
          </p:cNvCxnSpPr>
          <p:nvPr/>
        </p:nvCxnSpPr>
        <p:spPr>
          <a:xfrm flipH="1">
            <a:off x="1487698" y="1244341"/>
            <a:ext cx="5491465" cy="2596524"/>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14D0DBD-A32B-2141-2A14-C422BC38CD91}"/>
              </a:ext>
            </a:extLst>
          </p:cNvPr>
          <p:cNvSpPr txBox="1"/>
          <p:nvPr/>
        </p:nvSpPr>
        <p:spPr>
          <a:xfrm>
            <a:off x="2317055" y="4560548"/>
            <a:ext cx="4315856"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FF0000"/>
                </a:solidFill>
                <a:ea typeface="Calibri"/>
                <a:cs typeface="Calibri"/>
              </a:rPr>
              <a:t>MATH 10 FOUNDATIONS &amp; PRE-CALCULUS</a:t>
            </a:r>
          </a:p>
          <a:p>
            <a:pPr algn="ctr"/>
            <a:r>
              <a:rPr lang="en-US" b="1" dirty="0">
                <a:ea typeface="Calibri"/>
                <a:cs typeface="Calibri"/>
              </a:rPr>
              <a:t>OR</a:t>
            </a:r>
          </a:p>
          <a:p>
            <a:pPr algn="ctr"/>
            <a:r>
              <a:rPr lang="en-US" sz="3200" b="1" dirty="0">
                <a:solidFill>
                  <a:srgbClr val="FF0000"/>
                </a:solidFill>
                <a:ea typeface="Calibri"/>
                <a:cs typeface="Calibri"/>
              </a:rPr>
              <a:t>MATH 10 WORKPLACE</a:t>
            </a:r>
          </a:p>
        </p:txBody>
      </p:sp>
    </p:spTree>
    <p:extLst>
      <p:ext uri="{BB962C8B-B14F-4D97-AF65-F5344CB8AC3E}">
        <p14:creationId xmlns:p14="http://schemas.microsoft.com/office/powerpoint/2010/main" val="2446359299"/>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4DEB1-3822-B427-2934-89726EA2C6C3}"/>
            </a:ext>
          </a:extLst>
        </p:cNvPr>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27C4E93D-2818-C361-BF7E-54CEDEAAB81E}"/>
              </a:ext>
            </a:extLst>
          </p:cNvPr>
          <p:cNvPicPr>
            <a:picLocks noChangeAspect="1"/>
          </p:cNvPicPr>
          <p:nvPr/>
        </p:nvPicPr>
        <p:blipFill>
          <a:blip r:embed="rId2"/>
          <a:stretch>
            <a:fillRect/>
          </a:stretch>
        </p:blipFill>
        <p:spPr>
          <a:xfrm>
            <a:off x="933915" y="2148403"/>
            <a:ext cx="7053146" cy="2177870"/>
          </a:xfrm>
          <a:prstGeom prst="rect">
            <a:avLst/>
          </a:prstGeom>
        </p:spPr>
      </p:pic>
      <p:sp>
        <p:nvSpPr>
          <p:cNvPr id="2" name="Title 1">
            <a:extLst>
              <a:ext uri="{FF2B5EF4-FFF2-40B4-BE49-F238E27FC236}">
                <a16:creationId xmlns:a16="http://schemas.microsoft.com/office/drawing/2014/main" id="{5119EB38-4D00-3FF5-7A2D-AC5FE85F6020}"/>
              </a:ext>
            </a:extLst>
          </p:cNvPr>
          <p:cNvSpPr>
            <a:spLocks noGrp="1"/>
          </p:cNvSpPr>
          <p:nvPr>
            <p:ph type="title"/>
          </p:nvPr>
        </p:nvSpPr>
        <p:spPr>
          <a:xfrm>
            <a:off x="628650" y="365126"/>
            <a:ext cx="7886700" cy="837231"/>
          </a:xfrm>
        </p:spPr>
        <p:txBody>
          <a:bodyPr/>
          <a:lstStyle/>
          <a:p>
            <a:pPr algn="ctr"/>
            <a:r>
              <a:rPr lang="en-US" sz="3600" b="1" dirty="0">
                <a:ln w="0"/>
                <a:solidFill>
                  <a:schemeClr val="accent1"/>
                </a:solidFill>
                <a:effectLst>
                  <a:outerShdw blurRad="38100" dist="25400" dir="5400000" algn="ctr" rotWithShape="0">
                    <a:srgbClr val="6E747A">
                      <a:alpha val="43000"/>
                    </a:srgbClr>
                  </a:outerShdw>
                </a:effectLst>
                <a:latin typeface="+mn-lt"/>
              </a:rPr>
              <a:t>ELECTIVES</a:t>
            </a:r>
          </a:p>
        </p:txBody>
      </p:sp>
      <p:sp>
        <p:nvSpPr>
          <p:cNvPr id="9" name="TextBox 8">
            <a:extLst>
              <a:ext uri="{FF2B5EF4-FFF2-40B4-BE49-F238E27FC236}">
                <a16:creationId xmlns:a16="http://schemas.microsoft.com/office/drawing/2014/main" id="{E5506113-3143-2201-F29E-A2D4B05E7870}"/>
              </a:ext>
            </a:extLst>
          </p:cNvPr>
          <p:cNvSpPr txBox="1"/>
          <p:nvPr/>
        </p:nvSpPr>
        <p:spPr>
          <a:xfrm>
            <a:off x="6997220" y="924641"/>
            <a:ext cx="1999712" cy="646331"/>
          </a:xfrm>
          <a:prstGeom prst="rect">
            <a:avLst/>
          </a:prstGeom>
          <a:noFill/>
          <a:ln w="57150">
            <a:solidFill>
              <a:schemeClr val="accent1"/>
            </a:solidFill>
          </a:ln>
        </p:spPr>
        <p:txBody>
          <a:bodyPr wrap="square" lIns="91440" tIns="45720" rIns="91440" bIns="45720" rtlCol="0" anchor="t">
            <a:spAutoFit/>
          </a:bodyPr>
          <a:lstStyle/>
          <a:p>
            <a:r>
              <a:rPr lang="en-US" dirty="0">
                <a:ea typeface="Calibri"/>
                <a:cs typeface="Calibri"/>
              </a:rPr>
              <a:t>Make your elective choices here</a:t>
            </a:r>
          </a:p>
        </p:txBody>
      </p:sp>
      <p:pic>
        <p:nvPicPr>
          <p:cNvPr id="3" name="Picture 2" descr="A white sheet with black text&#10;&#10;AI-generated content may be incorrect.">
            <a:extLst>
              <a:ext uri="{FF2B5EF4-FFF2-40B4-BE49-F238E27FC236}">
                <a16:creationId xmlns:a16="http://schemas.microsoft.com/office/drawing/2014/main" id="{64DEF6D9-225D-F261-6027-976FF50AA3C2}"/>
              </a:ext>
            </a:extLst>
          </p:cNvPr>
          <p:cNvPicPr>
            <a:picLocks noChangeAspect="1"/>
          </p:cNvPicPr>
          <p:nvPr/>
        </p:nvPicPr>
        <p:blipFill>
          <a:blip r:embed="rId3"/>
          <a:stretch>
            <a:fillRect/>
          </a:stretch>
        </p:blipFill>
        <p:spPr>
          <a:xfrm>
            <a:off x="637673" y="1726428"/>
            <a:ext cx="7730291" cy="2911850"/>
          </a:xfrm>
          <a:prstGeom prst="rect">
            <a:avLst/>
          </a:prstGeom>
        </p:spPr>
      </p:pic>
      <p:cxnSp>
        <p:nvCxnSpPr>
          <p:cNvPr id="11" name="Straight Arrow Connector 10">
            <a:extLst>
              <a:ext uri="{FF2B5EF4-FFF2-40B4-BE49-F238E27FC236}">
                <a16:creationId xmlns:a16="http://schemas.microsoft.com/office/drawing/2014/main" id="{E9EFBD7A-9E86-D785-BAAA-19CE5BB4ACE5}"/>
              </a:ext>
            </a:extLst>
          </p:cNvPr>
          <p:cNvCxnSpPr>
            <a:cxnSpLocks/>
          </p:cNvCxnSpPr>
          <p:nvPr/>
        </p:nvCxnSpPr>
        <p:spPr>
          <a:xfrm flipH="1">
            <a:off x="1445625" y="1237329"/>
            <a:ext cx="5533538" cy="3038296"/>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1B31332-83A5-75CE-D75C-2BEBD6A4D52A}"/>
              </a:ext>
            </a:extLst>
          </p:cNvPr>
          <p:cNvSpPr txBox="1"/>
          <p:nvPr/>
        </p:nvSpPr>
        <p:spPr>
          <a:xfrm>
            <a:off x="2317055" y="4560548"/>
            <a:ext cx="43158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7030A0"/>
                </a:solidFill>
                <a:ea typeface="Calibri"/>
                <a:cs typeface="Calibri"/>
              </a:rPr>
              <a:t>MAKE 2 CHOICES</a:t>
            </a:r>
            <a:endParaRPr lang="en-US" dirty="0">
              <a:solidFill>
                <a:srgbClr val="7030A0"/>
              </a:solidFill>
            </a:endParaRPr>
          </a:p>
        </p:txBody>
      </p:sp>
    </p:spTree>
    <p:extLst>
      <p:ext uri="{BB962C8B-B14F-4D97-AF65-F5344CB8AC3E}">
        <p14:creationId xmlns:p14="http://schemas.microsoft.com/office/powerpoint/2010/main" val="4150412854"/>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urse selection&#10;&#10;Description automatically generated">
            <a:extLst>
              <a:ext uri="{FF2B5EF4-FFF2-40B4-BE49-F238E27FC236}">
                <a16:creationId xmlns:a16="http://schemas.microsoft.com/office/drawing/2014/main" id="{B7C3CA52-086E-FBD9-62C5-D0C95066C810}"/>
              </a:ext>
            </a:extLst>
          </p:cNvPr>
          <p:cNvPicPr>
            <a:picLocks noChangeAspect="1"/>
          </p:cNvPicPr>
          <p:nvPr/>
        </p:nvPicPr>
        <p:blipFill>
          <a:blip r:embed="rId2"/>
          <a:stretch>
            <a:fillRect/>
          </a:stretch>
        </p:blipFill>
        <p:spPr>
          <a:xfrm>
            <a:off x="562815" y="1319196"/>
            <a:ext cx="7518091" cy="4025054"/>
          </a:xfrm>
          <a:prstGeom prst="rect">
            <a:avLst/>
          </a:prstGeom>
        </p:spPr>
      </p:pic>
      <p:sp>
        <p:nvSpPr>
          <p:cNvPr id="8" name="TextBox 7">
            <a:extLst>
              <a:ext uri="{FF2B5EF4-FFF2-40B4-BE49-F238E27FC236}">
                <a16:creationId xmlns:a16="http://schemas.microsoft.com/office/drawing/2014/main" id="{FD087D85-E4F9-A64D-BB57-DB3A7BD1B45C}"/>
              </a:ext>
            </a:extLst>
          </p:cNvPr>
          <p:cNvSpPr txBox="1"/>
          <p:nvPr/>
        </p:nvSpPr>
        <p:spPr>
          <a:xfrm>
            <a:off x="819023" y="842062"/>
            <a:ext cx="7499573" cy="461665"/>
          </a:xfrm>
          <a:prstGeom prst="rect">
            <a:avLst/>
          </a:prstGeom>
          <a:noFill/>
        </p:spPr>
        <p:txBody>
          <a:bodyPr wrap="square" lIns="91440" tIns="45720" rIns="91440" bIns="45720" rtlCol="0" anchor="t">
            <a:spAutoFit/>
          </a:bodyPr>
          <a:lstStyle/>
          <a:p>
            <a:r>
              <a:rPr lang="en-US" sz="2400" b="1" dirty="0"/>
              <a:t>There are multiple pages of elective options</a:t>
            </a:r>
            <a:r>
              <a:rPr lang="en-US" sz="2000" b="1" dirty="0"/>
              <a:t>.</a:t>
            </a:r>
          </a:p>
        </p:txBody>
      </p:sp>
      <p:sp>
        <p:nvSpPr>
          <p:cNvPr id="13" name="TextBox 12">
            <a:extLst>
              <a:ext uri="{FF2B5EF4-FFF2-40B4-BE49-F238E27FC236}">
                <a16:creationId xmlns:a16="http://schemas.microsoft.com/office/drawing/2014/main" id="{89D749C1-79FF-CD40-AD61-DB31F98C2336}"/>
              </a:ext>
            </a:extLst>
          </p:cNvPr>
          <p:cNvSpPr txBox="1"/>
          <p:nvPr/>
        </p:nvSpPr>
        <p:spPr>
          <a:xfrm>
            <a:off x="339256" y="5836177"/>
            <a:ext cx="7980307" cy="523220"/>
          </a:xfrm>
          <a:prstGeom prst="rect">
            <a:avLst/>
          </a:prstGeom>
          <a:noFill/>
        </p:spPr>
        <p:txBody>
          <a:bodyPr wrap="square" lIns="91440" tIns="45720" rIns="91440" bIns="45720" rtlCol="0" anchor="t">
            <a:spAutoFit/>
          </a:bodyPr>
          <a:lstStyle/>
          <a:p>
            <a:r>
              <a:rPr lang="en-US" sz="2800" b="1" dirty="0"/>
              <a:t>Click on the arrow to see and select electives.</a:t>
            </a:r>
          </a:p>
        </p:txBody>
      </p:sp>
      <p:cxnSp>
        <p:nvCxnSpPr>
          <p:cNvPr id="14" name="Straight Arrow Connector 13">
            <a:extLst>
              <a:ext uri="{FF2B5EF4-FFF2-40B4-BE49-F238E27FC236}">
                <a16:creationId xmlns:a16="http://schemas.microsoft.com/office/drawing/2014/main" id="{1D21159A-D8E1-1D4A-9835-39CBFD976B53}"/>
              </a:ext>
            </a:extLst>
          </p:cNvPr>
          <p:cNvCxnSpPr>
            <a:cxnSpLocks/>
          </p:cNvCxnSpPr>
          <p:nvPr/>
        </p:nvCxnSpPr>
        <p:spPr>
          <a:xfrm flipV="1">
            <a:off x="847681" y="2694488"/>
            <a:ext cx="1049952" cy="3132842"/>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0D5E76E-49B2-4E9B-877E-CDCB4F8223A1}"/>
              </a:ext>
            </a:extLst>
          </p:cNvPr>
          <p:cNvSpPr txBox="1"/>
          <p:nvPr/>
        </p:nvSpPr>
        <p:spPr>
          <a:xfrm>
            <a:off x="1476714" y="256138"/>
            <a:ext cx="5652628" cy="523220"/>
          </a:xfrm>
          <a:prstGeom prst="rect">
            <a:avLst/>
          </a:prstGeom>
          <a:noFill/>
          <a:ln w="63500">
            <a:solidFill>
              <a:schemeClr val="bg1"/>
            </a:solidFill>
          </a:ln>
        </p:spPr>
        <p:txBody>
          <a:bodyPr wrap="square" lIns="91440" tIns="45720" rIns="91440" bIns="45720" rtlCol="0" anchor="t">
            <a:spAutoFit/>
          </a:bodyPr>
          <a:lstStyle/>
          <a:p>
            <a:pPr algn="ctr"/>
            <a:r>
              <a:rPr lang="en-US" sz="2800" b="1" dirty="0">
                <a:ln w="0"/>
                <a:solidFill>
                  <a:schemeClr val="accent1"/>
                </a:solidFill>
                <a:effectLst>
                  <a:outerShdw blurRad="38100" dist="25400" dir="5400000" algn="ctr" rotWithShape="0">
                    <a:srgbClr val="6E747A">
                      <a:alpha val="43000"/>
                    </a:srgbClr>
                  </a:outerShdw>
                </a:effectLst>
              </a:rPr>
              <a:t>ELECTIVES</a:t>
            </a:r>
            <a:endParaRPr lang="en-US" sz="2800" b="1" dirty="0"/>
          </a:p>
        </p:txBody>
      </p:sp>
    </p:spTree>
    <p:extLst>
      <p:ext uri="{BB962C8B-B14F-4D97-AF65-F5344CB8AC3E}">
        <p14:creationId xmlns:p14="http://schemas.microsoft.com/office/powerpoint/2010/main" val="394199715"/>
      </p:ext>
    </p:ext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3D5A4-3DD4-9CEF-9A6F-8662EEE23CB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8154266-58DF-B3A4-74BD-5350A699BD09}"/>
              </a:ext>
            </a:extLst>
          </p:cNvPr>
          <p:cNvSpPr txBox="1"/>
          <p:nvPr/>
        </p:nvSpPr>
        <p:spPr>
          <a:xfrm>
            <a:off x="2051720" y="256138"/>
            <a:ext cx="5652628" cy="523220"/>
          </a:xfrm>
          <a:prstGeom prst="rect">
            <a:avLst/>
          </a:prstGeom>
          <a:noFill/>
          <a:ln w="63500">
            <a:solidFill>
              <a:schemeClr val="bg1"/>
            </a:solidFill>
          </a:ln>
        </p:spPr>
        <p:txBody>
          <a:bodyPr wrap="square" rtlCol="0">
            <a:spAutoFit/>
          </a:bodyPr>
          <a:lstStyle/>
          <a:p>
            <a:pPr algn="ctr"/>
            <a:r>
              <a:rPr lang="en-US" sz="2800" b="1">
                <a:ln w="0"/>
                <a:solidFill>
                  <a:schemeClr val="accent1"/>
                </a:solidFill>
                <a:effectLst>
                  <a:outerShdw blurRad="38100" dist="25400" dir="5400000" algn="ctr" rotWithShape="0">
                    <a:srgbClr val="6E747A">
                      <a:alpha val="43000"/>
                    </a:srgbClr>
                  </a:outerShdw>
                </a:effectLst>
              </a:rPr>
              <a:t>ALTERNATES</a:t>
            </a:r>
            <a:endParaRPr lang="en-US" sz="2800" b="1"/>
          </a:p>
        </p:txBody>
      </p:sp>
      <p:sp>
        <p:nvSpPr>
          <p:cNvPr id="17" name="TextBox 16">
            <a:extLst>
              <a:ext uri="{FF2B5EF4-FFF2-40B4-BE49-F238E27FC236}">
                <a16:creationId xmlns:a16="http://schemas.microsoft.com/office/drawing/2014/main" id="{B389EE0F-5C96-A428-BE78-470FC3B52B20}"/>
              </a:ext>
            </a:extLst>
          </p:cNvPr>
          <p:cNvSpPr txBox="1"/>
          <p:nvPr/>
        </p:nvSpPr>
        <p:spPr>
          <a:xfrm>
            <a:off x="6948264" y="1772814"/>
            <a:ext cx="936104" cy="646331"/>
          </a:xfrm>
          <a:prstGeom prst="rect">
            <a:avLst/>
          </a:prstGeom>
          <a:noFill/>
        </p:spPr>
        <p:txBody>
          <a:bodyPr wrap="square" rtlCol="0">
            <a:spAutoFit/>
          </a:bodyPr>
          <a:lstStyle/>
          <a:p>
            <a:r>
              <a:rPr lang="en-US" b="1"/>
              <a:t>RANK THEM</a:t>
            </a:r>
            <a:endParaRPr lang="en-US"/>
          </a:p>
        </p:txBody>
      </p:sp>
      <p:pic>
        <p:nvPicPr>
          <p:cNvPr id="2" name="Picture 1" descr="A white sheet with black text&#10;&#10;AI-generated content may be incorrect.">
            <a:extLst>
              <a:ext uri="{FF2B5EF4-FFF2-40B4-BE49-F238E27FC236}">
                <a16:creationId xmlns:a16="http://schemas.microsoft.com/office/drawing/2014/main" id="{5B8F5362-3935-8101-A3A4-47AFF7567E42}"/>
              </a:ext>
            </a:extLst>
          </p:cNvPr>
          <p:cNvPicPr>
            <a:picLocks noChangeAspect="1"/>
          </p:cNvPicPr>
          <p:nvPr/>
        </p:nvPicPr>
        <p:blipFill>
          <a:blip r:embed="rId2"/>
          <a:srcRect r="8750" b="147"/>
          <a:stretch>
            <a:fillRect/>
          </a:stretch>
        </p:blipFill>
        <p:spPr>
          <a:xfrm>
            <a:off x="354932" y="1388279"/>
            <a:ext cx="8343900" cy="4075435"/>
          </a:xfrm>
          <a:prstGeom prst="rect">
            <a:avLst/>
          </a:prstGeom>
        </p:spPr>
      </p:pic>
      <p:cxnSp>
        <p:nvCxnSpPr>
          <p:cNvPr id="3" name="Straight Arrow Connector 2">
            <a:extLst>
              <a:ext uri="{FF2B5EF4-FFF2-40B4-BE49-F238E27FC236}">
                <a16:creationId xmlns:a16="http://schemas.microsoft.com/office/drawing/2014/main" id="{28BCCA21-FF73-E1F2-14DD-D5E143633175}"/>
              </a:ext>
            </a:extLst>
          </p:cNvPr>
          <p:cNvCxnSpPr/>
          <p:nvPr/>
        </p:nvCxnSpPr>
        <p:spPr>
          <a:xfrm flipH="1">
            <a:off x="1281856" y="2836019"/>
            <a:ext cx="5268442" cy="21920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87B248C-B151-B2B0-46D9-EB754A94B724}"/>
              </a:ext>
            </a:extLst>
          </p:cNvPr>
          <p:cNvSpPr txBox="1"/>
          <p:nvPr/>
        </p:nvSpPr>
        <p:spPr>
          <a:xfrm>
            <a:off x="6873785" y="2336365"/>
            <a:ext cx="1834816" cy="646331"/>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Click on this button</a:t>
            </a:r>
            <a:endParaRPr lang="en-US" dirty="0"/>
          </a:p>
        </p:txBody>
      </p:sp>
      <p:sp>
        <p:nvSpPr>
          <p:cNvPr id="7" name="TextBox 6">
            <a:extLst>
              <a:ext uri="{FF2B5EF4-FFF2-40B4-BE49-F238E27FC236}">
                <a16:creationId xmlns:a16="http://schemas.microsoft.com/office/drawing/2014/main" id="{8DCA5ACE-F0BD-7FDC-AE76-7BA91BDDAB5D}"/>
              </a:ext>
            </a:extLst>
          </p:cNvPr>
          <p:cNvSpPr txBox="1"/>
          <p:nvPr/>
        </p:nvSpPr>
        <p:spPr>
          <a:xfrm>
            <a:off x="465816" y="5465131"/>
            <a:ext cx="822870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00B0F0"/>
                </a:solidFill>
                <a:ea typeface="Calibri"/>
                <a:cs typeface="Calibri"/>
              </a:rPr>
              <a:t>MAKE 2 CHOICES – </a:t>
            </a:r>
            <a:endParaRPr lang="en-US">
              <a:solidFill>
                <a:srgbClr val="00B0F0"/>
              </a:solidFill>
              <a:ea typeface="Calibri"/>
              <a:cs typeface="Calibri"/>
            </a:endParaRPr>
          </a:p>
          <a:p>
            <a:pPr algn="ctr"/>
            <a:r>
              <a:rPr lang="en-US" sz="3200" b="1" dirty="0">
                <a:solidFill>
                  <a:srgbClr val="00B0F0"/>
                </a:solidFill>
                <a:ea typeface="Calibri"/>
                <a:cs typeface="Calibri"/>
              </a:rPr>
              <a:t>DIFFERENT FROM YOUR PRIMARY</a:t>
            </a:r>
            <a:endParaRPr lang="en-US">
              <a:solidFill>
                <a:srgbClr val="00B0F0"/>
              </a:solidFill>
              <a:ea typeface="Calibri"/>
              <a:cs typeface="Calibri"/>
            </a:endParaRPr>
          </a:p>
        </p:txBody>
      </p:sp>
    </p:spTree>
    <p:extLst>
      <p:ext uri="{BB962C8B-B14F-4D97-AF65-F5344CB8AC3E}">
        <p14:creationId xmlns:p14="http://schemas.microsoft.com/office/powerpoint/2010/main" val="227653809"/>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2522F6-94AF-0C49-9F1A-0ECA05735B9B}"/>
              </a:ext>
            </a:extLst>
          </p:cNvPr>
          <p:cNvSpPr txBox="1"/>
          <p:nvPr/>
        </p:nvSpPr>
        <p:spPr>
          <a:xfrm>
            <a:off x="2051720" y="256138"/>
            <a:ext cx="5652628" cy="523220"/>
          </a:xfrm>
          <a:prstGeom prst="rect">
            <a:avLst/>
          </a:prstGeom>
          <a:noFill/>
          <a:ln w="63500">
            <a:solidFill>
              <a:schemeClr val="bg1"/>
            </a:solidFill>
          </a:ln>
        </p:spPr>
        <p:txBody>
          <a:bodyPr wrap="square" rtlCol="0">
            <a:spAutoFit/>
          </a:bodyPr>
          <a:lstStyle/>
          <a:p>
            <a:pPr algn="ctr"/>
            <a:r>
              <a:rPr lang="en-US" sz="2800" b="1">
                <a:ln w="0"/>
                <a:solidFill>
                  <a:schemeClr val="accent1"/>
                </a:solidFill>
                <a:effectLst>
                  <a:outerShdw blurRad="38100" dist="25400" dir="5400000" algn="ctr" rotWithShape="0">
                    <a:srgbClr val="6E747A">
                      <a:alpha val="43000"/>
                    </a:srgbClr>
                  </a:outerShdw>
                </a:effectLst>
              </a:rPr>
              <a:t>ALTERNATES</a:t>
            </a:r>
            <a:endParaRPr lang="en-US" sz="2800" b="1"/>
          </a:p>
        </p:txBody>
      </p:sp>
      <p:pic>
        <p:nvPicPr>
          <p:cNvPr id="5" name="Picture 4">
            <a:extLst>
              <a:ext uri="{FF2B5EF4-FFF2-40B4-BE49-F238E27FC236}">
                <a16:creationId xmlns:a16="http://schemas.microsoft.com/office/drawing/2014/main" id="{E6C3CC53-051B-084E-9042-742BFD5BB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919" y="866125"/>
            <a:ext cx="4293995" cy="3003992"/>
          </a:xfrm>
          <a:prstGeom prst="rect">
            <a:avLst/>
          </a:prstGeom>
        </p:spPr>
      </p:pic>
      <p:pic>
        <p:nvPicPr>
          <p:cNvPr id="7" name="Picture 6">
            <a:extLst>
              <a:ext uri="{FF2B5EF4-FFF2-40B4-BE49-F238E27FC236}">
                <a16:creationId xmlns:a16="http://schemas.microsoft.com/office/drawing/2014/main" id="{0C91346C-0EA6-F244-B65E-12B57807FD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3267" y="4438854"/>
            <a:ext cx="3293607" cy="1952287"/>
          </a:xfrm>
          <a:prstGeom prst="rect">
            <a:avLst/>
          </a:prstGeom>
        </p:spPr>
      </p:pic>
      <p:sp>
        <p:nvSpPr>
          <p:cNvPr id="8" name="TextBox 7">
            <a:extLst>
              <a:ext uri="{FF2B5EF4-FFF2-40B4-BE49-F238E27FC236}">
                <a16:creationId xmlns:a16="http://schemas.microsoft.com/office/drawing/2014/main" id="{80AD4418-C0CC-EC44-908E-8744E17BF8C6}"/>
              </a:ext>
            </a:extLst>
          </p:cNvPr>
          <p:cNvSpPr txBox="1"/>
          <p:nvPr/>
        </p:nvSpPr>
        <p:spPr>
          <a:xfrm>
            <a:off x="116886" y="4147745"/>
            <a:ext cx="1502786" cy="1754326"/>
          </a:xfrm>
          <a:prstGeom prst="rect">
            <a:avLst/>
          </a:prstGeom>
          <a:noFill/>
        </p:spPr>
        <p:txBody>
          <a:bodyPr wrap="square" rtlCol="0">
            <a:spAutoFit/>
          </a:bodyPr>
          <a:lstStyle/>
          <a:p>
            <a:r>
              <a:rPr lang="en-US" b="1"/>
              <a:t>Make sure you select 2 electives as alternates </a:t>
            </a:r>
          </a:p>
          <a:p>
            <a:r>
              <a:rPr lang="en-US" b="1"/>
              <a:t>(1 Design and 1  Art)</a:t>
            </a:r>
          </a:p>
        </p:txBody>
      </p:sp>
      <p:cxnSp>
        <p:nvCxnSpPr>
          <p:cNvPr id="9" name="Straight Arrow Connector 8">
            <a:extLst>
              <a:ext uri="{FF2B5EF4-FFF2-40B4-BE49-F238E27FC236}">
                <a16:creationId xmlns:a16="http://schemas.microsoft.com/office/drawing/2014/main" id="{AA0447E9-5418-3B46-B263-A0B3F5CB6A2A}"/>
              </a:ext>
            </a:extLst>
          </p:cNvPr>
          <p:cNvCxnSpPr>
            <a:cxnSpLocks/>
          </p:cNvCxnSpPr>
          <p:nvPr/>
        </p:nvCxnSpPr>
        <p:spPr>
          <a:xfrm flipH="1">
            <a:off x="5570730" y="2204864"/>
            <a:ext cx="1296144" cy="75077"/>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89C393B-370C-9E4D-A0FF-C82ADD9A5809}"/>
              </a:ext>
            </a:extLst>
          </p:cNvPr>
          <p:cNvSpPr txBox="1"/>
          <p:nvPr/>
        </p:nvSpPr>
        <p:spPr>
          <a:xfrm>
            <a:off x="6948264" y="1772814"/>
            <a:ext cx="936104" cy="646331"/>
          </a:xfrm>
          <a:prstGeom prst="rect">
            <a:avLst/>
          </a:prstGeom>
          <a:noFill/>
        </p:spPr>
        <p:txBody>
          <a:bodyPr wrap="square" rtlCol="0">
            <a:spAutoFit/>
          </a:bodyPr>
          <a:lstStyle/>
          <a:p>
            <a:r>
              <a:rPr lang="en-US" b="1"/>
              <a:t>RANK THEM</a:t>
            </a:r>
            <a:endParaRPr lang="en-US"/>
          </a:p>
        </p:txBody>
      </p:sp>
      <p:cxnSp>
        <p:nvCxnSpPr>
          <p:cNvPr id="19" name="Straight Arrow Connector 18">
            <a:extLst>
              <a:ext uri="{FF2B5EF4-FFF2-40B4-BE49-F238E27FC236}">
                <a16:creationId xmlns:a16="http://schemas.microsoft.com/office/drawing/2014/main" id="{63A4FA6E-9721-B84B-8B37-E5316B069987}"/>
              </a:ext>
            </a:extLst>
          </p:cNvPr>
          <p:cNvCxnSpPr>
            <a:cxnSpLocks/>
          </p:cNvCxnSpPr>
          <p:nvPr/>
        </p:nvCxnSpPr>
        <p:spPr>
          <a:xfrm flipV="1">
            <a:off x="503040" y="2636912"/>
            <a:ext cx="1404664" cy="1510833"/>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1328976-84AA-744D-A590-DC32952B7D5A}"/>
              </a:ext>
            </a:extLst>
          </p:cNvPr>
          <p:cNvSpPr txBox="1"/>
          <p:nvPr/>
        </p:nvSpPr>
        <p:spPr>
          <a:xfrm>
            <a:off x="1907704" y="4941168"/>
            <a:ext cx="1665563" cy="923330"/>
          </a:xfrm>
          <a:prstGeom prst="rect">
            <a:avLst/>
          </a:prstGeom>
          <a:noFill/>
        </p:spPr>
        <p:txBody>
          <a:bodyPr wrap="square" rtlCol="0">
            <a:spAutoFit/>
          </a:bodyPr>
          <a:lstStyle/>
          <a:p>
            <a:r>
              <a:rPr lang="en-US" b="1"/>
              <a:t>Click arrow to get to second page</a:t>
            </a:r>
          </a:p>
        </p:txBody>
      </p:sp>
      <p:cxnSp>
        <p:nvCxnSpPr>
          <p:cNvPr id="25" name="Straight Arrow Connector 24">
            <a:extLst>
              <a:ext uri="{FF2B5EF4-FFF2-40B4-BE49-F238E27FC236}">
                <a16:creationId xmlns:a16="http://schemas.microsoft.com/office/drawing/2014/main" id="{788F5B54-ECEB-2143-8DD8-609F73C46FE4}"/>
              </a:ext>
            </a:extLst>
          </p:cNvPr>
          <p:cNvCxnSpPr>
            <a:cxnSpLocks/>
          </p:cNvCxnSpPr>
          <p:nvPr/>
        </p:nvCxnSpPr>
        <p:spPr>
          <a:xfrm flipV="1">
            <a:off x="2893917" y="1886383"/>
            <a:ext cx="213695" cy="3138525"/>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E68CAA1-4E75-7949-B330-646FD2D74569}"/>
              </a:ext>
            </a:extLst>
          </p:cNvPr>
          <p:cNvCxnSpPr>
            <a:cxnSpLocks/>
          </p:cNvCxnSpPr>
          <p:nvPr/>
        </p:nvCxnSpPr>
        <p:spPr>
          <a:xfrm flipV="1">
            <a:off x="2686226" y="5496596"/>
            <a:ext cx="945741" cy="164652"/>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423129"/>
      </p:ext>
    </p:extLst>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1BB4B-0C96-DD42-9D03-9540C22CBA57}"/>
              </a:ext>
            </a:extLst>
          </p:cNvPr>
          <p:cNvSpPr>
            <a:spLocks noGrp="1"/>
          </p:cNvSpPr>
          <p:nvPr>
            <p:ph type="title"/>
          </p:nvPr>
        </p:nvSpPr>
        <p:spPr>
          <a:xfrm>
            <a:off x="628650" y="365127"/>
            <a:ext cx="7886700" cy="1160908"/>
          </a:xfrm>
        </p:spPr>
        <p:txBody>
          <a:bodyPr/>
          <a:lstStyle/>
          <a:p>
            <a:pPr algn="ctr"/>
            <a:r>
              <a:rPr lang="en-US" sz="3200" b="1">
                <a:ln w="0"/>
                <a:solidFill>
                  <a:schemeClr val="accent1"/>
                </a:solidFill>
                <a:effectLst>
                  <a:outerShdw blurRad="38100" dist="25400" dir="5400000" algn="ctr" rotWithShape="0">
                    <a:srgbClr val="6E747A">
                      <a:alpha val="43000"/>
                    </a:srgbClr>
                  </a:outerShdw>
                </a:effectLst>
                <a:latin typeface="+mn-lt"/>
              </a:rPr>
              <a:t>COUNSELLOR NOTES</a:t>
            </a:r>
            <a:endParaRPr lang="en-US" b="1">
              <a:latin typeface="+mn-lt"/>
            </a:endParaRPr>
          </a:p>
        </p:txBody>
      </p:sp>
      <p:sp>
        <p:nvSpPr>
          <p:cNvPr id="5" name="TextBox 4">
            <a:extLst>
              <a:ext uri="{FF2B5EF4-FFF2-40B4-BE49-F238E27FC236}">
                <a16:creationId xmlns:a16="http://schemas.microsoft.com/office/drawing/2014/main" id="{E05F7E10-9C30-C942-A17D-1C0739B1D675}"/>
              </a:ext>
            </a:extLst>
          </p:cNvPr>
          <p:cNvSpPr txBox="1"/>
          <p:nvPr/>
        </p:nvSpPr>
        <p:spPr>
          <a:xfrm>
            <a:off x="1331640" y="5589240"/>
            <a:ext cx="6552728" cy="646331"/>
          </a:xfrm>
          <a:prstGeom prst="rect">
            <a:avLst/>
          </a:prstGeom>
          <a:noFill/>
          <a:ln w="50800">
            <a:solidFill>
              <a:schemeClr val="accent1"/>
            </a:solidFill>
          </a:ln>
        </p:spPr>
        <p:txBody>
          <a:bodyPr wrap="square" lIns="91440" tIns="45720" rIns="91440" bIns="45720" rtlCol="0" anchor="t">
            <a:spAutoFit/>
          </a:bodyPr>
          <a:lstStyle/>
          <a:p>
            <a:r>
              <a:rPr lang="en-US" dirty="0"/>
              <a:t>LEAVE A NOTE FOR SPECIAL CIRCUMSTANCES or things for Counsellors to consider when meeting with you</a:t>
            </a:r>
            <a:endParaRPr lang="en-US" dirty="0">
              <a:ea typeface="Calibri"/>
              <a:cs typeface="Calibri"/>
            </a:endParaRPr>
          </a:p>
        </p:txBody>
      </p:sp>
      <p:pic>
        <p:nvPicPr>
          <p:cNvPr id="3" name="Picture 2" descr="A screenshot of a school course&#10;&#10;AI-generated content may be incorrect.">
            <a:extLst>
              <a:ext uri="{FF2B5EF4-FFF2-40B4-BE49-F238E27FC236}">
                <a16:creationId xmlns:a16="http://schemas.microsoft.com/office/drawing/2014/main" id="{F2FACF75-7ECB-3745-7244-481805D13295}"/>
              </a:ext>
            </a:extLst>
          </p:cNvPr>
          <p:cNvPicPr>
            <a:picLocks noChangeAspect="1"/>
          </p:cNvPicPr>
          <p:nvPr/>
        </p:nvPicPr>
        <p:blipFill>
          <a:blip r:embed="rId2"/>
          <a:stretch>
            <a:fillRect/>
          </a:stretch>
        </p:blipFill>
        <p:spPr>
          <a:xfrm>
            <a:off x="342900" y="1527550"/>
            <a:ext cx="8325853" cy="3429922"/>
          </a:xfrm>
          <a:prstGeom prst="rect">
            <a:avLst/>
          </a:prstGeom>
        </p:spPr>
      </p:pic>
      <p:cxnSp>
        <p:nvCxnSpPr>
          <p:cNvPr id="7" name="Straight Arrow Connector 6">
            <a:extLst>
              <a:ext uri="{FF2B5EF4-FFF2-40B4-BE49-F238E27FC236}">
                <a16:creationId xmlns:a16="http://schemas.microsoft.com/office/drawing/2014/main" id="{11FFB15F-7D55-7E44-9B2C-9BC78369BD5D}"/>
              </a:ext>
            </a:extLst>
          </p:cNvPr>
          <p:cNvCxnSpPr/>
          <p:nvPr/>
        </p:nvCxnSpPr>
        <p:spPr>
          <a:xfrm flipH="1" flipV="1">
            <a:off x="1331640" y="4653136"/>
            <a:ext cx="432048" cy="792088"/>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505285"/>
      </p:ext>
    </p:extLst>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23177" t="17129" r="11823" b="12500"/>
          <a:stretch/>
        </p:blipFill>
        <p:spPr>
          <a:xfrm>
            <a:off x="5621878" y="1344215"/>
            <a:ext cx="2800442" cy="1705397"/>
          </a:xfrm>
          <a:prstGeom prst="rect">
            <a:avLst/>
          </a:prstGeom>
        </p:spPr>
      </p:pic>
      <p:sp>
        <p:nvSpPr>
          <p:cNvPr id="2" name="Title 1"/>
          <p:cNvSpPr>
            <a:spLocks noGrp="1"/>
          </p:cNvSpPr>
          <p:nvPr>
            <p:ph type="title"/>
          </p:nvPr>
        </p:nvSpPr>
        <p:spPr>
          <a:xfrm>
            <a:off x="315581" y="365126"/>
            <a:ext cx="8199769" cy="723051"/>
          </a:xfrm>
        </p:spPr>
        <p:txBody>
          <a:bodyPr/>
          <a:lstStyle/>
          <a:p>
            <a:r>
              <a:rPr lang="en-CA" b="1"/>
              <a:t>Resources</a:t>
            </a:r>
          </a:p>
        </p:txBody>
      </p:sp>
      <p:sp>
        <p:nvSpPr>
          <p:cNvPr id="3" name="Content Placeholder 2"/>
          <p:cNvSpPr>
            <a:spLocks noGrp="1"/>
          </p:cNvSpPr>
          <p:nvPr>
            <p:ph idx="1"/>
          </p:nvPr>
        </p:nvSpPr>
        <p:spPr>
          <a:xfrm>
            <a:off x="203819" y="1407151"/>
            <a:ext cx="4299211" cy="4893525"/>
          </a:xfrm>
        </p:spPr>
        <p:txBody>
          <a:bodyPr vert="horz" lIns="91440" tIns="45720" rIns="91440" bIns="45720" rtlCol="0" anchor="t">
            <a:normAutofit/>
          </a:bodyPr>
          <a:lstStyle/>
          <a:p>
            <a:r>
              <a:rPr lang="en-CA" b="1" i="1"/>
              <a:t>Myblueprint.ca </a:t>
            </a:r>
          </a:p>
          <a:p>
            <a:pPr lvl="1"/>
            <a:r>
              <a:rPr lang="en-CA"/>
              <a:t>Activation key: </a:t>
            </a:r>
            <a:r>
              <a:rPr lang="en-CA" err="1"/>
              <a:t>salish</a:t>
            </a:r>
            <a:endParaRPr lang="en-CA"/>
          </a:p>
          <a:p>
            <a:pPr lvl="1"/>
            <a:r>
              <a:rPr lang="en-CA"/>
              <a:t>Provide your PEN (Provincial Education #) and your courses &amp; credits will load</a:t>
            </a:r>
            <a:endParaRPr lang="en-CA">
              <a:cs typeface="Calibri"/>
            </a:endParaRPr>
          </a:p>
          <a:p>
            <a:pPr lvl="1"/>
            <a:r>
              <a:rPr lang="en-CA"/>
              <a:t>Plan courses, career info, PSI programs</a:t>
            </a:r>
            <a:endParaRPr lang="en-CA">
              <a:cs typeface="Calibri"/>
            </a:endParaRPr>
          </a:p>
          <a:p>
            <a:pPr marL="342900" lvl="1" indent="0">
              <a:buNone/>
            </a:pPr>
            <a:endParaRPr lang="en-CA" sz="1050"/>
          </a:p>
          <a:p>
            <a:pPr lvl="0"/>
            <a:r>
              <a:rPr lang="en-CA" b="1" i="1"/>
              <a:t>Educationplannerbc.ca</a:t>
            </a:r>
            <a:endParaRPr lang="en-CA" b="1" i="1">
              <a:cs typeface="Calibri"/>
            </a:endParaRPr>
          </a:p>
          <a:p>
            <a:pPr lvl="1"/>
            <a:r>
              <a:rPr lang="en-CA"/>
              <a:t>Search by program, study area</a:t>
            </a:r>
            <a:endParaRPr lang="en-CA">
              <a:cs typeface="Calibri"/>
            </a:endParaRPr>
          </a:p>
          <a:p>
            <a:pPr lvl="1"/>
            <a:r>
              <a:rPr lang="en-CA"/>
              <a:t>Resources, application portal</a:t>
            </a:r>
            <a:endParaRPr lang="en-CA">
              <a:cs typeface="Calibri"/>
            </a:endParaRPr>
          </a:p>
          <a:p>
            <a:pPr lvl="1"/>
            <a:endParaRPr lang="en-CA" sz="1050">
              <a:solidFill>
                <a:prstClr val="black"/>
              </a:solidFill>
            </a:endParaRPr>
          </a:p>
          <a:p>
            <a:r>
              <a:rPr lang="en-CA" sz="2000" b="1" i="1">
                <a:ea typeface="+mn-lt"/>
                <a:cs typeface="+mn-lt"/>
              </a:rPr>
              <a:t>Salish Career Centre, Counselling</a:t>
            </a:r>
            <a:endParaRPr lang="en-CA" sz="2000" i="1">
              <a:cs typeface="Calibri"/>
            </a:endParaRPr>
          </a:p>
          <a:p>
            <a:pPr marL="0" indent="0">
              <a:buNone/>
            </a:pPr>
            <a:r>
              <a:rPr lang="en-CA" sz="2000">
                <a:cs typeface="Calibri" panose="020F0502020204030204"/>
              </a:rPr>
              <a:t>https://salishcareercentre.weebly.com</a:t>
            </a:r>
            <a:endParaRPr lang="en-CA" sz="2000" b="1" i="1">
              <a:cs typeface="Calibri" panose="020F0502020204030204"/>
            </a:endParaRPr>
          </a:p>
          <a:p>
            <a:endParaRPr lang="en-CA" b="1">
              <a:cs typeface="Calibri" panose="020F0502020204030204"/>
            </a:endParaRPr>
          </a:p>
          <a:p>
            <a:endParaRPr lang="en-CA" b="1"/>
          </a:p>
          <a:p>
            <a:pPr marL="0" indent="0">
              <a:buNone/>
            </a:pPr>
            <a:endParaRPr lang="en-CA" b="1">
              <a:cs typeface="Calibri" panose="020F0502020204030204"/>
            </a:endParaRPr>
          </a:p>
          <a:p>
            <a:pPr marL="0" indent="0">
              <a:buNone/>
            </a:pPr>
            <a:endParaRPr lang="en-CA" b="1">
              <a:cs typeface="Calibri" panose="020F0502020204030204"/>
            </a:endParaRPr>
          </a:p>
          <a:p>
            <a:endParaRPr lang="en-CA" b="1">
              <a:cs typeface="Calibri" panose="020F0502020204030204"/>
            </a:endParaRPr>
          </a:p>
          <a:p>
            <a:pPr marL="342900" lvl="1" indent="0">
              <a:buNone/>
            </a:pPr>
            <a:endParaRPr lang="en-CA">
              <a:cs typeface="Calibri" panose="020F0502020204030204"/>
            </a:endParaRPr>
          </a:p>
          <a:p>
            <a:pPr marL="342900" lvl="1" indent="0">
              <a:buNone/>
            </a:pPr>
            <a:endParaRPr lang="en-CA">
              <a:cs typeface="Calibri" panose="020F0502020204030204"/>
            </a:endParaRPr>
          </a:p>
        </p:txBody>
      </p:sp>
      <p:pic>
        <p:nvPicPr>
          <p:cNvPr id="6" name="Picture 5"/>
          <p:cNvPicPr>
            <a:picLocks noChangeAspect="1"/>
          </p:cNvPicPr>
          <p:nvPr/>
        </p:nvPicPr>
        <p:blipFill>
          <a:blip r:embed="rId3"/>
          <a:stretch>
            <a:fillRect/>
          </a:stretch>
        </p:blipFill>
        <p:spPr>
          <a:xfrm>
            <a:off x="6669173" y="437147"/>
            <a:ext cx="1121569" cy="762832"/>
          </a:xfrm>
          <a:prstGeom prst="rect">
            <a:avLst/>
          </a:prstGeom>
        </p:spPr>
      </p:pic>
      <p:pic>
        <p:nvPicPr>
          <p:cNvPr id="8" name="Picture 7"/>
          <p:cNvPicPr>
            <a:picLocks noChangeAspect="1"/>
          </p:cNvPicPr>
          <p:nvPr/>
        </p:nvPicPr>
        <p:blipFill rotWithShape="1">
          <a:blip r:embed="rId4"/>
          <a:srcRect l="22551" t="9906" r="23647" b="49525"/>
          <a:stretch/>
        </p:blipFill>
        <p:spPr>
          <a:xfrm>
            <a:off x="4850227" y="3550279"/>
            <a:ext cx="3959820" cy="1680692"/>
          </a:xfrm>
          <a:prstGeom prst="rect">
            <a:avLst/>
          </a:prstGeom>
        </p:spPr>
      </p:pic>
      <p:sp>
        <p:nvSpPr>
          <p:cNvPr id="7" name="TextBox 6">
            <a:extLst>
              <a:ext uri="{FF2B5EF4-FFF2-40B4-BE49-F238E27FC236}">
                <a16:creationId xmlns:a16="http://schemas.microsoft.com/office/drawing/2014/main" id="{916642E7-047E-4FE4-A305-D99AF462CEDB}"/>
              </a:ext>
            </a:extLst>
          </p:cNvPr>
          <p:cNvSpPr txBox="1"/>
          <p:nvPr/>
        </p:nvSpPr>
        <p:spPr>
          <a:xfrm rot="10800000" flipV="1">
            <a:off x="335688" y="6146275"/>
            <a:ext cx="54426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CA">
              <a:cs typeface="Calibri"/>
            </a:endParaRPr>
          </a:p>
        </p:txBody>
      </p:sp>
    </p:spTree>
    <p:extLst>
      <p:ext uri="{BB962C8B-B14F-4D97-AF65-F5344CB8AC3E}">
        <p14:creationId xmlns:p14="http://schemas.microsoft.com/office/powerpoint/2010/main" val="3506306614"/>
      </p:ext>
    </p:extLst>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2503A-C390-36E8-C977-CE257ADF17A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9AB158B-B8A1-0465-12B3-3CD601CD026A}"/>
              </a:ext>
            </a:extLst>
          </p:cNvPr>
          <p:cNvSpPr/>
          <p:nvPr/>
        </p:nvSpPr>
        <p:spPr>
          <a:xfrm>
            <a:off x="1364656" y="265286"/>
            <a:ext cx="6173550" cy="769441"/>
          </a:xfrm>
          <a:prstGeom prst="rect">
            <a:avLst/>
          </a:prstGeom>
          <a:noFill/>
        </p:spPr>
        <p:txBody>
          <a:bodyPr wrap="none" lIns="91440" tIns="45720" rIns="91440" bIns="45720" anchor="t">
            <a:spAutoFit/>
          </a:bodyPr>
          <a:lstStyle/>
          <a:p>
            <a:pPr algn="ctr"/>
            <a:r>
              <a:rPr lang="en-US" sz="4400" b="1" cap="none" spc="0" dirty="0">
                <a:ln w="0"/>
                <a:solidFill>
                  <a:schemeClr val="accent1"/>
                </a:solidFill>
                <a:effectLst>
                  <a:outerShdw blurRad="38100" dist="25400" dir="5400000" algn="ctr" rotWithShape="0">
                    <a:srgbClr val="6E747A">
                      <a:alpha val="43000"/>
                    </a:srgbClr>
                  </a:outerShdw>
                </a:effectLst>
              </a:rPr>
              <a:t>Grade </a:t>
            </a:r>
            <a:r>
              <a:rPr lang="en-US" sz="4400" b="1" dirty="0">
                <a:ln w="0"/>
                <a:solidFill>
                  <a:schemeClr val="accent1"/>
                </a:solidFill>
                <a:effectLst>
                  <a:outerShdw blurRad="38100" dist="25400" dir="5400000" algn="ctr" rotWithShape="0">
                    <a:srgbClr val="6E747A">
                      <a:alpha val="43000"/>
                    </a:srgbClr>
                  </a:outerShdw>
                </a:effectLst>
              </a:rPr>
              <a:t>10</a:t>
            </a:r>
            <a:r>
              <a:rPr lang="en-US" sz="4400" b="1" cap="none" spc="0" dirty="0">
                <a:ln w="0"/>
                <a:solidFill>
                  <a:schemeClr val="accent1"/>
                </a:solidFill>
                <a:effectLst>
                  <a:outerShdw blurRad="38100" dist="25400" dir="5400000" algn="ctr" rotWithShape="0">
                    <a:srgbClr val="6E747A">
                      <a:alpha val="43000"/>
                    </a:srgbClr>
                  </a:outerShdw>
                </a:effectLst>
              </a:rPr>
              <a:t> Programs</a:t>
            </a:r>
            <a:r>
              <a:rPr lang="en-US" sz="4400" b="1" dirty="0">
                <a:ln w="0"/>
                <a:solidFill>
                  <a:schemeClr val="accent1"/>
                </a:solidFill>
                <a:effectLst>
                  <a:outerShdw blurRad="38100" dist="25400" dir="5400000" algn="ctr" rotWithShape="0">
                    <a:srgbClr val="6E747A">
                      <a:alpha val="43000"/>
                    </a:srgbClr>
                  </a:outerShdw>
                </a:effectLst>
              </a:rPr>
              <a:t> Recap</a:t>
            </a:r>
            <a:endParaRPr lang="en-US" sz="4400" b="1" cap="none" spc="0" dirty="0">
              <a:ln w="0"/>
              <a:solidFill>
                <a:schemeClr val="accent1"/>
              </a:solidFill>
              <a:effectLst>
                <a:outerShdw blurRad="38100" dist="25400" dir="5400000" algn="ctr" rotWithShape="0">
                  <a:srgbClr val="6E747A">
                    <a:alpha val="43000"/>
                  </a:srgbClr>
                </a:outerShdw>
              </a:effectLst>
            </a:endParaRPr>
          </a:p>
        </p:txBody>
      </p:sp>
      <p:sp>
        <p:nvSpPr>
          <p:cNvPr id="5" name="Rectangle 4">
            <a:extLst>
              <a:ext uri="{FF2B5EF4-FFF2-40B4-BE49-F238E27FC236}">
                <a16:creationId xmlns:a16="http://schemas.microsoft.com/office/drawing/2014/main" id="{1BBE7BB6-1299-DF01-D982-72B97886AA54}"/>
              </a:ext>
            </a:extLst>
          </p:cNvPr>
          <p:cNvSpPr/>
          <p:nvPr/>
        </p:nvSpPr>
        <p:spPr>
          <a:xfrm>
            <a:off x="4462032" y="1023796"/>
            <a:ext cx="4572000" cy="5539978"/>
          </a:xfrm>
          <a:prstGeom prst="rect">
            <a:avLst/>
          </a:prstGeom>
        </p:spPr>
        <p:txBody>
          <a:bodyPr lIns="91440" tIns="45720" rIns="91440" bIns="45720" anchor="t">
            <a:spAutoFit/>
          </a:bodyPr>
          <a:lstStyle/>
          <a:p>
            <a:r>
              <a:rPr lang="en-CA" sz="1600" b="1" dirty="0">
                <a:solidFill>
                  <a:srgbClr val="000000"/>
                </a:solidFill>
                <a:latin typeface="Arial"/>
                <a:cs typeface="Arial"/>
              </a:rPr>
              <a:t>                   French Immersion Track</a:t>
            </a:r>
          </a:p>
          <a:p>
            <a:r>
              <a:rPr lang="en-CA" sz="1400" b="1" dirty="0"/>
              <a:t>English 10</a:t>
            </a:r>
            <a:endParaRPr lang="en-CA" sz="1400" b="1" dirty="0">
              <a:cs typeface="Calibri"/>
            </a:endParaRPr>
          </a:p>
          <a:p>
            <a:r>
              <a:rPr lang="en-CA" sz="1400" b="1" dirty="0"/>
              <a:t>Math 10</a:t>
            </a:r>
            <a:endParaRPr lang="en-CA" sz="1400" b="1" dirty="0">
              <a:cs typeface="Calibri"/>
            </a:endParaRPr>
          </a:p>
          <a:p>
            <a:r>
              <a:rPr lang="en-CA" sz="1400" b="1" dirty="0"/>
              <a:t>Career Life Education 10</a:t>
            </a:r>
            <a:endParaRPr lang="en-CA" sz="1400" b="1" dirty="0">
              <a:cs typeface="Calibri"/>
            </a:endParaRPr>
          </a:p>
          <a:p>
            <a:r>
              <a:rPr lang="fr-CA" sz="1400" b="1" dirty="0"/>
              <a:t>Français</a:t>
            </a:r>
            <a:r>
              <a:rPr lang="en-CA" sz="1400" b="1" dirty="0"/>
              <a:t> Langue 10</a:t>
            </a:r>
            <a:endParaRPr lang="en-CA" sz="1400" b="1" dirty="0">
              <a:cs typeface="Calibri"/>
            </a:endParaRPr>
          </a:p>
          <a:p>
            <a:r>
              <a:rPr lang="en-CA" sz="1400" b="1" dirty="0"/>
              <a:t>Sciences </a:t>
            </a:r>
            <a:r>
              <a:rPr lang="en-CA" sz="1400" b="1" dirty="0" err="1"/>
              <a:t>Humaines</a:t>
            </a:r>
            <a:r>
              <a:rPr lang="en-CA" sz="1400" b="1" dirty="0"/>
              <a:t> 10</a:t>
            </a:r>
            <a:endParaRPr lang="en-CA" sz="1400" b="1" dirty="0">
              <a:cs typeface="Calibri"/>
            </a:endParaRPr>
          </a:p>
          <a:p>
            <a:r>
              <a:rPr lang="en-CA" sz="1400" b="1" dirty="0"/>
              <a:t>Sciences 10</a:t>
            </a:r>
            <a:endParaRPr lang="en-CA" sz="1400" b="1" dirty="0">
              <a:cs typeface="Calibri"/>
            </a:endParaRPr>
          </a:p>
          <a:p>
            <a:r>
              <a:rPr lang="en-CA" sz="1400" b="1" dirty="0"/>
              <a:t>Education Physique et </a:t>
            </a:r>
            <a:r>
              <a:rPr lang="fr-CA" sz="1400" b="1" dirty="0"/>
              <a:t>Sante</a:t>
            </a:r>
            <a:r>
              <a:rPr lang="en-CA" sz="1400" b="1" dirty="0"/>
              <a:t> 10</a:t>
            </a:r>
            <a:endParaRPr lang="en-CA" sz="1400" b="1" dirty="0">
              <a:cs typeface="Calibri"/>
            </a:endParaRPr>
          </a:p>
          <a:p>
            <a:endParaRPr lang="en-CA" sz="1600" b="1"/>
          </a:p>
          <a:p>
            <a:r>
              <a:rPr lang="en-CA" sz="1600" b="1" dirty="0">
                <a:solidFill>
                  <a:srgbClr val="2980B9"/>
                </a:solidFill>
              </a:rPr>
              <a:t>1. Students have 1 elective and may choose from any of the following categories:</a:t>
            </a:r>
            <a:endParaRPr lang="en-CA" sz="1600" dirty="0"/>
          </a:p>
          <a:p>
            <a:r>
              <a:rPr lang="en-CA" sz="1600" b="1" dirty="0">
                <a:solidFill>
                  <a:srgbClr val="800000"/>
                </a:solidFill>
              </a:rPr>
              <a:t>Design </a:t>
            </a:r>
            <a:endParaRPr lang="en-CA" sz="1600" dirty="0"/>
          </a:p>
          <a:p>
            <a:r>
              <a:rPr lang="en-CA" sz="1600" b="1" dirty="0">
                <a:solidFill>
                  <a:srgbClr val="800000"/>
                </a:solidFill>
              </a:rPr>
              <a:t>Art Inquiry </a:t>
            </a:r>
            <a:endParaRPr lang="en-CA" sz="1600" b="1" dirty="0">
              <a:solidFill>
                <a:srgbClr val="800000"/>
              </a:solidFill>
              <a:cs typeface="Calibri"/>
            </a:endParaRPr>
          </a:p>
          <a:p>
            <a:endParaRPr lang="en-CA" sz="1600" b="1">
              <a:solidFill>
                <a:srgbClr val="800000"/>
              </a:solidFill>
            </a:endParaRPr>
          </a:p>
          <a:p>
            <a:r>
              <a:rPr lang="en-CA" sz="1600" b="1" dirty="0">
                <a:solidFill>
                  <a:srgbClr val="800000"/>
                </a:solidFill>
              </a:rPr>
              <a:t>***FRIM students may select Spanish 10 as their elective choice</a:t>
            </a:r>
            <a:endParaRPr lang="en-CA" sz="1600" b="1" dirty="0">
              <a:solidFill>
                <a:srgbClr val="800000"/>
              </a:solidFill>
              <a:cs typeface="Calibri"/>
            </a:endParaRPr>
          </a:p>
          <a:p>
            <a:endParaRPr lang="en-CA" sz="1600" b="1" dirty="0">
              <a:solidFill>
                <a:srgbClr val="800000"/>
              </a:solidFill>
              <a:ea typeface="Calibri"/>
              <a:cs typeface="Calibri"/>
            </a:endParaRPr>
          </a:p>
          <a:p>
            <a:r>
              <a:rPr lang="en-CA" sz="1600" b="1" dirty="0">
                <a:solidFill>
                  <a:srgbClr val="2980B9"/>
                </a:solidFill>
                <a:ea typeface="Calibri"/>
                <a:cs typeface="Calibri"/>
              </a:rPr>
              <a:t>3. Students choose two alternative options different from your primary</a:t>
            </a:r>
            <a:endParaRPr lang="en-CA" sz="1600" b="1" dirty="0">
              <a:solidFill>
                <a:srgbClr val="800000"/>
              </a:solidFill>
              <a:ea typeface="Calibri"/>
              <a:cs typeface="Calibri"/>
            </a:endParaRPr>
          </a:p>
          <a:p>
            <a:endParaRPr lang="en-CA" sz="1600" b="1">
              <a:solidFill>
                <a:srgbClr val="800000"/>
              </a:solidFill>
            </a:endParaRPr>
          </a:p>
          <a:p>
            <a:endParaRPr lang="en-CA" sz="1600" b="1" dirty="0">
              <a:solidFill>
                <a:srgbClr val="2980B9"/>
              </a:solidFill>
              <a:ea typeface="Calibri"/>
              <a:cs typeface="Calibri"/>
            </a:endParaRPr>
          </a:p>
          <a:p>
            <a:endParaRPr lang="en-CA" sz="1600" b="1">
              <a:solidFill>
                <a:srgbClr val="800000"/>
              </a:solidFill>
              <a:ea typeface="Calibri" panose="020F0502020204030204"/>
              <a:cs typeface="Calibri" panose="020F0502020204030204"/>
            </a:endParaRPr>
          </a:p>
          <a:p>
            <a:endParaRPr lang="en-CA" sz="1600" b="1">
              <a:ea typeface="Calibri" panose="020F0502020204030204"/>
              <a:cs typeface="Calibri" panose="020F0502020204030204"/>
            </a:endParaRPr>
          </a:p>
        </p:txBody>
      </p:sp>
      <p:sp>
        <p:nvSpPr>
          <p:cNvPr id="6" name="Rectangle 5">
            <a:extLst>
              <a:ext uri="{FF2B5EF4-FFF2-40B4-BE49-F238E27FC236}">
                <a16:creationId xmlns:a16="http://schemas.microsoft.com/office/drawing/2014/main" id="{0864C2AE-D6E6-5D1C-EDEC-F08F1E6C9D0D}"/>
              </a:ext>
            </a:extLst>
          </p:cNvPr>
          <p:cNvSpPr/>
          <p:nvPr/>
        </p:nvSpPr>
        <p:spPr>
          <a:xfrm>
            <a:off x="171270" y="1031700"/>
            <a:ext cx="4114504" cy="5262979"/>
          </a:xfrm>
          <a:prstGeom prst="rect">
            <a:avLst/>
          </a:prstGeom>
        </p:spPr>
        <p:txBody>
          <a:bodyPr wrap="square" lIns="91440" tIns="45720" rIns="91440" bIns="45720" anchor="t">
            <a:spAutoFit/>
          </a:bodyPr>
          <a:lstStyle/>
          <a:p>
            <a:pPr algn="ctr"/>
            <a:r>
              <a:rPr lang="en-CA" b="1" dirty="0"/>
              <a:t>English Track</a:t>
            </a:r>
          </a:p>
          <a:p>
            <a:r>
              <a:rPr lang="en-CA" sz="1400" b="1" dirty="0"/>
              <a:t>English 10</a:t>
            </a:r>
            <a:endParaRPr lang="en-CA" sz="1400" dirty="0"/>
          </a:p>
          <a:p>
            <a:r>
              <a:rPr lang="en-CA" sz="1400" b="1" dirty="0"/>
              <a:t>Math 10</a:t>
            </a:r>
            <a:endParaRPr lang="en-CA" sz="1400" dirty="0"/>
          </a:p>
          <a:p>
            <a:r>
              <a:rPr lang="en-CA" sz="1400" b="1" dirty="0"/>
              <a:t>Science 10</a:t>
            </a:r>
            <a:endParaRPr lang="en-CA" sz="1400" dirty="0"/>
          </a:p>
          <a:p>
            <a:r>
              <a:rPr lang="en-CA" sz="1400" b="1" dirty="0"/>
              <a:t>Social Studies 10</a:t>
            </a:r>
            <a:endParaRPr lang="en-CA" sz="1400" dirty="0"/>
          </a:p>
          <a:p>
            <a:r>
              <a:rPr lang="en-CA" sz="1400" b="1" dirty="0"/>
              <a:t>Physical Health Education 10</a:t>
            </a:r>
            <a:endParaRPr lang="en-CA" sz="1400" dirty="0"/>
          </a:p>
          <a:p>
            <a:r>
              <a:rPr lang="en-CA" sz="1400" b="1" dirty="0"/>
              <a:t>Career Education Life 10</a:t>
            </a:r>
            <a:endParaRPr lang="en-CA" sz="1400" b="1" dirty="0">
              <a:cs typeface="Calibri"/>
            </a:endParaRPr>
          </a:p>
          <a:p>
            <a:endParaRPr lang="en-CA" sz="1400" b="1">
              <a:solidFill>
                <a:srgbClr val="000000"/>
              </a:solidFill>
            </a:endParaRPr>
          </a:p>
          <a:p>
            <a:r>
              <a:rPr lang="en-CA" sz="1600" b="1" dirty="0">
                <a:solidFill>
                  <a:srgbClr val="2980B9"/>
                </a:solidFill>
              </a:rPr>
              <a:t>1. Language 10 credit is now optional </a:t>
            </a:r>
            <a:r>
              <a:rPr lang="en-CA" sz="1400" b="1" dirty="0">
                <a:solidFill>
                  <a:srgbClr val="2980B9"/>
                </a:solidFill>
              </a:rPr>
              <a:t>(consider pursuing this pathway if going on to specific post-secondary programs)</a:t>
            </a:r>
            <a:endParaRPr lang="en-CA" sz="1400" b="1" dirty="0">
              <a:solidFill>
                <a:srgbClr val="2980B9"/>
              </a:solidFill>
              <a:cs typeface="Calibri"/>
            </a:endParaRPr>
          </a:p>
          <a:p>
            <a:endParaRPr lang="en-CA" sz="1600"/>
          </a:p>
          <a:p>
            <a:r>
              <a:rPr lang="en-CA" sz="1600" b="1" dirty="0">
                <a:solidFill>
                  <a:srgbClr val="2980B9"/>
                </a:solidFill>
              </a:rPr>
              <a:t>2. Students have 2 electives and may choose from </a:t>
            </a:r>
            <a:r>
              <a:rPr lang="en-CA" sz="1600" b="1" u="sng" dirty="0">
                <a:solidFill>
                  <a:srgbClr val="2980B9"/>
                </a:solidFill>
              </a:rPr>
              <a:t>any </a:t>
            </a:r>
            <a:r>
              <a:rPr lang="en-CA" sz="1600" b="1" dirty="0">
                <a:solidFill>
                  <a:srgbClr val="2980B9"/>
                </a:solidFill>
              </a:rPr>
              <a:t>of the following categories:</a:t>
            </a:r>
            <a:endParaRPr lang="en-CA" sz="1600" dirty="0">
              <a:ea typeface="Calibri" panose="020F0502020204030204"/>
              <a:cs typeface="Calibri" panose="020F0502020204030204"/>
            </a:endParaRPr>
          </a:p>
          <a:p>
            <a:r>
              <a:rPr lang="en-CA" sz="1600" b="1" dirty="0">
                <a:solidFill>
                  <a:srgbClr val="800000"/>
                </a:solidFill>
              </a:rPr>
              <a:t>Modern Languages</a:t>
            </a:r>
            <a:endParaRPr lang="en-CA" sz="1600" dirty="0">
              <a:solidFill>
                <a:srgbClr val="000000"/>
              </a:solidFill>
            </a:endParaRPr>
          </a:p>
          <a:p>
            <a:r>
              <a:rPr lang="en-CA" sz="1600" b="1" dirty="0">
                <a:solidFill>
                  <a:srgbClr val="800000"/>
                </a:solidFill>
              </a:rPr>
              <a:t>Design </a:t>
            </a:r>
            <a:endParaRPr lang="en-CA" sz="1600" dirty="0">
              <a:ea typeface="Calibri"/>
              <a:cs typeface="Calibri"/>
            </a:endParaRPr>
          </a:p>
          <a:p>
            <a:r>
              <a:rPr lang="en-CA" sz="1600" b="1" dirty="0">
                <a:solidFill>
                  <a:srgbClr val="800000"/>
                </a:solidFill>
              </a:rPr>
              <a:t>Art Inquiry </a:t>
            </a:r>
            <a:endParaRPr lang="en-CA" sz="1600" b="1" dirty="0">
              <a:solidFill>
                <a:srgbClr val="800000"/>
              </a:solidFill>
              <a:cs typeface="Calibri"/>
            </a:endParaRPr>
          </a:p>
          <a:p>
            <a:endParaRPr lang="en-CA" sz="1600" b="1" dirty="0">
              <a:solidFill>
                <a:srgbClr val="800000"/>
              </a:solidFill>
              <a:ea typeface="Calibri" panose="020F0502020204030204"/>
              <a:cs typeface="Calibri" panose="020F0502020204030204"/>
            </a:endParaRPr>
          </a:p>
          <a:p>
            <a:r>
              <a:rPr lang="en-CA" sz="1600" b="1" dirty="0">
                <a:solidFill>
                  <a:srgbClr val="2980B9"/>
                </a:solidFill>
                <a:ea typeface="Calibri" panose="020F0502020204030204"/>
                <a:cs typeface="Calibri" panose="020F0502020204030204"/>
              </a:rPr>
              <a:t>3. Students choose two alternative options different from your primary </a:t>
            </a:r>
            <a:endParaRPr lang="en-CA" sz="1600" b="1" dirty="0">
              <a:solidFill>
                <a:srgbClr val="800000"/>
              </a:solidFill>
              <a:ea typeface="Calibri"/>
              <a:cs typeface="Calibri"/>
            </a:endParaRPr>
          </a:p>
          <a:p>
            <a:endParaRPr lang="en-CA" sz="1600">
              <a:solidFill>
                <a:srgbClr val="000000"/>
              </a:solidFill>
              <a:ea typeface="Calibri"/>
              <a:cs typeface="Calibri"/>
            </a:endParaRPr>
          </a:p>
          <a:p>
            <a:endParaRPr lang="en-CA" sz="1600" b="1" dirty="0">
              <a:solidFill>
                <a:srgbClr val="2980B9"/>
              </a:solidFill>
              <a:ea typeface="Calibri"/>
              <a:cs typeface="Calibri"/>
            </a:endParaRPr>
          </a:p>
        </p:txBody>
      </p:sp>
      <p:sp>
        <p:nvSpPr>
          <p:cNvPr id="3" name="TextBox 2">
            <a:extLst>
              <a:ext uri="{FF2B5EF4-FFF2-40B4-BE49-F238E27FC236}">
                <a16:creationId xmlns:a16="http://schemas.microsoft.com/office/drawing/2014/main" id="{346DB682-1AE9-0206-5B7C-FB03C80641AB}"/>
              </a:ext>
            </a:extLst>
          </p:cNvPr>
          <p:cNvSpPr txBox="1"/>
          <p:nvPr/>
        </p:nvSpPr>
        <p:spPr>
          <a:xfrm>
            <a:off x="935089" y="5826118"/>
            <a:ext cx="702743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FF0000"/>
                </a:solidFill>
                <a:ea typeface="Calibri"/>
                <a:cs typeface="Calibri"/>
              </a:rPr>
              <a:t>COURSE SELECTION PORTAL WILL BE OPEN UNTIL </a:t>
            </a:r>
            <a:r>
              <a:rPr lang="en-US" sz="2400" b="1" u="sng" dirty="0">
                <a:solidFill>
                  <a:srgbClr val="00B0F0"/>
                </a:solidFill>
                <a:ea typeface="Calibri"/>
                <a:cs typeface="Calibri"/>
              </a:rPr>
              <a:t>DECEMBER 5TH</a:t>
            </a:r>
            <a:r>
              <a:rPr lang="en-US" b="1" dirty="0">
                <a:solidFill>
                  <a:srgbClr val="FF0000"/>
                </a:solidFill>
                <a:ea typeface="Calibri"/>
                <a:cs typeface="Calibri"/>
              </a:rPr>
              <a:t> </a:t>
            </a:r>
            <a:endParaRPr lang="en-US" b="1">
              <a:solidFill>
                <a:srgbClr val="000000"/>
              </a:solidFill>
              <a:ea typeface="Calibri"/>
              <a:cs typeface="Calibri"/>
            </a:endParaRPr>
          </a:p>
          <a:p>
            <a:pPr algn="ctr"/>
            <a:r>
              <a:rPr lang="en-US" b="1">
                <a:solidFill>
                  <a:srgbClr val="FF0000"/>
                </a:solidFill>
                <a:ea typeface="Calibri"/>
                <a:cs typeface="Calibri"/>
              </a:rPr>
              <a:t>ALL SELECTIONS MUCH BE ENTERED BY THAT DATE</a:t>
            </a:r>
            <a:endParaRPr lang="en-US" b="1">
              <a:solidFill>
                <a:srgbClr val="000000"/>
              </a:solidFill>
              <a:ea typeface="Calibri" panose="020F0502020204030204"/>
              <a:cs typeface="Calibri" panose="020F0502020204030204"/>
            </a:endParaRPr>
          </a:p>
        </p:txBody>
      </p:sp>
    </p:spTree>
    <p:extLst>
      <p:ext uri="{BB962C8B-B14F-4D97-AF65-F5344CB8AC3E}">
        <p14:creationId xmlns:p14="http://schemas.microsoft.com/office/powerpoint/2010/main" val="861504249"/>
      </p:ext>
    </p:extLst>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598460" y="1783959"/>
            <a:ext cx="3065480" cy="2889114"/>
          </a:xfrm>
        </p:spPr>
        <p:txBody>
          <a:bodyPr vert="horz" lIns="91440" tIns="45720" rIns="91440" bIns="45720" rtlCol="0" anchor="b">
            <a:normAutofit/>
          </a:bodyPr>
          <a:lstStyle/>
          <a:p>
            <a:pPr defTabSz="914400">
              <a:defRPr/>
            </a:pPr>
            <a:r>
              <a:rPr lang="en-US" sz="4700"/>
              <a:t>Questions?</a:t>
            </a: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3">
            <a:extLst>
              <a:ext uri="{FF2B5EF4-FFF2-40B4-BE49-F238E27FC236}">
                <a16:creationId xmlns:a16="http://schemas.microsoft.com/office/drawing/2014/main" id="{5824C5FD-C937-3B70-7B96-007C3A314129}"/>
              </a:ext>
            </a:extLst>
          </p:cNvPr>
          <p:cNvPicPr>
            <a:picLocks noChangeAspect="1"/>
          </p:cNvPicPr>
          <p:nvPr/>
        </p:nvPicPr>
        <p:blipFill rotWithShape="1">
          <a:blip r:embed="rId2"/>
          <a:srcRect r="-1" b="2425"/>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cSld>
  <p:clrMapOvr>
    <a:overrideClrMapping bg1="dk1" tx1="lt1" bg2="dk2" tx2="lt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BD7BC-2E14-2AF5-1765-6B97D7AA83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1E883-4D01-C8A4-7088-2CC4A4443021}"/>
              </a:ext>
            </a:extLst>
          </p:cNvPr>
          <p:cNvSpPr>
            <a:spLocks noGrp="1"/>
          </p:cNvSpPr>
          <p:nvPr>
            <p:ph type="title"/>
          </p:nvPr>
        </p:nvSpPr>
        <p:spPr>
          <a:xfrm>
            <a:off x="628650" y="365126"/>
            <a:ext cx="7886700" cy="799643"/>
          </a:xfrm>
        </p:spPr>
        <p:txBody>
          <a:bodyPr/>
          <a:lstStyle/>
          <a:p>
            <a:pPr algn="ctr"/>
            <a:r>
              <a:rPr lang="en-US" b="1" dirty="0">
                <a:ea typeface="Calibri Light"/>
                <a:cs typeface="Calibri Light"/>
              </a:rPr>
              <a:t>Forgot Password?</a:t>
            </a:r>
            <a:endParaRPr lang="en-US" b="1" dirty="0">
              <a:solidFill>
                <a:srgbClr val="00B0F0"/>
              </a:solidFill>
              <a:ea typeface="Calibri Light"/>
              <a:cs typeface="Calibri Light"/>
            </a:endParaRPr>
          </a:p>
        </p:txBody>
      </p:sp>
      <p:pic>
        <p:nvPicPr>
          <p:cNvPr id="4" name="Content Placeholder 3" descr="A screenshot of a login screen&#10;&#10;AI-generated content may be incorrect.">
            <a:extLst>
              <a:ext uri="{FF2B5EF4-FFF2-40B4-BE49-F238E27FC236}">
                <a16:creationId xmlns:a16="http://schemas.microsoft.com/office/drawing/2014/main" id="{7CD76983-3FAC-F3CD-C72D-4C72C30C14D3}"/>
              </a:ext>
            </a:extLst>
          </p:cNvPr>
          <p:cNvPicPr>
            <a:picLocks noGrp="1" noChangeAspect="1"/>
          </p:cNvPicPr>
          <p:nvPr>
            <p:ph idx="1"/>
          </p:nvPr>
        </p:nvPicPr>
        <p:blipFill>
          <a:blip r:embed="rId2"/>
          <a:stretch>
            <a:fillRect/>
          </a:stretch>
        </p:blipFill>
        <p:spPr>
          <a:xfrm>
            <a:off x="799399" y="1346697"/>
            <a:ext cx="7713496" cy="4643030"/>
          </a:xfrm>
          <a:prstGeom prst="rect">
            <a:avLst/>
          </a:prstGeom>
        </p:spPr>
      </p:pic>
      <p:sp>
        <p:nvSpPr>
          <p:cNvPr id="5" name="TextBox 4">
            <a:extLst>
              <a:ext uri="{FF2B5EF4-FFF2-40B4-BE49-F238E27FC236}">
                <a16:creationId xmlns:a16="http://schemas.microsoft.com/office/drawing/2014/main" id="{DA5E0ADE-A4A2-1528-295D-3CFE6617126F}"/>
              </a:ext>
            </a:extLst>
          </p:cNvPr>
          <p:cNvSpPr txBox="1"/>
          <p:nvPr/>
        </p:nvSpPr>
        <p:spPr>
          <a:xfrm>
            <a:off x="6598722" y="2393318"/>
            <a:ext cx="160694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chemeClr val="bg1"/>
                </a:solidFill>
                <a:ea typeface="Calibri"/>
                <a:cs typeface="Calibri"/>
              </a:rPr>
              <a:t>Click Here</a:t>
            </a:r>
            <a:endParaRPr lang="en-US" sz="4400" b="1" dirty="0">
              <a:solidFill>
                <a:schemeClr val="bg1"/>
              </a:solidFill>
            </a:endParaRPr>
          </a:p>
        </p:txBody>
      </p:sp>
      <p:cxnSp>
        <p:nvCxnSpPr>
          <p:cNvPr id="6" name="Straight Arrow Connector 5">
            <a:extLst>
              <a:ext uri="{FF2B5EF4-FFF2-40B4-BE49-F238E27FC236}">
                <a16:creationId xmlns:a16="http://schemas.microsoft.com/office/drawing/2014/main" id="{7C5B7DAB-2AB8-1613-C89E-7E5554027F61}"/>
              </a:ext>
            </a:extLst>
          </p:cNvPr>
          <p:cNvCxnSpPr/>
          <p:nvPr/>
        </p:nvCxnSpPr>
        <p:spPr>
          <a:xfrm flipH="1">
            <a:off x="5661706" y="3455772"/>
            <a:ext cx="910578" cy="3279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028437"/>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9E490-86BA-AB18-F00D-BA4207A4F0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33A2FD-E444-00FD-8D62-A262992C2495}"/>
              </a:ext>
            </a:extLst>
          </p:cNvPr>
          <p:cNvSpPr>
            <a:spLocks noGrp="1"/>
          </p:cNvSpPr>
          <p:nvPr>
            <p:ph type="title"/>
          </p:nvPr>
        </p:nvSpPr>
        <p:spPr>
          <a:xfrm>
            <a:off x="628650" y="365126"/>
            <a:ext cx="7886700" cy="799643"/>
          </a:xfrm>
        </p:spPr>
        <p:txBody>
          <a:bodyPr>
            <a:normAutofit fontScale="90000"/>
          </a:bodyPr>
          <a:lstStyle/>
          <a:p>
            <a:pPr algn="ctr"/>
            <a:r>
              <a:rPr lang="en-US" b="1" dirty="0">
                <a:ea typeface="Calibri Light"/>
                <a:cs typeface="Calibri Light"/>
              </a:rPr>
              <a:t>Click on the  appropriate link </a:t>
            </a:r>
            <a:br>
              <a:rPr lang="en-US" b="1" dirty="0">
                <a:ea typeface="Calibri Light"/>
                <a:cs typeface="Calibri Light"/>
              </a:rPr>
            </a:br>
            <a:r>
              <a:rPr lang="en-US" b="1" dirty="0">
                <a:ea typeface="Calibri Light"/>
                <a:cs typeface="Calibri Light"/>
              </a:rPr>
              <a:t>and follow the steps</a:t>
            </a:r>
            <a:endParaRPr lang="en-US" b="1" dirty="0">
              <a:solidFill>
                <a:srgbClr val="00B0F0"/>
              </a:solidFill>
              <a:ea typeface="Calibri Light"/>
              <a:cs typeface="Calibri Light"/>
            </a:endParaRPr>
          </a:p>
        </p:txBody>
      </p:sp>
      <p:sp>
        <p:nvSpPr>
          <p:cNvPr id="5" name="TextBox 4">
            <a:extLst>
              <a:ext uri="{FF2B5EF4-FFF2-40B4-BE49-F238E27FC236}">
                <a16:creationId xmlns:a16="http://schemas.microsoft.com/office/drawing/2014/main" id="{668F7983-36DC-8368-5264-7D61FF568754}"/>
              </a:ext>
            </a:extLst>
          </p:cNvPr>
          <p:cNvSpPr txBox="1"/>
          <p:nvPr/>
        </p:nvSpPr>
        <p:spPr>
          <a:xfrm>
            <a:off x="6598722" y="2393318"/>
            <a:ext cx="160694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chemeClr val="bg1"/>
                </a:solidFill>
                <a:ea typeface="Calibri"/>
                <a:cs typeface="Calibri"/>
              </a:rPr>
              <a:t>Click Here</a:t>
            </a:r>
            <a:endParaRPr lang="en-US" sz="4400" b="1" dirty="0">
              <a:solidFill>
                <a:schemeClr val="bg1"/>
              </a:solidFill>
            </a:endParaRPr>
          </a:p>
        </p:txBody>
      </p:sp>
      <p:cxnSp>
        <p:nvCxnSpPr>
          <p:cNvPr id="6" name="Straight Arrow Connector 5">
            <a:extLst>
              <a:ext uri="{FF2B5EF4-FFF2-40B4-BE49-F238E27FC236}">
                <a16:creationId xmlns:a16="http://schemas.microsoft.com/office/drawing/2014/main" id="{090BF33C-C700-85DF-E299-A4F49AC2C165}"/>
              </a:ext>
            </a:extLst>
          </p:cNvPr>
          <p:cNvCxnSpPr/>
          <p:nvPr/>
        </p:nvCxnSpPr>
        <p:spPr>
          <a:xfrm flipH="1">
            <a:off x="5661706" y="3455772"/>
            <a:ext cx="910578" cy="3279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Content Placeholder 7" descr="A screenshot of a login page&#10;&#10;AI-generated content may be incorrect.">
            <a:extLst>
              <a:ext uri="{FF2B5EF4-FFF2-40B4-BE49-F238E27FC236}">
                <a16:creationId xmlns:a16="http://schemas.microsoft.com/office/drawing/2014/main" id="{125EE66A-CDAA-A33C-1CB3-1478AF3DFB38}"/>
              </a:ext>
            </a:extLst>
          </p:cNvPr>
          <p:cNvPicPr>
            <a:picLocks noGrp="1" noChangeAspect="1"/>
          </p:cNvPicPr>
          <p:nvPr>
            <p:ph idx="1"/>
          </p:nvPr>
        </p:nvPicPr>
        <p:blipFill>
          <a:blip r:embed="rId2"/>
          <a:stretch>
            <a:fillRect/>
          </a:stretch>
        </p:blipFill>
        <p:spPr>
          <a:xfrm>
            <a:off x="406712" y="1270895"/>
            <a:ext cx="8498870" cy="5138234"/>
          </a:xfrm>
          <a:prstGeom prst="rect">
            <a:avLst/>
          </a:prstGeom>
        </p:spPr>
      </p:pic>
    </p:spTree>
    <p:extLst>
      <p:ext uri="{BB962C8B-B14F-4D97-AF65-F5344CB8AC3E}">
        <p14:creationId xmlns:p14="http://schemas.microsoft.com/office/powerpoint/2010/main" val="1990428836"/>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18865A-6F8F-4DC3-8C42-B4A40AF2A5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6DA1A-74EE-6B50-FAE6-91D669D10419}"/>
              </a:ext>
            </a:extLst>
          </p:cNvPr>
          <p:cNvSpPr>
            <a:spLocks noGrp="1"/>
          </p:cNvSpPr>
          <p:nvPr>
            <p:ph type="title"/>
          </p:nvPr>
        </p:nvSpPr>
        <p:spPr>
          <a:xfrm>
            <a:off x="479160" y="457201"/>
            <a:ext cx="8182230" cy="1832654"/>
          </a:xfrm>
        </p:spPr>
        <p:txBody>
          <a:bodyPr vert="horz" lIns="91440" tIns="45720" rIns="91440" bIns="45720" rtlCol="0" anchor="b">
            <a:normAutofit/>
          </a:bodyPr>
          <a:lstStyle/>
          <a:p>
            <a:pPr algn="ctr" defTabSz="914400"/>
            <a:r>
              <a:rPr lang="en-US" sz="5700" b="1" kern="1200">
                <a:solidFill>
                  <a:schemeClr val="tx1"/>
                </a:solidFill>
                <a:latin typeface="+mj-lt"/>
                <a:ea typeface="+mj-ea"/>
                <a:cs typeface="+mj-cs"/>
              </a:rPr>
              <a:t>Still can't get in or account is disabled?</a:t>
            </a:r>
          </a:p>
        </p:txBody>
      </p:sp>
      <p:sp>
        <p:nvSpPr>
          <p:cNvPr id="5" name="TextBox 4">
            <a:extLst>
              <a:ext uri="{FF2B5EF4-FFF2-40B4-BE49-F238E27FC236}">
                <a16:creationId xmlns:a16="http://schemas.microsoft.com/office/drawing/2014/main" id="{8320CD44-85B5-AF65-F7BF-94F6208FC561}"/>
              </a:ext>
            </a:extLst>
          </p:cNvPr>
          <p:cNvSpPr txBox="1"/>
          <p:nvPr/>
        </p:nvSpPr>
        <p:spPr>
          <a:xfrm>
            <a:off x="479160" y="2370056"/>
            <a:ext cx="8182233" cy="273347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Bef>
                <a:spcPts val="1000"/>
              </a:spcBef>
              <a:spcAft>
                <a:spcPts val="600"/>
              </a:spcAft>
            </a:pPr>
            <a:r>
              <a:rPr lang="en-US" sz="3600" b="1" kern="1200" dirty="0">
                <a:solidFill>
                  <a:srgbClr val="00B0F0"/>
                </a:solidFill>
                <a:latin typeface="+mn-lt"/>
                <a:ea typeface="+mn-ea"/>
                <a:cs typeface="+mn-cs"/>
              </a:rPr>
              <a:t>Message Ms. Hamilton </a:t>
            </a:r>
            <a:r>
              <a:rPr lang="en-US" sz="3600" b="1" dirty="0">
                <a:solidFill>
                  <a:srgbClr val="00B0F0"/>
                </a:solidFill>
              </a:rPr>
              <a:t>to</a:t>
            </a:r>
            <a:r>
              <a:rPr lang="en-US" sz="3600" b="1" kern="1200" dirty="0">
                <a:solidFill>
                  <a:srgbClr val="00B0F0"/>
                </a:solidFill>
                <a:latin typeface="+mn-lt"/>
                <a:ea typeface="+mn-ea"/>
                <a:cs typeface="+mn-cs"/>
              </a:rPr>
              <a:t> reset </a:t>
            </a:r>
            <a:r>
              <a:rPr lang="en-US" sz="3600" b="1" dirty="0">
                <a:solidFill>
                  <a:srgbClr val="00B0F0"/>
                </a:solidFill>
              </a:rPr>
              <a:t>accounts </a:t>
            </a:r>
            <a:r>
              <a:rPr lang="en-US" sz="3600" b="1" kern="1200" dirty="0">
                <a:solidFill>
                  <a:srgbClr val="00B0F0"/>
                </a:solidFill>
                <a:latin typeface="+mn-lt"/>
                <a:ea typeface="+mn-ea"/>
                <a:cs typeface="+mn-cs"/>
              </a:rPr>
              <a:t>during the presentation.</a:t>
            </a:r>
            <a:r>
              <a:rPr lang="en-US" sz="4400" b="1" kern="1200" dirty="0">
                <a:solidFill>
                  <a:srgbClr val="00B0F0"/>
                </a:solidFill>
                <a:latin typeface="+mn-lt"/>
                <a:ea typeface="+mn-ea"/>
                <a:cs typeface="+mn-cs"/>
              </a:rPr>
              <a:t> </a:t>
            </a:r>
          </a:p>
        </p:txBody>
      </p:sp>
      <p:pic>
        <p:nvPicPr>
          <p:cNvPr id="7" name="Picture 6" descr="A black text on a white background&#10;&#10;AI-generated content may be incorrect.">
            <a:extLst>
              <a:ext uri="{FF2B5EF4-FFF2-40B4-BE49-F238E27FC236}">
                <a16:creationId xmlns:a16="http://schemas.microsoft.com/office/drawing/2014/main" id="{D12CE80D-109C-5D19-9478-0929860E4FF6}"/>
              </a:ext>
            </a:extLst>
          </p:cNvPr>
          <p:cNvPicPr>
            <a:picLocks noChangeAspect="1"/>
          </p:cNvPicPr>
          <p:nvPr/>
        </p:nvPicPr>
        <p:blipFill>
          <a:blip r:embed="rId2"/>
          <a:stretch>
            <a:fillRect/>
          </a:stretch>
        </p:blipFill>
        <p:spPr>
          <a:xfrm>
            <a:off x="240030" y="3733678"/>
            <a:ext cx="8661654" cy="1883908"/>
          </a:xfrm>
          <a:prstGeom prst="rect">
            <a:avLst/>
          </a:prstGeom>
        </p:spPr>
      </p:pic>
    </p:spTree>
    <p:extLst>
      <p:ext uri="{BB962C8B-B14F-4D97-AF65-F5344CB8AC3E}">
        <p14:creationId xmlns:p14="http://schemas.microsoft.com/office/powerpoint/2010/main" val="3345755614"/>
      </p:ext>
    </p:ext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2462F9-0023-1742-A5FB-6DA357EE9951}"/>
              </a:ext>
            </a:extLst>
          </p:cNvPr>
          <p:cNvSpPr txBox="1"/>
          <p:nvPr/>
        </p:nvSpPr>
        <p:spPr>
          <a:xfrm>
            <a:off x="1907704" y="445770"/>
            <a:ext cx="5688632" cy="800219"/>
          </a:xfrm>
          <a:prstGeom prst="rect">
            <a:avLst/>
          </a:prstGeom>
          <a:noFill/>
        </p:spPr>
        <p:txBody>
          <a:bodyPr wrap="square" lIns="91440" tIns="45720" rIns="91440" bIns="45720" rtlCol="0" anchor="t">
            <a:spAutoFit/>
          </a:bodyPr>
          <a:lstStyle/>
          <a:p>
            <a:pPr algn="ctr"/>
            <a:r>
              <a:rPr lang="en-US" sz="2800" b="1" dirty="0"/>
              <a:t>2026-2027 COURSE SELECTIONS</a:t>
            </a:r>
          </a:p>
          <a:p>
            <a:endParaRPr lang="en-US"/>
          </a:p>
        </p:txBody>
      </p:sp>
      <p:pic>
        <p:nvPicPr>
          <p:cNvPr id="5" name="Picture 4">
            <a:extLst>
              <a:ext uri="{FF2B5EF4-FFF2-40B4-BE49-F238E27FC236}">
                <a16:creationId xmlns:a16="http://schemas.microsoft.com/office/drawing/2014/main" id="{ACB49436-7D2F-664D-9634-F450D8A13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050" y="1492250"/>
            <a:ext cx="6311900" cy="3873500"/>
          </a:xfrm>
          <a:prstGeom prst="rect">
            <a:avLst/>
          </a:prstGeom>
        </p:spPr>
      </p:pic>
      <p:sp>
        <p:nvSpPr>
          <p:cNvPr id="3" name="TextBox 2">
            <a:extLst>
              <a:ext uri="{FF2B5EF4-FFF2-40B4-BE49-F238E27FC236}">
                <a16:creationId xmlns:a16="http://schemas.microsoft.com/office/drawing/2014/main" id="{CB558D0E-1711-F717-4CCB-E38B492AB32E}"/>
              </a:ext>
            </a:extLst>
          </p:cNvPr>
          <p:cNvSpPr txBox="1"/>
          <p:nvPr/>
        </p:nvSpPr>
        <p:spPr>
          <a:xfrm>
            <a:off x="491963" y="5743965"/>
            <a:ext cx="81746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B050"/>
                </a:solidFill>
                <a:ea typeface="Calibri"/>
                <a:cs typeface="Calibri"/>
              </a:rPr>
              <a:t>ONCE YOU GET TO THIS LANDING PAGE – STOP HERE FOR NOW</a:t>
            </a:r>
            <a:endParaRPr lang="en-US" sz="2400" b="1">
              <a:solidFill>
                <a:srgbClr val="00B050"/>
              </a:solidFill>
              <a:ea typeface="Calibri"/>
              <a:cs typeface="Calibri"/>
            </a:endParaRPr>
          </a:p>
        </p:txBody>
      </p:sp>
    </p:spTree>
    <p:extLst>
      <p:ext uri="{BB962C8B-B14F-4D97-AF65-F5344CB8AC3E}">
        <p14:creationId xmlns:p14="http://schemas.microsoft.com/office/powerpoint/2010/main" val="3664060356"/>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450" y="1394917"/>
            <a:ext cx="7848600" cy="4358116"/>
          </a:xfrm>
          <a:prstGeom prst="rect">
            <a:avLst/>
          </a:prstGeom>
        </p:spPr>
        <p:txBody>
          <a:bodyPr lIns="91440" tIns="45720" rIns="91440" bIns="45720" anchor="t">
            <a:spAutoFit/>
          </a:bodyPr>
          <a:lstStyle/>
          <a:p>
            <a:pPr marL="609600" indent="-609600" eaLnBrk="1" fontAlgn="auto" hangingPunct="1">
              <a:lnSpc>
                <a:spcPct val="90000"/>
              </a:lnSpc>
              <a:spcAft>
                <a:spcPts val="0"/>
              </a:spcAft>
              <a:buFont typeface="Wingdings" pitchFamily="2" charset="2"/>
              <a:buNone/>
              <a:defRPr/>
            </a:pPr>
            <a:r>
              <a:rPr lang="en-US" sz="1600" b="1" dirty="0">
                <a:latin typeface="Arial"/>
                <a:cs typeface="Arial"/>
              </a:rPr>
              <a:t>1</a:t>
            </a:r>
            <a:r>
              <a:rPr lang="en-US" b="1" dirty="0">
                <a:latin typeface="Arial"/>
                <a:cs typeface="Arial"/>
              </a:rPr>
              <a:t>.  Required 52 credits:</a:t>
            </a:r>
          </a:p>
          <a:p>
            <a:pPr>
              <a:lnSpc>
                <a:spcPct val="90000"/>
              </a:lnSpc>
              <a:defRPr/>
            </a:pPr>
            <a:r>
              <a:rPr lang="en-US" dirty="0">
                <a:latin typeface="Arial"/>
                <a:cs typeface="Arial"/>
              </a:rPr>
              <a:t> Language Arts 10, 11, 12 (English)                         12 credits</a:t>
            </a:r>
          </a:p>
          <a:p>
            <a:pPr>
              <a:lnSpc>
                <a:spcPct val="90000"/>
              </a:lnSpc>
              <a:defRPr/>
            </a:pPr>
            <a:r>
              <a:rPr lang="en-US" dirty="0">
                <a:latin typeface="Arial"/>
                <a:cs typeface="Arial"/>
              </a:rPr>
              <a:t> Social Studies 10                                             	4 credits</a:t>
            </a:r>
          </a:p>
          <a:p>
            <a:pPr>
              <a:lnSpc>
                <a:spcPct val="90000"/>
              </a:lnSpc>
              <a:defRPr/>
            </a:pPr>
            <a:r>
              <a:rPr lang="en-US" dirty="0">
                <a:latin typeface="Arial"/>
                <a:cs typeface="Arial"/>
              </a:rPr>
              <a:t> Social Studies 11 or 12                                              4 credits </a:t>
            </a:r>
          </a:p>
          <a:p>
            <a:pPr>
              <a:lnSpc>
                <a:spcPct val="90000"/>
              </a:lnSpc>
              <a:defRPr/>
            </a:pPr>
            <a:r>
              <a:rPr lang="en-US" dirty="0">
                <a:latin typeface="Arial"/>
                <a:cs typeface="Arial"/>
              </a:rPr>
              <a:t> Science 10, 11                                                           8 credits   </a:t>
            </a:r>
          </a:p>
          <a:p>
            <a:pPr>
              <a:lnSpc>
                <a:spcPct val="90000"/>
              </a:lnSpc>
              <a:defRPr/>
            </a:pPr>
            <a:r>
              <a:rPr lang="en-US" dirty="0">
                <a:latin typeface="Arial"/>
                <a:cs typeface="Arial"/>
              </a:rPr>
              <a:t> Mathematics 10, 11                                                    8 credits</a:t>
            </a:r>
          </a:p>
          <a:p>
            <a:pPr>
              <a:lnSpc>
                <a:spcPct val="90000"/>
              </a:lnSpc>
              <a:defRPr/>
            </a:pPr>
            <a:r>
              <a:rPr lang="en-US" dirty="0">
                <a:latin typeface="Arial"/>
                <a:cs typeface="Arial"/>
              </a:rPr>
              <a:t> Physical Education 10                                       	4 credits</a:t>
            </a:r>
          </a:p>
          <a:p>
            <a:pPr>
              <a:lnSpc>
                <a:spcPct val="90000"/>
              </a:lnSpc>
              <a:defRPr/>
            </a:pPr>
            <a:r>
              <a:rPr lang="en-US" dirty="0">
                <a:latin typeface="Arial"/>
                <a:cs typeface="Arial"/>
              </a:rPr>
              <a:t> Fine Arts </a:t>
            </a:r>
            <a:r>
              <a:rPr lang="en-US" b="1" dirty="0">
                <a:latin typeface="Arial"/>
                <a:cs typeface="Arial"/>
              </a:rPr>
              <a:t>or</a:t>
            </a:r>
            <a:r>
              <a:rPr lang="en-US" dirty="0">
                <a:latin typeface="Arial"/>
                <a:cs typeface="Arial"/>
              </a:rPr>
              <a:t> Applied Skills 10 or 11 or 12                   4 credits</a:t>
            </a:r>
          </a:p>
          <a:p>
            <a:pPr>
              <a:lnSpc>
                <a:spcPct val="90000"/>
              </a:lnSpc>
              <a:defRPr/>
            </a:pPr>
            <a:r>
              <a:rPr lang="en-US" dirty="0">
                <a:latin typeface="Arial"/>
                <a:cs typeface="Arial"/>
              </a:rPr>
              <a:t> Career Life Education 10                                           4</a:t>
            </a:r>
            <a:r>
              <a:rPr lang="en-US" dirty="0">
                <a:solidFill>
                  <a:schemeClr val="accent4">
                    <a:lumMod val="20000"/>
                    <a:lumOff val="80000"/>
                  </a:schemeClr>
                </a:solidFill>
                <a:latin typeface="Arial"/>
                <a:cs typeface="Arial"/>
              </a:rPr>
              <a:t> </a:t>
            </a:r>
            <a:r>
              <a:rPr lang="en-US" dirty="0">
                <a:latin typeface="Arial"/>
                <a:cs typeface="Arial"/>
              </a:rPr>
              <a:t>credits</a:t>
            </a:r>
          </a:p>
          <a:p>
            <a:pPr>
              <a:lnSpc>
                <a:spcPct val="90000"/>
              </a:lnSpc>
              <a:defRPr/>
            </a:pPr>
            <a:r>
              <a:rPr lang="en-US" dirty="0">
                <a:solidFill>
                  <a:srgbClr val="000000"/>
                </a:solidFill>
                <a:latin typeface="Arial"/>
                <a:cs typeface="Arial"/>
              </a:rPr>
              <a:t> Career Life Connections 12  ​​​                           4 credits  </a:t>
            </a:r>
          </a:p>
          <a:p>
            <a:pPr marL="609600" indent="-609600" eaLnBrk="1" fontAlgn="auto" hangingPunct="1">
              <a:lnSpc>
                <a:spcPct val="90000"/>
              </a:lnSpc>
              <a:spcAft>
                <a:spcPts val="0"/>
              </a:spcAft>
              <a:buFont typeface="Wingdings" pitchFamily="2" charset="2"/>
              <a:buNone/>
              <a:defRPr/>
            </a:pPr>
            <a:r>
              <a:rPr lang="en-US" sz="1200" i="1" dirty="0">
                <a:solidFill>
                  <a:srgbClr val="00FFCC"/>
                </a:solidFill>
                <a:latin typeface="Arial"/>
                <a:cs typeface="Arial"/>
              </a:rPr>
              <a:t>                                               </a:t>
            </a:r>
          </a:p>
          <a:p>
            <a:pPr marL="609600" indent="-609600" eaLnBrk="1" fontAlgn="auto" hangingPunct="1">
              <a:lnSpc>
                <a:spcPct val="90000"/>
              </a:lnSpc>
              <a:spcAft>
                <a:spcPts val="0"/>
              </a:spcAft>
              <a:buFont typeface="Wingdings" pitchFamily="2" charset="2"/>
              <a:buNone/>
              <a:defRPr/>
            </a:pPr>
            <a:r>
              <a:rPr lang="en-US" sz="1200" b="1" dirty="0">
                <a:latin typeface="Arial"/>
                <a:cs typeface="Arial"/>
              </a:rPr>
              <a:t>	</a:t>
            </a:r>
            <a:endParaRPr lang="en-US" sz="1200" dirty="0">
              <a:latin typeface="Arial"/>
              <a:cs typeface="Arial"/>
            </a:endParaRPr>
          </a:p>
          <a:p>
            <a:pPr marL="609600" indent="-609600">
              <a:lnSpc>
                <a:spcPct val="90000"/>
              </a:lnSpc>
              <a:defRPr/>
            </a:pPr>
            <a:r>
              <a:rPr lang="en-US" b="1" dirty="0">
                <a:latin typeface="Arial"/>
                <a:cs typeface="Arial"/>
              </a:rPr>
              <a:t>2</a:t>
            </a:r>
            <a:r>
              <a:rPr lang="en-US" sz="1600" b="1" dirty="0">
                <a:latin typeface="Arial"/>
                <a:cs typeface="Arial"/>
              </a:rPr>
              <a:t>. </a:t>
            </a:r>
            <a:r>
              <a:rPr lang="en-US" b="1" dirty="0">
                <a:solidFill>
                  <a:schemeClr val="tx2">
                    <a:lumMod val="75000"/>
                  </a:schemeClr>
                </a:solidFill>
                <a:latin typeface="Arial"/>
                <a:cs typeface="Arial"/>
              </a:rPr>
              <a:t>Electives (Grade 10, 11 and 12)                             </a:t>
            </a:r>
            <a:r>
              <a:rPr lang="en-US" u="sng" dirty="0">
                <a:solidFill>
                  <a:schemeClr val="tx2">
                    <a:lumMod val="75000"/>
                  </a:schemeClr>
                </a:solidFill>
                <a:latin typeface="Arial"/>
                <a:cs typeface="Arial"/>
              </a:rPr>
              <a:t>28 credits</a:t>
            </a:r>
          </a:p>
          <a:p>
            <a:pPr marL="609600" indent="-609600" eaLnBrk="1" fontAlgn="auto" hangingPunct="1">
              <a:lnSpc>
                <a:spcPct val="90000"/>
              </a:lnSpc>
              <a:spcAft>
                <a:spcPts val="0"/>
              </a:spcAft>
              <a:buFont typeface="Wingdings" pitchFamily="2" charset="2"/>
              <a:buNone/>
              <a:defRPr/>
            </a:pPr>
            <a:r>
              <a:rPr lang="en-US" dirty="0">
                <a:solidFill>
                  <a:srgbClr val="FFCC99"/>
                </a:solidFill>
                <a:latin typeface="Arial"/>
                <a:cs typeface="Arial"/>
              </a:rPr>
              <a:t>						</a:t>
            </a:r>
            <a:r>
              <a:rPr lang="en-US" sz="1600" b="1" dirty="0">
                <a:solidFill>
                  <a:schemeClr val="tx2">
                    <a:lumMod val="90000"/>
                  </a:schemeClr>
                </a:solidFill>
                <a:latin typeface="Arial"/>
                <a:cs typeface="Arial"/>
              </a:rPr>
              <a:t>TOTAL     80 credits</a:t>
            </a:r>
          </a:p>
          <a:p>
            <a:pPr marL="609600" indent="-609600" algn="ctr">
              <a:lnSpc>
                <a:spcPct val="90000"/>
              </a:lnSpc>
              <a:defRPr/>
            </a:pPr>
            <a:endParaRPr lang="en-US" sz="1600" b="1" u="sng" dirty="0">
              <a:latin typeface="Arial"/>
              <a:cs typeface="Arial"/>
            </a:endParaRPr>
          </a:p>
          <a:p>
            <a:pPr marL="609600" indent="-609600" algn="ctr">
              <a:lnSpc>
                <a:spcPct val="90000"/>
              </a:lnSpc>
              <a:defRPr/>
            </a:pPr>
            <a:r>
              <a:rPr lang="en-US" sz="1600" b="1" u="sng" dirty="0">
                <a:latin typeface="Arial"/>
                <a:cs typeface="Arial"/>
              </a:rPr>
              <a:t>One course must have an </a:t>
            </a:r>
            <a:r>
              <a:rPr lang="en-US" sz="1600" b="1" u="sng" dirty="0" err="1">
                <a:latin typeface="Arial"/>
                <a:cs typeface="Arial"/>
              </a:rPr>
              <a:t>Inidigenous</a:t>
            </a:r>
            <a:r>
              <a:rPr lang="en-US" sz="1600" b="1" u="sng" dirty="0">
                <a:latin typeface="Arial"/>
                <a:cs typeface="Arial"/>
              </a:rPr>
              <a:t> focus (English First Peoples 10)</a:t>
            </a:r>
            <a:endParaRPr lang="en-US" sz="1600" b="1" u="sng" dirty="0">
              <a:latin typeface="Arial" pitchFamily="34" charset="0"/>
              <a:cs typeface="Arial" pitchFamily="34" charset="0"/>
            </a:endParaRPr>
          </a:p>
          <a:p>
            <a:pPr marL="609600" indent="-609600" algn="ctr">
              <a:lnSpc>
                <a:spcPct val="90000"/>
              </a:lnSpc>
              <a:buFont typeface="Wingdings" pitchFamily="2" charset="2"/>
              <a:defRPr/>
            </a:pPr>
            <a:endParaRPr lang="en-US" b="1" dirty="0">
              <a:solidFill>
                <a:schemeClr val="tx2">
                  <a:lumMod val="90000"/>
                </a:schemeClr>
              </a:solidFill>
              <a:latin typeface="Arial"/>
              <a:cs typeface="Arial"/>
            </a:endParaRPr>
          </a:p>
          <a:p>
            <a:pPr marL="609600" indent="-609600" algn="ctr">
              <a:lnSpc>
                <a:spcPct val="90000"/>
              </a:lnSpc>
              <a:spcAft>
                <a:spcPts val="0"/>
              </a:spcAft>
              <a:buFont typeface="Wingdings" pitchFamily="2" charset="2"/>
              <a:buNone/>
              <a:defRPr/>
            </a:pPr>
            <a:r>
              <a:rPr lang="en-US" b="1" dirty="0">
                <a:solidFill>
                  <a:schemeClr val="tx2">
                    <a:lumMod val="90000"/>
                  </a:schemeClr>
                </a:solidFill>
                <a:latin typeface="Arial"/>
                <a:cs typeface="Arial"/>
              </a:rPr>
              <a:t>(A minimum of 16 credits must be at the Grade 12 level)  </a:t>
            </a:r>
            <a:endParaRPr lang="en-US" dirty="0">
              <a:solidFill>
                <a:schemeClr val="tx2">
                  <a:lumMod val="90000"/>
                </a:schemeClr>
              </a:solidFill>
            </a:endParaRPr>
          </a:p>
        </p:txBody>
      </p:sp>
      <p:sp>
        <p:nvSpPr>
          <p:cNvPr id="3" name="Rectangle 2"/>
          <p:cNvSpPr txBox="1">
            <a:spLocks noRot="1" noChangeArrowheads="1"/>
          </p:cNvSpPr>
          <p:nvPr/>
        </p:nvSpPr>
        <p:spPr>
          <a:xfrm>
            <a:off x="714375" y="428625"/>
            <a:ext cx="7715250" cy="685800"/>
          </a:xfrm>
          <a:prstGeom prst="rect">
            <a:avLst/>
          </a:prstGeom>
          <a:gradFill>
            <a:gsLst>
              <a:gs pos="0">
                <a:srgbClr val="FF0000"/>
              </a:gs>
              <a:gs pos="100000">
                <a:schemeClr val="bg1"/>
              </a:gs>
            </a:gsLst>
            <a:lin ang="5400000" scaled="1"/>
          </a:gradFill>
        </p:spPr>
        <p:txBody>
          <a:bodyPr/>
          <a:lst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eaLnBrk="1" fontAlgn="auto" hangingPunct="1">
              <a:spcAft>
                <a:spcPts val="0"/>
              </a:spcAft>
              <a:defRPr/>
            </a:pPr>
            <a:r>
              <a:rPr lang="en-US" sz="3600" b="1">
                <a:solidFill>
                  <a:schemeClr val="tx1"/>
                </a:solidFill>
                <a:latin typeface="Arial" pitchFamily="34" charset="0"/>
                <a:cs typeface="Arial" pitchFamily="34" charset="0"/>
              </a:rPr>
              <a:t>Graduation Program – 80 Credits</a:t>
            </a:r>
          </a:p>
        </p:txBody>
      </p:sp>
    </p:spTree>
    <p:extLst>
      <p:ext uri="{BB962C8B-B14F-4D97-AF65-F5344CB8AC3E}">
        <p14:creationId xmlns:p14="http://schemas.microsoft.com/office/powerpoint/2010/main" val="3928858795"/>
      </p:ext>
    </p:extLst>
  </p:cSld>
  <p:clrMapOvr>
    <a:masterClrMapping/>
  </p:clrMapOvr>
  <p:transition>
    <p:rand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2F5663ABF13DE46ABAB4E8D4CC73D1D" ma:contentTypeVersion="8" ma:contentTypeDescription="Create a new document." ma:contentTypeScope="" ma:versionID="07939035dad6da8b9deab53f9eaffbe5">
  <xsd:schema xmlns:xsd="http://www.w3.org/2001/XMLSchema" xmlns:xs="http://www.w3.org/2001/XMLSchema" xmlns:p="http://schemas.microsoft.com/office/2006/metadata/properties" xmlns:ns2="ace1ea4d-583c-4ba9-8d98-6b42cbebae67" xmlns:ns3="9bfd9399-c4fb-44a6-9bea-6935655d34df" targetNamespace="http://schemas.microsoft.com/office/2006/metadata/properties" ma:root="true" ma:fieldsID="b1c1d8f0247092f690b1a29164579d62" ns2:_="" ns3:_="">
    <xsd:import namespace="ace1ea4d-583c-4ba9-8d98-6b42cbebae67"/>
    <xsd:import namespace="9bfd9399-c4fb-44a6-9bea-6935655d34d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e1ea4d-583c-4ba9-8d98-6b42cbebae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fd9399-c4fb-44a6-9bea-6935655d34d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1A1F39-6F11-4D2D-B26B-F7938EFD6305}">
  <ds:schemaRefs>
    <ds:schemaRef ds:uri="93bc635b-5cd5-45b3-b285-d748c0b4574e"/>
    <ds:schemaRef ds:uri="edc88af4-8348-4132-afc7-b0c158170d3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B3A1730-A8B5-4F8E-BA60-8F6DEB418F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e1ea4d-583c-4ba9-8d98-6b42cbebae67"/>
    <ds:schemaRef ds:uri="9bfd9399-c4fb-44a6-9bea-6935655d34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3E25DB-736E-4DAC-81A3-9511FC4780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49</Slides>
  <Notes>10</Notes>
  <HiddenSlides>0</HiddenSlide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Office Theme</vt:lpstr>
      <vt:lpstr>office theme</vt:lpstr>
      <vt:lpstr>PowerPoint Presentation</vt:lpstr>
      <vt:lpstr>Land Acknowledgement </vt:lpstr>
      <vt:lpstr>Welcome to Course Selection!  </vt:lpstr>
      <vt:lpstr>Let's Begin! Log in to MYEDBC</vt:lpstr>
      <vt:lpstr>Forgot Password?</vt:lpstr>
      <vt:lpstr>Click on the  appropriate link  and follow the steps</vt:lpstr>
      <vt:lpstr>Still can't get in or account is disabled?</vt:lpstr>
      <vt:lpstr>PowerPoint Presentation</vt:lpstr>
      <vt:lpstr>PowerPoint Presentation</vt:lpstr>
      <vt:lpstr>PowerPoint Presentation</vt:lpstr>
      <vt:lpstr>PowerPoint Presentation</vt:lpstr>
      <vt:lpstr>ACADEMIC - Required Courses</vt:lpstr>
      <vt:lpstr>PowerPoint Presentation</vt:lpstr>
      <vt:lpstr>PowerPoint Presentation</vt:lpstr>
      <vt:lpstr>PowerPoint Presentation</vt:lpstr>
      <vt:lpstr>PowerPoint Presentation</vt:lpstr>
      <vt:lpstr>Math Pathways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FOODS LEADERSHIP</vt:lpstr>
      <vt:lpstr>What is LEAP?</vt:lpstr>
      <vt:lpstr>PowerPoint Presentation</vt:lpstr>
      <vt:lpstr>Classroom Learning</vt:lpstr>
      <vt:lpstr>Field Studies </vt:lpstr>
      <vt:lpstr>PowerPoint Presentation</vt:lpstr>
      <vt:lpstr>PowerPoint Presentation</vt:lpstr>
      <vt:lpstr>PowerPoint Presentation</vt:lpstr>
      <vt:lpstr>PowerPoint Presentation</vt:lpstr>
      <vt:lpstr>PowerPoint Presentation</vt:lpstr>
      <vt:lpstr>FRENCH IMMERSION</vt:lpstr>
      <vt:lpstr>CAREER LIFE EDUCATION</vt:lpstr>
      <vt:lpstr>LEAP</vt:lpstr>
      <vt:lpstr>MATHEMATICS</vt:lpstr>
      <vt:lpstr>ELECTIVES</vt:lpstr>
      <vt:lpstr>PowerPoint Presentation</vt:lpstr>
      <vt:lpstr>PowerPoint Presentation</vt:lpstr>
      <vt:lpstr>PowerPoint Presentation</vt:lpstr>
      <vt:lpstr>COUNSELLOR NOTES</vt:lpstr>
      <vt:lpstr>Resources</vt:lpstr>
      <vt:lpstr>PowerPoint Presentation</vt:lpstr>
      <vt:lpstr>Questions?</vt:lpstr>
    </vt:vector>
  </TitlesOfParts>
  <Company>SD43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RButler</dc:creator>
  <cp:revision>909</cp:revision>
  <cp:lastPrinted>2021-01-12T22:18:11Z</cp:lastPrinted>
  <dcterms:created xsi:type="dcterms:W3CDTF">2000-02-21T20:04:10Z</dcterms:created>
  <dcterms:modified xsi:type="dcterms:W3CDTF">2025-11-28T21:51:12Z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0x010100A2F5663ABF13DE46ABAB4E8D4CC73D1D</vt:lpwstr>
  </property>
  <property fmtid="{D5CDD505-2E9C-101B-9397-08002B2CF9AE}" pid="3" name="MediaServiceImageTags">
    <vt:lpwstr/>
  </property>
</Properties>
</file>