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6738" r:id="rId1"/>
  </p:sldMasterIdLst>
  <p:notesMasterIdLst>
    <p:notesMasterId r:id="rId34"/>
  </p:notesMasterIdLst>
  <p:handoutMasterIdLst>
    <p:handoutMasterId r:id="rId35"/>
  </p:handoutMasterIdLst>
  <p:sldIdLst>
    <p:sldId id="256" r:id="rId2"/>
    <p:sldId id="333" r:id="rId3"/>
    <p:sldId id="258" r:id="rId4"/>
    <p:sldId id="274" r:id="rId5"/>
    <p:sldId id="331" r:id="rId6"/>
    <p:sldId id="340" r:id="rId7"/>
    <p:sldId id="318" r:id="rId8"/>
    <p:sldId id="309" r:id="rId9"/>
    <p:sldId id="311" r:id="rId10"/>
    <p:sldId id="332" r:id="rId11"/>
    <p:sldId id="335" r:id="rId12"/>
    <p:sldId id="337" r:id="rId13"/>
    <p:sldId id="336" r:id="rId14"/>
    <p:sldId id="338" r:id="rId15"/>
    <p:sldId id="291" r:id="rId16"/>
    <p:sldId id="339" r:id="rId17"/>
    <p:sldId id="298" r:id="rId18"/>
    <p:sldId id="264" r:id="rId19"/>
    <p:sldId id="268" r:id="rId20"/>
    <p:sldId id="341" r:id="rId21"/>
    <p:sldId id="307" r:id="rId22"/>
    <p:sldId id="345" r:id="rId23"/>
    <p:sldId id="349" r:id="rId24"/>
    <p:sldId id="348" r:id="rId25"/>
    <p:sldId id="342" r:id="rId26"/>
    <p:sldId id="344" r:id="rId27"/>
    <p:sldId id="346" r:id="rId28"/>
    <p:sldId id="347" r:id="rId29"/>
    <p:sldId id="351" r:id="rId30"/>
    <p:sldId id="343" r:id="rId31"/>
    <p:sldId id="350" r:id="rId32"/>
    <p:sldId id="328"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ela Spenc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a:srgbClr val="205559"/>
    <a:srgbClr val="060C7A"/>
    <a:srgbClr val="000000"/>
    <a:srgbClr val="FF6FCF"/>
    <a:srgbClr val="4F6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7F75B-6E8A-3DEC-47AC-379868853463}" v="64" dt="2026-01-23T20:07:37.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3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95F338-634B-429F-A954-7833B3618BC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31CF8D2-81CD-41FB-9706-774803635C2C}">
      <dgm:prSet/>
      <dgm:spPr/>
      <dgm:t>
        <a:bodyPr/>
        <a:lstStyle/>
        <a:p>
          <a:pPr algn="l">
            <a:lnSpc>
              <a:spcPct val="90000"/>
            </a:lnSpc>
          </a:pPr>
          <a:r>
            <a:rPr lang="en-US" sz="2500" b="1" dirty="0">
              <a:solidFill>
                <a:srgbClr val="FFFFFF"/>
              </a:solidFill>
              <a:ea typeface="+mn-ea"/>
              <a:cs typeface="+mn-cs"/>
            </a:rPr>
            <a:t>A – </a:t>
          </a:r>
          <a:r>
            <a:rPr lang="en-US" sz="2500" b="1" dirty="0">
              <a:solidFill>
                <a:srgbClr val="FFFFFF"/>
              </a:solidFill>
              <a:latin typeface="Century Gothic" panose="020B0502020202020204"/>
              <a:ea typeface="+mn-ea"/>
              <a:cs typeface="+mn-cs"/>
            </a:rPr>
            <a:t>Gill</a:t>
          </a:r>
          <a:r>
            <a:rPr lang="en-US" sz="2500" b="1" dirty="0">
              <a:solidFill>
                <a:srgbClr val="FFFFFF"/>
              </a:solidFill>
              <a:ea typeface="+mn-ea"/>
              <a:cs typeface="+mn-cs"/>
            </a:rPr>
            <a:t>           Ms. Phillips</a:t>
          </a:r>
          <a:endParaRPr lang="en-US" sz="2500" dirty="0">
            <a:solidFill>
              <a:srgbClr val="FFFFFF"/>
            </a:solidFill>
            <a:ea typeface="+mn-ea"/>
            <a:cs typeface="+mn-cs"/>
          </a:endParaRPr>
        </a:p>
      </dgm:t>
    </dgm:pt>
    <dgm:pt modelId="{BF72B753-6780-43C4-BDF6-2F504C48DB7F}" type="parTrans" cxnId="{9C28F758-D2BB-4134-BC40-CE3B247A28C8}">
      <dgm:prSet/>
      <dgm:spPr/>
      <dgm:t>
        <a:bodyPr/>
        <a:lstStyle/>
        <a:p>
          <a:endParaRPr lang="en-US"/>
        </a:p>
      </dgm:t>
    </dgm:pt>
    <dgm:pt modelId="{DF9EE251-0380-44A4-B117-EFBAE6B312BE}" type="sibTrans" cxnId="{9C28F758-D2BB-4134-BC40-CE3B247A28C8}">
      <dgm:prSet/>
      <dgm:spPr/>
      <dgm:t>
        <a:bodyPr/>
        <a:lstStyle/>
        <a:p>
          <a:endParaRPr lang="en-US"/>
        </a:p>
      </dgm:t>
    </dgm:pt>
    <dgm:pt modelId="{425BEB63-EC9B-453E-810C-55BACC5F63E6}">
      <dgm:prSet/>
      <dgm:spPr/>
      <dgm:t>
        <a:bodyPr/>
        <a:lstStyle/>
        <a:p>
          <a:pPr algn="l">
            <a:lnSpc>
              <a:spcPct val="90000"/>
            </a:lnSpc>
          </a:pPr>
          <a:r>
            <a:rPr lang="en-US" sz="2500" b="1" dirty="0">
              <a:solidFill>
                <a:srgbClr val="FFFFFF"/>
              </a:solidFill>
              <a:latin typeface="Century Gothic" panose="020B0502020202020204"/>
              <a:ea typeface="+mn-ea"/>
              <a:cs typeface="+mn-cs"/>
            </a:rPr>
            <a:t>Gill</a:t>
          </a:r>
          <a:r>
            <a:rPr lang="en-US" sz="2500" b="1" dirty="0">
              <a:solidFill>
                <a:srgbClr val="FFFFFF"/>
              </a:solidFill>
              <a:ea typeface="+mn-ea"/>
              <a:cs typeface="+mn-cs"/>
            </a:rPr>
            <a:t> – Liu          Ms. Wilson</a:t>
          </a:r>
          <a:endParaRPr lang="en-US" sz="2500" dirty="0">
            <a:solidFill>
              <a:srgbClr val="FFFFFF"/>
            </a:solidFill>
            <a:ea typeface="+mn-ea"/>
            <a:cs typeface="+mn-cs"/>
          </a:endParaRPr>
        </a:p>
      </dgm:t>
    </dgm:pt>
    <dgm:pt modelId="{4A64F974-1008-41BE-991C-BB4239689F4D}" type="parTrans" cxnId="{2BA94E89-068E-4400-8757-F3DD3C4EFF59}">
      <dgm:prSet/>
      <dgm:spPr/>
      <dgm:t>
        <a:bodyPr/>
        <a:lstStyle/>
        <a:p>
          <a:endParaRPr lang="en-US"/>
        </a:p>
      </dgm:t>
    </dgm:pt>
    <dgm:pt modelId="{E66A2D28-3039-4E53-877E-D2BB366710BB}" type="sibTrans" cxnId="{2BA94E89-068E-4400-8757-F3DD3C4EFF59}">
      <dgm:prSet/>
      <dgm:spPr/>
      <dgm:t>
        <a:bodyPr/>
        <a:lstStyle/>
        <a:p>
          <a:endParaRPr lang="en-US"/>
        </a:p>
      </dgm:t>
    </dgm:pt>
    <dgm:pt modelId="{B371E5E6-6EC8-4A5F-8A56-E1DCC6BBEB83}">
      <dgm:prSet/>
      <dgm:spPr/>
      <dgm:t>
        <a:bodyPr/>
        <a:lstStyle/>
        <a:p>
          <a:pPr algn="l">
            <a:lnSpc>
              <a:spcPct val="90000"/>
            </a:lnSpc>
          </a:pPr>
          <a:r>
            <a:rPr lang="en-US" sz="2500" b="1" dirty="0">
              <a:solidFill>
                <a:srgbClr val="FFFFFF"/>
              </a:solidFill>
              <a:latin typeface="Century Gothic" panose="020B0502020202020204"/>
              <a:ea typeface="+mn-ea"/>
              <a:cs typeface="+mn-cs"/>
            </a:rPr>
            <a:t>Lo</a:t>
          </a:r>
          <a:r>
            <a:rPr lang="en-US" sz="2500" b="1" dirty="0">
              <a:solidFill>
                <a:srgbClr val="FFFFFF"/>
              </a:solidFill>
              <a:ea typeface="+mn-ea"/>
              <a:cs typeface="+mn-cs"/>
            </a:rPr>
            <a:t> - </a:t>
          </a:r>
          <a:r>
            <a:rPr lang="en-US" sz="2500" b="1" dirty="0">
              <a:solidFill>
                <a:srgbClr val="FFFFFF"/>
              </a:solidFill>
              <a:latin typeface="Century Gothic" panose="020B0502020202020204"/>
              <a:ea typeface="+mn-ea"/>
              <a:cs typeface="+mn-cs"/>
            </a:rPr>
            <a:t>Th</a:t>
          </a:r>
          <a:r>
            <a:rPr lang="en-US" sz="2500" b="1" dirty="0">
              <a:solidFill>
                <a:srgbClr val="FFFFFF"/>
              </a:solidFill>
              <a:ea typeface="+mn-ea"/>
              <a:cs typeface="+mn-cs"/>
            </a:rPr>
            <a:t>           Ms. Barclay</a:t>
          </a:r>
          <a:endParaRPr lang="en-US" sz="2500" dirty="0">
            <a:solidFill>
              <a:srgbClr val="FFFFFF"/>
            </a:solidFill>
            <a:ea typeface="+mn-ea"/>
            <a:cs typeface="+mn-cs"/>
          </a:endParaRPr>
        </a:p>
      </dgm:t>
    </dgm:pt>
    <dgm:pt modelId="{453831A9-B321-47F5-9855-E1FA60A125CE}" type="parTrans" cxnId="{1A75A882-5CD9-45C7-ACE3-0E6252AD9EB3}">
      <dgm:prSet/>
      <dgm:spPr/>
      <dgm:t>
        <a:bodyPr/>
        <a:lstStyle/>
        <a:p>
          <a:endParaRPr lang="en-US"/>
        </a:p>
      </dgm:t>
    </dgm:pt>
    <dgm:pt modelId="{A31094A0-BA9D-4D67-802B-A6A2304C960C}" type="sibTrans" cxnId="{1A75A882-5CD9-45C7-ACE3-0E6252AD9EB3}">
      <dgm:prSet/>
      <dgm:spPr/>
      <dgm:t>
        <a:bodyPr/>
        <a:lstStyle/>
        <a:p>
          <a:endParaRPr lang="en-US"/>
        </a:p>
      </dgm:t>
    </dgm:pt>
    <dgm:pt modelId="{9CB3DC0B-BC4E-4C1E-A7A8-92D3F74B79E4}">
      <dgm:prSet/>
      <dgm:spPr/>
      <dgm:t>
        <a:bodyPr/>
        <a:lstStyle/>
        <a:p>
          <a:pPr algn="l">
            <a:lnSpc>
              <a:spcPct val="90000"/>
            </a:lnSpc>
          </a:pPr>
          <a:r>
            <a:rPr lang="en-US" sz="2500" b="1" dirty="0">
              <a:solidFill>
                <a:srgbClr val="FFFFFF"/>
              </a:solidFill>
              <a:latin typeface="Century Gothic" panose="020B0502020202020204"/>
              <a:ea typeface="+mn-ea"/>
              <a:cs typeface="+mn-cs"/>
            </a:rPr>
            <a:t>Ti</a:t>
          </a:r>
          <a:r>
            <a:rPr lang="en-US" sz="2500" b="1" dirty="0">
              <a:solidFill>
                <a:srgbClr val="FFFFFF"/>
              </a:solidFill>
              <a:ea typeface="+mn-ea"/>
              <a:cs typeface="+mn-cs"/>
            </a:rPr>
            <a:t> - Z             Ms. Blackwell</a:t>
          </a:r>
          <a:endParaRPr lang="en-US" sz="2500" dirty="0">
            <a:solidFill>
              <a:srgbClr val="FFFFFF"/>
            </a:solidFill>
            <a:ea typeface="+mn-ea"/>
            <a:cs typeface="+mn-cs"/>
          </a:endParaRPr>
        </a:p>
      </dgm:t>
    </dgm:pt>
    <dgm:pt modelId="{99CD2DF6-522C-433E-B226-4B67E6CEB16E}" type="parTrans" cxnId="{9EA82B99-905B-4836-9832-E4C9430E1C1E}">
      <dgm:prSet/>
      <dgm:spPr/>
      <dgm:t>
        <a:bodyPr/>
        <a:lstStyle/>
        <a:p>
          <a:endParaRPr lang="en-US"/>
        </a:p>
      </dgm:t>
    </dgm:pt>
    <dgm:pt modelId="{1CE46E04-9428-475A-BEF6-21D9660628A6}" type="sibTrans" cxnId="{9EA82B99-905B-4836-9832-E4C9430E1C1E}">
      <dgm:prSet/>
      <dgm:spPr/>
      <dgm:t>
        <a:bodyPr/>
        <a:lstStyle/>
        <a:p>
          <a:endParaRPr lang="en-US"/>
        </a:p>
      </dgm:t>
    </dgm:pt>
    <dgm:pt modelId="{69C06032-66BC-4AEE-A8FB-B1A1BD39B32F}" type="pres">
      <dgm:prSet presAssocID="{A695F338-634B-429F-A954-7833B3618BC9}" presName="linear" presStyleCnt="0">
        <dgm:presLayoutVars>
          <dgm:animLvl val="lvl"/>
          <dgm:resizeHandles val="exact"/>
        </dgm:presLayoutVars>
      </dgm:prSet>
      <dgm:spPr/>
    </dgm:pt>
    <dgm:pt modelId="{AF356906-5C02-4347-A1EA-02E95B9A243D}" type="pres">
      <dgm:prSet presAssocID="{D31CF8D2-81CD-41FB-9706-774803635C2C}" presName="parentText" presStyleLbl="node1" presStyleIdx="0" presStyleCnt="4">
        <dgm:presLayoutVars>
          <dgm:chMax val="0"/>
          <dgm:bulletEnabled val="1"/>
        </dgm:presLayoutVars>
      </dgm:prSet>
      <dgm:spPr/>
    </dgm:pt>
    <dgm:pt modelId="{78492D32-77A3-4A33-99AC-CB119536897A}" type="pres">
      <dgm:prSet presAssocID="{DF9EE251-0380-44A4-B117-EFBAE6B312BE}" presName="spacer" presStyleCnt="0"/>
      <dgm:spPr/>
    </dgm:pt>
    <dgm:pt modelId="{E80DF8B1-5351-4762-A3DF-C3AC3E753247}" type="pres">
      <dgm:prSet presAssocID="{425BEB63-EC9B-453E-810C-55BACC5F63E6}" presName="parentText" presStyleLbl="node1" presStyleIdx="1" presStyleCnt="4">
        <dgm:presLayoutVars>
          <dgm:chMax val="0"/>
          <dgm:bulletEnabled val="1"/>
        </dgm:presLayoutVars>
      </dgm:prSet>
      <dgm:spPr/>
    </dgm:pt>
    <dgm:pt modelId="{C368BD49-20E3-4533-8A30-FC8D76D4680A}" type="pres">
      <dgm:prSet presAssocID="{E66A2D28-3039-4E53-877E-D2BB366710BB}" presName="spacer" presStyleCnt="0"/>
      <dgm:spPr/>
    </dgm:pt>
    <dgm:pt modelId="{8D3EFD77-5D4E-4B09-92A9-2250ADBCCC44}" type="pres">
      <dgm:prSet presAssocID="{B371E5E6-6EC8-4A5F-8A56-E1DCC6BBEB83}" presName="parentText" presStyleLbl="node1" presStyleIdx="2" presStyleCnt="4">
        <dgm:presLayoutVars>
          <dgm:chMax val="0"/>
          <dgm:bulletEnabled val="1"/>
        </dgm:presLayoutVars>
      </dgm:prSet>
      <dgm:spPr/>
    </dgm:pt>
    <dgm:pt modelId="{8FFDCB3E-71C4-40F5-B9BA-E151E1BC8160}" type="pres">
      <dgm:prSet presAssocID="{A31094A0-BA9D-4D67-802B-A6A2304C960C}" presName="spacer" presStyleCnt="0"/>
      <dgm:spPr/>
    </dgm:pt>
    <dgm:pt modelId="{9340CF66-A804-40B9-B842-E45CE77C1C5F}" type="pres">
      <dgm:prSet presAssocID="{9CB3DC0B-BC4E-4C1E-A7A8-92D3F74B79E4}" presName="parentText" presStyleLbl="node1" presStyleIdx="3" presStyleCnt="4">
        <dgm:presLayoutVars>
          <dgm:chMax val="0"/>
          <dgm:bulletEnabled val="1"/>
        </dgm:presLayoutVars>
      </dgm:prSet>
      <dgm:spPr/>
    </dgm:pt>
  </dgm:ptLst>
  <dgm:cxnLst>
    <dgm:cxn modelId="{C0148B16-CC17-4EA6-BF40-592ADCBEED74}" type="presOf" srcId="{A695F338-634B-429F-A954-7833B3618BC9}" destId="{69C06032-66BC-4AEE-A8FB-B1A1BD39B32F}" srcOrd="0" destOrd="0" presId="urn:microsoft.com/office/officeart/2005/8/layout/vList2"/>
    <dgm:cxn modelId="{10F62827-6129-42F6-82E2-6DCA8FF3E08A}" type="presOf" srcId="{D31CF8D2-81CD-41FB-9706-774803635C2C}" destId="{AF356906-5C02-4347-A1EA-02E95B9A243D}" srcOrd="0" destOrd="0" presId="urn:microsoft.com/office/officeart/2005/8/layout/vList2"/>
    <dgm:cxn modelId="{9C28F758-D2BB-4134-BC40-CE3B247A28C8}" srcId="{A695F338-634B-429F-A954-7833B3618BC9}" destId="{D31CF8D2-81CD-41FB-9706-774803635C2C}" srcOrd="0" destOrd="0" parTransId="{BF72B753-6780-43C4-BDF6-2F504C48DB7F}" sibTransId="{DF9EE251-0380-44A4-B117-EFBAE6B312BE}"/>
    <dgm:cxn modelId="{1A75A882-5CD9-45C7-ACE3-0E6252AD9EB3}" srcId="{A695F338-634B-429F-A954-7833B3618BC9}" destId="{B371E5E6-6EC8-4A5F-8A56-E1DCC6BBEB83}" srcOrd="2" destOrd="0" parTransId="{453831A9-B321-47F5-9855-E1FA60A125CE}" sibTransId="{A31094A0-BA9D-4D67-802B-A6A2304C960C}"/>
    <dgm:cxn modelId="{2BA94E89-068E-4400-8757-F3DD3C4EFF59}" srcId="{A695F338-634B-429F-A954-7833B3618BC9}" destId="{425BEB63-EC9B-453E-810C-55BACC5F63E6}" srcOrd="1" destOrd="0" parTransId="{4A64F974-1008-41BE-991C-BB4239689F4D}" sibTransId="{E66A2D28-3039-4E53-877E-D2BB366710BB}"/>
    <dgm:cxn modelId="{9EA82B99-905B-4836-9832-E4C9430E1C1E}" srcId="{A695F338-634B-429F-A954-7833B3618BC9}" destId="{9CB3DC0B-BC4E-4C1E-A7A8-92D3F74B79E4}" srcOrd="3" destOrd="0" parTransId="{99CD2DF6-522C-433E-B226-4B67E6CEB16E}" sibTransId="{1CE46E04-9428-475A-BEF6-21D9660628A6}"/>
    <dgm:cxn modelId="{A508B0B1-F340-46C6-95E1-FC6F589BB38C}" type="presOf" srcId="{425BEB63-EC9B-453E-810C-55BACC5F63E6}" destId="{E80DF8B1-5351-4762-A3DF-C3AC3E753247}" srcOrd="0" destOrd="0" presId="urn:microsoft.com/office/officeart/2005/8/layout/vList2"/>
    <dgm:cxn modelId="{34F2BBC3-A0AC-41E3-BBC7-A4B6CA9B1E48}" type="presOf" srcId="{B371E5E6-6EC8-4A5F-8A56-E1DCC6BBEB83}" destId="{8D3EFD77-5D4E-4B09-92A9-2250ADBCCC44}" srcOrd="0" destOrd="0" presId="urn:microsoft.com/office/officeart/2005/8/layout/vList2"/>
    <dgm:cxn modelId="{AF4279FF-A0EA-47E0-86DF-DA225AF5736D}" type="presOf" srcId="{9CB3DC0B-BC4E-4C1E-A7A8-92D3F74B79E4}" destId="{9340CF66-A804-40B9-B842-E45CE77C1C5F}" srcOrd="0" destOrd="0" presId="urn:microsoft.com/office/officeart/2005/8/layout/vList2"/>
    <dgm:cxn modelId="{5ED0BBB5-D86B-4E8C-9620-E3FE243C3450}" type="presParOf" srcId="{69C06032-66BC-4AEE-A8FB-B1A1BD39B32F}" destId="{AF356906-5C02-4347-A1EA-02E95B9A243D}" srcOrd="0" destOrd="0" presId="urn:microsoft.com/office/officeart/2005/8/layout/vList2"/>
    <dgm:cxn modelId="{714FCEDE-404F-47D7-BD60-0FBE8453647F}" type="presParOf" srcId="{69C06032-66BC-4AEE-A8FB-B1A1BD39B32F}" destId="{78492D32-77A3-4A33-99AC-CB119536897A}" srcOrd="1" destOrd="0" presId="urn:microsoft.com/office/officeart/2005/8/layout/vList2"/>
    <dgm:cxn modelId="{CE80C577-AAEC-4943-BE8E-BA9F214E0FCF}" type="presParOf" srcId="{69C06032-66BC-4AEE-A8FB-B1A1BD39B32F}" destId="{E80DF8B1-5351-4762-A3DF-C3AC3E753247}" srcOrd="2" destOrd="0" presId="urn:microsoft.com/office/officeart/2005/8/layout/vList2"/>
    <dgm:cxn modelId="{CD2231DE-2F1C-49A2-8933-2BA12AEE7AE9}" type="presParOf" srcId="{69C06032-66BC-4AEE-A8FB-B1A1BD39B32F}" destId="{C368BD49-20E3-4533-8A30-FC8D76D4680A}" srcOrd="3" destOrd="0" presId="urn:microsoft.com/office/officeart/2005/8/layout/vList2"/>
    <dgm:cxn modelId="{EA2BFDAD-3341-4469-B934-390B98418CDE}" type="presParOf" srcId="{69C06032-66BC-4AEE-A8FB-B1A1BD39B32F}" destId="{8D3EFD77-5D4E-4B09-92A9-2250ADBCCC44}" srcOrd="4" destOrd="0" presId="urn:microsoft.com/office/officeart/2005/8/layout/vList2"/>
    <dgm:cxn modelId="{7B7349EA-24D4-4204-BBB4-6255B3682958}" type="presParOf" srcId="{69C06032-66BC-4AEE-A8FB-B1A1BD39B32F}" destId="{8FFDCB3E-71C4-40F5-B9BA-E151E1BC8160}" srcOrd="5" destOrd="0" presId="urn:microsoft.com/office/officeart/2005/8/layout/vList2"/>
    <dgm:cxn modelId="{8540801D-8343-4FBF-9ECE-9C73A70E6FF1}" type="presParOf" srcId="{69C06032-66BC-4AEE-A8FB-B1A1BD39B32F}" destId="{9340CF66-A804-40B9-B842-E45CE77C1C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A026F3-6A48-4918-8E56-AD261F734F75}"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DE32FE1-D7E2-4858-85B9-A1A0FD6ADD8D}">
      <dgm:prSet/>
      <dgm:spPr/>
      <dgm:t>
        <a:bodyPr/>
        <a:lstStyle/>
        <a:p>
          <a:pPr>
            <a:defRPr b="1"/>
          </a:pPr>
          <a:r>
            <a:rPr lang="en-US"/>
            <a:t>Jan.–Mar.</a:t>
          </a:r>
        </a:p>
      </dgm:t>
    </dgm:pt>
    <dgm:pt modelId="{E842C506-1375-4501-BC7C-E0B88A750F38}" type="parTrans" cxnId="{8EE79CC6-10C0-4CE8-BBC2-D63AFA172CC0}">
      <dgm:prSet/>
      <dgm:spPr/>
      <dgm:t>
        <a:bodyPr/>
        <a:lstStyle/>
        <a:p>
          <a:endParaRPr lang="en-US"/>
        </a:p>
      </dgm:t>
    </dgm:pt>
    <dgm:pt modelId="{09392892-7E1B-4858-A598-A46CD24A4CFD}" type="sibTrans" cxnId="{8EE79CC6-10C0-4CE8-BBC2-D63AFA172CC0}">
      <dgm:prSet/>
      <dgm:spPr/>
      <dgm:t>
        <a:bodyPr/>
        <a:lstStyle/>
        <a:p>
          <a:endParaRPr lang="en-US"/>
        </a:p>
      </dgm:t>
    </dgm:pt>
    <dgm:pt modelId="{3D476D6E-E183-4116-888B-50167804D5D9}">
      <dgm:prSet/>
      <dgm:spPr/>
      <dgm:t>
        <a:bodyPr/>
        <a:lstStyle/>
        <a:p>
          <a:r>
            <a:rPr lang="en-US" dirty="0"/>
            <a:t>students choose courses</a:t>
          </a:r>
        </a:p>
      </dgm:t>
    </dgm:pt>
    <dgm:pt modelId="{6D7A94B4-93DF-428E-A458-61FBCD6AE159}" type="parTrans" cxnId="{077E2A35-89D4-428B-8B35-F1833CDAFE4F}">
      <dgm:prSet/>
      <dgm:spPr/>
      <dgm:t>
        <a:bodyPr/>
        <a:lstStyle/>
        <a:p>
          <a:endParaRPr lang="en-US"/>
        </a:p>
      </dgm:t>
    </dgm:pt>
    <dgm:pt modelId="{87320748-40D7-4D52-98FD-38BF79A34E01}" type="sibTrans" cxnId="{077E2A35-89D4-428B-8B35-F1833CDAFE4F}">
      <dgm:prSet/>
      <dgm:spPr/>
      <dgm:t>
        <a:bodyPr/>
        <a:lstStyle/>
        <a:p>
          <a:endParaRPr lang="en-US"/>
        </a:p>
      </dgm:t>
    </dgm:pt>
    <dgm:pt modelId="{986FC265-2B81-456D-929D-48761519BB52}">
      <dgm:prSet/>
      <dgm:spPr/>
      <dgm:t>
        <a:bodyPr/>
        <a:lstStyle/>
        <a:p>
          <a:pPr>
            <a:defRPr b="1"/>
          </a:pPr>
          <a:r>
            <a:rPr lang="en-US"/>
            <a:t>Mar.–May</a:t>
          </a:r>
        </a:p>
      </dgm:t>
    </dgm:pt>
    <dgm:pt modelId="{6A00F812-C929-43DB-B846-CD306D44EABC}" type="parTrans" cxnId="{9E7561FB-D766-4054-94F2-1AAE73BC8D31}">
      <dgm:prSet/>
      <dgm:spPr/>
      <dgm:t>
        <a:bodyPr/>
        <a:lstStyle/>
        <a:p>
          <a:endParaRPr lang="en-US"/>
        </a:p>
      </dgm:t>
    </dgm:pt>
    <dgm:pt modelId="{D51019E0-8A4F-49A1-876A-648B8BF5C927}" type="sibTrans" cxnId="{9E7561FB-D766-4054-94F2-1AAE73BC8D31}">
      <dgm:prSet/>
      <dgm:spPr/>
      <dgm:t>
        <a:bodyPr/>
        <a:lstStyle/>
        <a:p>
          <a:endParaRPr lang="en-US"/>
        </a:p>
      </dgm:t>
    </dgm:pt>
    <dgm:pt modelId="{F848210A-D2BA-4B14-8E37-674CBF2FA1A8}">
      <dgm:prSet/>
      <dgm:spPr/>
      <dgm:t>
        <a:bodyPr/>
        <a:lstStyle/>
        <a:p>
          <a:r>
            <a:rPr lang="en-US"/>
            <a:t>admin builds the timetable</a:t>
          </a:r>
        </a:p>
      </dgm:t>
    </dgm:pt>
    <dgm:pt modelId="{05D97BC9-9F49-4E01-8561-44D38FBF9061}" type="parTrans" cxnId="{F1293D64-6584-47E7-9D48-CC7C847DC910}">
      <dgm:prSet/>
      <dgm:spPr/>
      <dgm:t>
        <a:bodyPr/>
        <a:lstStyle/>
        <a:p>
          <a:endParaRPr lang="en-US"/>
        </a:p>
      </dgm:t>
    </dgm:pt>
    <dgm:pt modelId="{BC5CA5C1-C359-4EA4-905F-965D060652F6}" type="sibTrans" cxnId="{F1293D64-6584-47E7-9D48-CC7C847DC910}">
      <dgm:prSet/>
      <dgm:spPr/>
      <dgm:t>
        <a:bodyPr/>
        <a:lstStyle/>
        <a:p>
          <a:endParaRPr lang="en-US"/>
        </a:p>
      </dgm:t>
    </dgm:pt>
    <dgm:pt modelId="{FBD8B032-BBDA-4DDC-9F26-C97802106DEB}">
      <dgm:prSet/>
      <dgm:spPr/>
      <dgm:t>
        <a:bodyPr/>
        <a:lstStyle/>
        <a:p>
          <a:pPr>
            <a:defRPr b="1"/>
          </a:pPr>
          <a:r>
            <a:rPr lang="en-US"/>
            <a:t>May–June</a:t>
          </a:r>
        </a:p>
      </dgm:t>
    </dgm:pt>
    <dgm:pt modelId="{F0C97FE1-5C10-469A-870A-75CFE27C3829}" type="parTrans" cxnId="{A2FC1E6B-451B-4C84-916B-8B9F41785A79}">
      <dgm:prSet/>
      <dgm:spPr/>
      <dgm:t>
        <a:bodyPr/>
        <a:lstStyle/>
        <a:p>
          <a:endParaRPr lang="en-US"/>
        </a:p>
      </dgm:t>
    </dgm:pt>
    <dgm:pt modelId="{0461CA43-3FDD-4891-847B-E4F366BD73D4}" type="sibTrans" cxnId="{A2FC1E6B-451B-4C84-916B-8B9F41785A79}">
      <dgm:prSet/>
      <dgm:spPr/>
      <dgm:t>
        <a:bodyPr/>
        <a:lstStyle/>
        <a:p>
          <a:endParaRPr lang="en-US"/>
        </a:p>
      </dgm:t>
    </dgm:pt>
    <dgm:pt modelId="{F71479EB-74F5-48A7-8EDF-ED18CCA2CBF9}">
      <dgm:prSet/>
      <dgm:spPr/>
      <dgm:t>
        <a:bodyPr/>
        <a:lstStyle/>
        <a:p>
          <a:r>
            <a:rPr lang="en-US"/>
            <a:t>adjustments for students that meet criteria--plan to go to summer school, failed a required class, missing requirement etc.</a:t>
          </a:r>
        </a:p>
      </dgm:t>
    </dgm:pt>
    <dgm:pt modelId="{ABD9061D-95C3-40A9-830C-85F72E60C317}" type="parTrans" cxnId="{98781FD7-2885-448E-A4C5-C966946A8CCB}">
      <dgm:prSet/>
      <dgm:spPr/>
      <dgm:t>
        <a:bodyPr/>
        <a:lstStyle/>
        <a:p>
          <a:endParaRPr lang="en-US"/>
        </a:p>
      </dgm:t>
    </dgm:pt>
    <dgm:pt modelId="{37C47CD1-66DE-4B39-A5AF-F6A69A06B8E9}" type="sibTrans" cxnId="{98781FD7-2885-448E-A4C5-C966946A8CCB}">
      <dgm:prSet/>
      <dgm:spPr/>
      <dgm:t>
        <a:bodyPr/>
        <a:lstStyle/>
        <a:p>
          <a:endParaRPr lang="en-US"/>
        </a:p>
      </dgm:t>
    </dgm:pt>
    <dgm:pt modelId="{4EB935D6-7713-48EC-A198-21E2989AC512}">
      <dgm:prSet/>
      <dgm:spPr/>
      <dgm:t>
        <a:bodyPr/>
        <a:lstStyle/>
        <a:p>
          <a:pPr>
            <a:defRPr b="1"/>
          </a:pPr>
          <a:r>
            <a:rPr lang="en-US"/>
            <a:t>September</a:t>
          </a:r>
        </a:p>
      </dgm:t>
    </dgm:pt>
    <dgm:pt modelId="{3607D068-9EE4-43F6-9071-36081EE7B1D3}" type="parTrans" cxnId="{2B5147E8-8E1B-4300-8C7A-AFAD2BC089E0}">
      <dgm:prSet/>
      <dgm:spPr/>
      <dgm:t>
        <a:bodyPr/>
        <a:lstStyle/>
        <a:p>
          <a:endParaRPr lang="en-US"/>
        </a:p>
      </dgm:t>
    </dgm:pt>
    <dgm:pt modelId="{E09DDCDE-1AF7-4896-B0A9-23B27DDC1B56}" type="sibTrans" cxnId="{2B5147E8-8E1B-4300-8C7A-AFAD2BC089E0}">
      <dgm:prSet/>
      <dgm:spPr/>
      <dgm:t>
        <a:bodyPr/>
        <a:lstStyle/>
        <a:p>
          <a:endParaRPr lang="en-US"/>
        </a:p>
      </dgm:t>
    </dgm:pt>
    <dgm:pt modelId="{D8561CFC-E7C6-4FA9-8A80-9DB9A96A2B13}">
      <dgm:prSet/>
      <dgm:spPr/>
      <dgm:t>
        <a:bodyPr/>
        <a:lstStyle/>
        <a:p>
          <a:r>
            <a:rPr lang="en-US" dirty="0"/>
            <a:t>NOTE: you will be unable to change courses in September, so make sure you choose correctly and have your courses set in May.</a:t>
          </a:r>
        </a:p>
      </dgm:t>
    </dgm:pt>
    <dgm:pt modelId="{2025E025-E348-40D6-A2D2-3CD00EC878DE}" type="parTrans" cxnId="{ABAAA811-6F8A-4A8E-AFDB-B9F9815B3906}">
      <dgm:prSet/>
      <dgm:spPr/>
      <dgm:t>
        <a:bodyPr/>
        <a:lstStyle/>
        <a:p>
          <a:endParaRPr lang="en-US"/>
        </a:p>
      </dgm:t>
    </dgm:pt>
    <dgm:pt modelId="{470AC7A7-51CF-456D-893A-30EDD44FA536}" type="sibTrans" cxnId="{ABAAA811-6F8A-4A8E-AFDB-B9F9815B3906}">
      <dgm:prSet/>
      <dgm:spPr/>
      <dgm:t>
        <a:bodyPr/>
        <a:lstStyle/>
        <a:p>
          <a:endParaRPr lang="en-US"/>
        </a:p>
      </dgm:t>
    </dgm:pt>
    <dgm:pt modelId="{175AFE1E-292A-41A9-8224-D65D54BB1ABC}" type="pres">
      <dgm:prSet presAssocID="{4AA026F3-6A48-4918-8E56-AD261F734F75}" presName="root" presStyleCnt="0">
        <dgm:presLayoutVars>
          <dgm:chMax/>
          <dgm:chPref/>
          <dgm:animLvl val="lvl"/>
        </dgm:presLayoutVars>
      </dgm:prSet>
      <dgm:spPr/>
    </dgm:pt>
    <dgm:pt modelId="{501D41EB-E73B-43A1-A733-98D4BAD3E187}" type="pres">
      <dgm:prSet presAssocID="{4AA026F3-6A48-4918-8E56-AD261F734F75}" presName="divider" presStyleLbl="node1" presStyleIdx="0" presStyleCnt="1" custLinFactNeighborY="17236"/>
      <dgm:spPr/>
    </dgm:pt>
    <dgm:pt modelId="{3B28E08E-E97A-43B5-B6F0-CC34002E180D}" type="pres">
      <dgm:prSet presAssocID="{4AA026F3-6A48-4918-8E56-AD261F734F75}" presName="nodes" presStyleCnt="0">
        <dgm:presLayoutVars>
          <dgm:chMax/>
          <dgm:chPref/>
          <dgm:animLvl val="lvl"/>
        </dgm:presLayoutVars>
      </dgm:prSet>
      <dgm:spPr/>
    </dgm:pt>
    <dgm:pt modelId="{A4435BEC-1DD9-4E8B-BED7-3BE77A99D7FC}" type="pres">
      <dgm:prSet presAssocID="{BDE32FE1-D7E2-4858-85B9-A1A0FD6ADD8D}" presName="composite" presStyleCnt="0"/>
      <dgm:spPr/>
    </dgm:pt>
    <dgm:pt modelId="{D93E0FE0-AA40-4668-A9ED-7E0889F01B2F}" type="pres">
      <dgm:prSet presAssocID="{BDE32FE1-D7E2-4858-85B9-A1A0FD6ADD8D}" presName="L1TextContainer" presStyleLbl="revTx" presStyleIdx="0" presStyleCnt="4">
        <dgm:presLayoutVars>
          <dgm:chMax val="1"/>
          <dgm:chPref val="1"/>
          <dgm:bulletEnabled val="1"/>
        </dgm:presLayoutVars>
      </dgm:prSet>
      <dgm:spPr/>
    </dgm:pt>
    <dgm:pt modelId="{F978E079-B95C-4C42-BD24-13E47B7AFE2D}" type="pres">
      <dgm:prSet presAssocID="{BDE32FE1-D7E2-4858-85B9-A1A0FD6ADD8D}" presName="L2TextContainerWrapper" presStyleCnt="0">
        <dgm:presLayoutVars>
          <dgm:chMax val="0"/>
          <dgm:chPref val="0"/>
          <dgm:bulletEnabled val="1"/>
        </dgm:presLayoutVars>
      </dgm:prSet>
      <dgm:spPr/>
    </dgm:pt>
    <dgm:pt modelId="{A0B57CDB-1EF4-49CD-A267-D74CFBE1BDA1}" type="pres">
      <dgm:prSet presAssocID="{BDE32FE1-D7E2-4858-85B9-A1A0FD6ADD8D}" presName="L2TextContainer" presStyleLbl="bgAccFollowNode1" presStyleIdx="0" presStyleCnt="4"/>
      <dgm:spPr/>
    </dgm:pt>
    <dgm:pt modelId="{438FFABC-1CC8-4C0B-9199-999C613D927C}" type="pres">
      <dgm:prSet presAssocID="{BDE32FE1-D7E2-4858-85B9-A1A0FD6ADD8D}" presName="FlexibleEmptyPlaceHolder" presStyleCnt="0"/>
      <dgm:spPr/>
    </dgm:pt>
    <dgm:pt modelId="{516A9681-B939-4863-97A2-5D0AC7638B0A}" type="pres">
      <dgm:prSet presAssocID="{BDE32FE1-D7E2-4858-85B9-A1A0FD6ADD8D}" presName="ConnectLine" presStyleLbl="alignNode1" presStyleIdx="0" presStyleCnt="4"/>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F6136A8C-B381-4FCF-97F8-C5984358F002}" type="pres">
      <dgm:prSet presAssocID="{BDE32FE1-D7E2-4858-85B9-A1A0FD6ADD8D}" presName="ConnectorPoint" presStyleLbl="fgAcc1" presStyleIdx="0" presStyleCnt="4"/>
      <dgm:spPr>
        <a:solidFill>
          <a:schemeClr val="lt1">
            <a:alpha val="90000"/>
            <a:hueOff val="0"/>
            <a:satOff val="0"/>
            <a:lumOff val="0"/>
            <a:alphaOff val="0"/>
          </a:schemeClr>
        </a:solidFill>
        <a:ln w="12700" cap="rnd" cmpd="sng" algn="ctr">
          <a:noFill/>
          <a:prstDash val="solid"/>
        </a:ln>
        <a:effectLst/>
      </dgm:spPr>
    </dgm:pt>
    <dgm:pt modelId="{1F36A2F2-BEF6-4219-8B2A-F2206D4E6981}" type="pres">
      <dgm:prSet presAssocID="{BDE32FE1-D7E2-4858-85B9-A1A0FD6ADD8D}" presName="EmptyPlaceHolder" presStyleCnt="0"/>
      <dgm:spPr/>
    </dgm:pt>
    <dgm:pt modelId="{F1FB209A-90DF-4D2D-A218-977EDA85384A}" type="pres">
      <dgm:prSet presAssocID="{09392892-7E1B-4858-A598-A46CD24A4CFD}" presName="spaceBetweenRectangles" presStyleCnt="0"/>
      <dgm:spPr/>
    </dgm:pt>
    <dgm:pt modelId="{497E559D-7C06-49B7-BAD1-E90A9762BB38}" type="pres">
      <dgm:prSet presAssocID="{986FC265-2B81-456D-929D-48761519BB52}" presName="composite" presStyleCnt="0"/>
      <dgm:spPr/>
    </dgm:pt>
    <dgm:pt modelId="{5154D3AC-C3B2-4149-BB15-166CF50E5265}" type="pres">
      <dgm:prSet presAssocID="{986FC265-2B81-456D-929D-48761519BB52}" presName="L1TextContainer" presStyleLbl="revTx" presStyleIdx="1" presStyleCnt="4">
        <dgm:presLayoutVars>
          <dgm:chMax val="1"/>
          <dgm:chPref val="1"/>
          <dgm:bulletEnabled val="1"/>
        </dgm:presLayoutVars>
      </dgm:prSet>
      <dgm:spPr/>
    </dgm:pt>
    <dgm:pt modelId="{2AA30802-A6E1-415B-8894-E046487FAAA0}" type="pres">
      <dgm:prSet presAssocID="{986FC265-2B81-456D-929D-48761519BB52}" presName="L2TextContainerWrapper" presStyleCnt="0">
        <dgm:presLayoutVars>
          <dgm:chMax val="0"/>
          <dgm:chPref val="0"/>
          <dgm:bulletEnabled val="1"/>
        </dgm:presLayoutVars>
      </dgm:prSet>
      <dgm:spPr/>
    </dgm:pt>
    <dgm:pt modelId="{660476E0-231B-4BDE-93B2-11D4300DFA42}" type="pres">
      <dgm:prSet presAssocID="{986FC265-2B81-456D-929D-48761519BB52}" presName="L2TextContainer" presStyleLbl="bgAccFollowNode1" presStyleIdx="1" presStyleCnt="4"/>
      <dgm:spPr/>
    </dgm:pt>
    <dgm:pt modelId="{38253CC5-8B95-4B65-8E2C-B67D60E0BB13}" type="pres">
      <dgm:prSet presAssocID="{986FC265-2B81-456D-929D-48761519BB52}" presName="FlexibleEmptyPlaceHolder" presStyleCnt="0"/>
      <dgm:spPr/>
    </dgm:pt>
    <dgm:pt modelId="{9682114D-84F2-4F0E-80F8-91C09DF42197}" type="pres">
      <dgm:prSet presAssocID="{986FC265-2B81-456D-929D-48761519BB52}" presName="ConnectLine" presStyleLbl="alignNode1" presStyleIdx="1" presStyleCnt="4"/>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7A85097B-CE04-4AB8-80F2-355FC8267EE9}" type="pres">
      <dgm:prSet presAssocID="{986FC265-2B81-456D-929D-48761519BB52}" presName="ConnectorPoint" presStyleLbl="fgAcc1" presStyleIdx="1" presStyleCnt="4"/>
      <dgm:spPr>
        <a:solidFill>
          <a:schemeClr val="lt1">
            <a:alpha val="90000"/>
            <a:hueOff val="0"/>
            <a:satOff val="0"/>
            <a:lumOff val="0"/>
            <a:alphaOff val="0"/>
          </a:schemeClr>
        </a:solidFill>
        <a:ln w="12700" cap="rnd" cmpd="sng" algn="ctr">
          <a:noFill/>
          <a:prstDash val="solid"/>
        </a:ln>
        <a:effectLst/>
      </dgm:spPr>
    </dgm:pt>
    <dgm:pt modelId="{146C4916-0959-4D63-920D-DD96A011EEE0}" type="pres">
      <dgm:prSet presAssocID="{986FC265-2B81-456D-929D-48761519BB52}" presName="EmptyPlaceHolder" presStyleCnt="0"/>
      <dgm:spPr/>
    </dgm:pt>
    <dgm:pt modelId="{59FAECF9-48FC-402C-BB27-53EED32DAA3F}" type="pres">
      <dgm:prSet presAssocID="{D51019E0-8A4F-49A1-876A-648B8BF5C927}" presName="spaceBetweenRectangles" presStyleCnt="0"/>
      <dgm:spPr/>
    </dgm:pt>
    <dgm:pt modelId="{9092F84B-0B7B-4E88-A399-EC260F4096E7}" type="pres">
      <dgm:prSet presAssocID="{FBD8B032-BBDA-4DDC-9F26-C97802106DEB}" presName="composite" presStyleCnt="0"/>
      <dgm:spPr/>
    </dgm:pt>
    <dgm:pt modelId="{A788E25F-B08B-4381-BBC0-4B5E386BCDC9}" type="pres">
      <dgm:prSet presAssocID="{FBD8B032-BBDA-4DDC-9F26-C97802106DEB}" presName="L1TextContainer" presStyleLbl="revTx" presStyleIdx="2" presStyleCnt="4">
        <dgm:presLayoutVars>
          <dgm:chMax val="1"/>
          <dgm:chPref val="1"/>
          <dgm:bulletEnabled val="1"/>
        </dgm:presLayoutVars>
      </dgm:prSet>
      <dgm:spPr/>
    </dgm:pt>
    <dgm:pt modelId="{330A42D9-A972-4865-B577-DEF556E9D85E}" type="pres">
      <dgm:prSet presAssocID="{FBD8B032-BBDA-4DDC-9F26-C97802106DEB}" presName="L2TextContainerWrapper" presStyleCnt="0">
        <dgm:presLayoutVars>
          <dgm:chMax val="0"/>
          <dgm:chPref val="0"/>
          <dgm:bulletEnabled val="1"/>
        </dgm:presLayoutVars>
      </dgm:prSet>
      <dgm:spPr/>
    </dgm:pt>
    <dgm:pt modelId="{F0D848B2-C2FD-4A88-ADE2-171D6E570013}" type="pres">
      <dgm:prSet presAssocID="{FBD8B032-BBDA-4DDC-9F26-C97802106DEB}" presName="L2TextContainer" presStyleLbl="bgAccFollowNode1" presStyleIdx="2" presStyleCnt="4"/>
      <dgm:spPr/>
    </dgm:pt>
    <dgm:pt modelId="{F3D5341E-6E78-4CF5-9130-D030A9C7FD38}" type="pres">
      <dgm:prSet presAssocID="{FBD8B032-BBDA-4DDC-9F26-C97802106DEB}" presName="FlexibleEmptyPlaceHolder" presStyleCnt="0"/>
      <dgm:spPr/>
    </dgm:pt>
    <dgm:pt modelId="{31970633-E22E-4391-BCBB-5EC318A54EF5}" type="pres">
      <dgm:prSet presAssocID="{FBD8B032-BBDA-4DDC-9F26-C97802106DEB}" presName="ConnectLine" presStyleLbl="alignNode1" presStyleIdx="2" presStyleCnt="4"/>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B92DADEF-CC20-45C0-9DDB-86D6B4955271}" type="pres">
      <dgm:prSet presAssocID="{FBD8B032-BBDA-4DDC-9F26-C97802106DEB}" presName="ConnectorPoint" presStyleLbl="fgAcc1" presStyleIdx="2" presStyleCnt="4"/>
      <dgm:spPr>
        <a:solidFill>
          <a:schemeClr val="lt1">
            <a:alpha val="90000"/>
            <a:hueOff val="0"/>
            <a:satOff val="0"/>
            <a:lumOff val="0"/>
            <a:alphaOff val="0"/>
          </a:schemeClr>
        </a:solidFill>
        <a:ln w="12700" cap="rnd" cmpd="sng" algn="ctr">
          <a:noFill/>
          <a:prstDash val="solid"/>
        </a:ln>
        <a:effectLst/>
      </dgm:spPr>
    </dgm:pt>
    <dgm:pt modelId="{62D46B99-6083-477A-B28F-EA2FD634AE57}" type="pres">
      <dgm:prSet presAssocID="{FBD8B032-BBDA-4DDC-9F26-C97802106DEB}" presName="EmptyPlaceHolder" presStyleCnt="0"/>
      <dgm:spPr/>
    </dgm:pt>
    <dgm:pt modelId="{46164035-5881-40DC-A8DF-CA638AF24987}" type="pres">
      <dgm:prSet presAssocID="{0461CA43-3FDD-4891-847B-E4F366BD73D4}" presName="spaceBetweenRectangles" presStyleCnt="0"/>
      <dgm:spPr/>
    </dgm:pt>
    <dgm:pt modelId="{1A55A98C-A6A8-4806-889D-21E7556A6320}" type="pres">
      <dgm:prSet presAssocID="{4EB935D6-7713-48EC-A198-21E2989AC512}" presName="composite" presStyleCnt="0"/>
      <dgm:spPr/>
    </dgm:pt>
    <dgm:pt modelId="{44005C19-553B-4753-8C33-CD663884281B}" type="pres">
      <dgm:prSet presAssocID="{4EB935D6-7713-48EC-A198-21E2989AC512}" presName="L1TextContainer" presStyleLbl="revTx" presStyleIdx="3" presStyleCnt="4">
        <dgm:presLayoutVars>
          <dgm:chMax val="1"/>
          <dgm:chPref val="1"/>
          <dgm:bulletEnabled val="1"/>
        </dgm:presLayoutVars>
      </dgm:prSet>
      <dgm:spPr/>
    </dgm:pt>
    <dgm:pt modelId="{D278CCEE-0041-4B3A-8A54-39E01803F68E}" type="pres">
      <dgm:prSet presAssocID="{4EB935D6-7713-48EC-A198-21E2989AC512}" presName="L2TextContainerWrapper" presStyleCnt="0">
        <dgm:presLayoutVars>
          <dgm:chMax val="0"/>
          <dgm:chPref val="0"/>
          <dgm:bulletEnabled val="1"/>
        </dgm:presLayoutVars>
      </dgm:prSet>
      <dgm:spPr/>
    </dgm:pt>
    <dgm:pt modelId="{BE0683CE-06FF-4EFE-A140-05DB49E684B1}" type="pres">
      <dgm:prSet presAssocID="{4EB935D6-7713-48EC-A198-21E2989AC512}" presName="L2TextContainer" presStyleLbl="bgAccFollowNode1" presStyleIdx="3" presStyleCnt="4"/>
      <dgm:spPr/>
    </dgm:pt>
    <dgm:pt modelId="{7A101E05-9345-4EC4-9757-0B4F0B33DFD5}" type="pres">
      <dgm:prSet presAssocID="{4EB935D6-7713-48EC-A198-21E2989AC512}" presName="FlexibleEmptyPlaceHolder" presStyleCnt="0"/>
      <dgm:spPr/>
    </dgm:pt>
    <dgm:pt modelId="{DA85F8B8-727A-4623-A93F-A19AD724ABE0}" type="pres">
      <dgm:prSet presAssocID="{4EB935D6-7713-48EC-A198-21E2989AC512}" presName="ConnectLine" presStyleLbl="alignNode1" presStyleIdx="3" presStyleCnt="4"/>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1DCE14A4-46BA-4DD8-8AC0-891555B180FF}" type="pres">
      <dgm:prSet presAssocID="{4EB935D6-7713-48EC-A198-21E2989AC512}" presName="ConnectorPoint" presStyleLbl="fgAcc1" presStyleIdx="3" presStyleCnt="4"/>
      <dgm:spPr>
        <a:solidFill>
          <a:schemeClr val="lt1">
            <a:alpha val="90000"/>
            <a:hueOff val="0"/>
            <a:satOff val="0"/>
            <a:lumOff val="0"/>
            <a:alphaOff val="0"/>
          </a:schemeClr>
        </a:solidFill>
        <a:ln w="12700" cap="rnd" cmpd="sng" algn="ctr">
          <a:noFill/>
          <a:prstDash val="solid"/>
        </a:ln>
        <a:effectLst/>
      </dgm:spPr>
    </dgm:pt>
    <dgm:pt modelId="{AA3DC16E-8B38-4DBB-9CE0-C863649EB160}" type="pres">
      <dgm:prSet presAssocID="{4EB935D6-7713-48EC-A198-21E2989AC512}" presName="EmptyPlaceHolder" presStyleCnt="0"/>
      <dgm:spPr/>
    </dgm:pt>
  </dgm:ptLst>
  <dgm:cxnLst>
    <dgm:cxn modelId="{ABAAA811-6F8A-4A8E-AFDB-B9F9815B3906}" srcId="{4EB935D6-7713-48EC-A198-21E2989AC512}" destId="{D8561CFC-E7C6-4FA9-8A80-9DB9A96A2B13}" srcOrd="0" destOrd="0" parTransId="{2025E025-E348-40D6-A2D2-3CD00EC878DE}" sibTransId="{470AC7A7-51CF-456D-893A-30EDD44FA536}"/>
    <dgm:cxn modelId="{5702881C-C8BF-402A-BA2A-53FFCE7B31E7}" type="presOf" srcId="{4AA026F3-6A48-4918-8E56-AD261F734F75}" destId="{175AFE1E-292A-41A9-8224-D65D54BB1ABC}" srcOrd="0" destOrd="0" presId="urn:microsoft.com/office/officeart/2017/3/layout/HorizontalPathTimeline"/>
    <dgm:cxn modelId="{077E2A35-89D4-428B-8B35-F1833CDAFE4F}" srcId="{BDE32FE1-D7E2-4858-85B9-A1A0FD6ADD8D}" destId="{3D476D6E-E183-4116-888B-50167804D5D9}" srcOrd="0" destOrd="0" parTransId="{6D7A94B4-93DF-428E-A458-61FBCD6AE159}" sibTransId="{87320748-40D7-4D52-98FD-38BF79A34E01}"/>
    <dgm:cxn modelId="{3790663A-7557-4E8B-8F7C-D6568F1305A6}" type="presOf" srcId="{BDE32FE1-D7E2-4858-85B9-A1A0FD6ADD8D}" destId="{D93E0FE0-AA40-4668-A9ED-7E0889F01B2F}" srcOrd="0" destOrd="0" presId="urn:microsoft.com/office/officeart/2017/3/layout/HorizontalPathTimeline"/>
    <dgm:cxn modelId="{CE1D6C3D-F614-44CA-922E-ADEC923309E5}" type="presOf" srcId="{4EB935D6-7713-48EC-A198-21E2989AC512}" destId="{44005C19-553B-4753-8C33-CD663884281B}" srcOrd="0" destOrd="0" presId="urn:microsoft.com/office/officeart/2017/3/layout/HorizontalPathTimeline"/>
    <dgm:cxn modelId="{40F3095C-24AA-44EF-8413-B1985EE741C1}" type="presOf" srcId="{F848210A-D2BA-4B14-8E37-674CBF2FA1A8}" destId="{660476E0-231B-4BDE-93B2-11D4300DFA42}" srcOrd="0" destOrd="0" presId="urn:microsoft.com/office/officeart/2017/3/layout/HorizontalPathTimeline"/>
    <dgm:cxn modelId="{F1293D64-6584-47E7-9D48-CC7C847DC910}" srcId="{986FC265-2B81-456D-929D-48761519BB52}" destId="{F848210A-D2BA-4B14-8E37-674CBF2FA1A8}" srcOrd="0" destOrd="0" parTransId="{05D97BC9-9F49-4E01-8561-44D38FBF9061}" sibTransId="{BC5CA5C1-C359-4EA4-905F-965D060652F6}"/>
    <dgm:cxn modelId="{A2FC1E6B-451B-4C84-916B-8B9F41785A79}" srcId="{4AA026F3-6A48-4918-8E56-AD261F734F75}" destId="{FBD8B032-BBDA-4DDC-9F26-C97802106DEB}" srcOrd="2" destOrd="0" parTransId="{F0C97FE1-5C10-469A-870A-75CFE27C3829}" sibTransId="{0461CA43-3FDD-4891-847B-E4F366BD73D4}"/>
    <dgm:cxn modelId="{393F8091-1283-4EAE-9A91-74DAE79B977F}" type="presOf" srcId="{986FC265-2B81-456D-929D-48761519BB52}" destId="{5154D3AC-C3B2-4149-BB15-166CF50E5265}" srcOrd="0" destOrd="0" presId="urn:microsoft.com/office/officeart/2017/3/layout/HorizontalPathTimeline"/>
    <dgm:cxn modelId="{F0432D9C-EBAA-4FCF-94A3-69A3ECA5F5B0}" type="presOf" srcId="{D8561CFC-E7C6-4FA9-8A80-9DB9A96A2B13}" destId="{BE0683CE-06FF-4EFE-A140-05DB49E684B1}" srcOrd="0" destOrd="0" presId="urn:microsoft.com/office/officeart/2017/3/layout/HorizontalPathTimeline"/>
    <dgm:cxn modelId="{4F2E86BC-0D1A-457E-ABEB-F66B70E21066}" type="presOf" srcId="{3D476D6E-E183-4116-888B-50167804D5D9}" destId="{A0B57CDB-1EF4-49CD-A267-D74CFBE1BDA1}" srcOrd="0" destOrd="0" presId="urn:microsoft.com/office/officeart/2017/3/layout/HorizontalPathTimeline"/>
    <dgm:cxn modelId="{3CC13FC3-442D-4E81-9338-FD5D182C6CF9}" type="presOf" srcId="{F71479EB-74F5-48A7-8EDF-ED18CCA2CBF9}" destId="{F0D848B2-C2FD-4A88-ADE2-171D6E570013}" srcOrd="0" destOrd="0" presId="urn:microsoft.com/office/officeart/2017/3/layout/HorizontalPathTimeline"/>
    <dgm:cxn modelId="{8EE79CC6-10C0-4CE8-BBC2-D63AFA172CC0}" srcId="{4AA026F3-6A48-4918-8E56-AD261F734F75}" destId="{BDE32FE1-D7E2-4858-85B9-A1A0FD6ADD8D}" srcOrd="0" destOrd="0" parTransId="{E842C506-1375-4501-BC7C-E0B88A750F38}" sibTransId="{09392892-7E1B-4858-A598-A46CD24A4CFD}"/>
    <dgm:cxn modelId="{98781FD7-2885-448E-A4C5-C966946A8CCB}" srcId="{FBD8B032-BBDA-4DDC-9F26-C97802106DEB}" destId="{F71479EB-74F5-48A7-8EDF-ED18CCA2CBF9}" srcOrd="0" destOrd="0" parTransId="{ABD9061D-95C3-40A9-830C-85F72E60C317}" sibTransId="{37C47CD1-66DE-4B39-A5AF-F6A69A06B8E9}"/>
    <dgm:cxn modelId="{2B5147E8-8E1B-4300-8C7A-AFAD2BC089E0}" srcId="{4AA026F3-6A48-4918-8E56-AD261F734F75}" destId="{4EB935D6-7713-48EC-A198-21E2989AC512}" srcOrd="3" destOrd="0" parTransId="{3607D068-9EE4-43F6-9071-36081EE7B1D3}" sibTransId="{E09DDCDE-1AF7-4896-B0A9-23B27DDC1B56}"/>
    <dgm:cxn modelId="{9E7561FB-D766-4054-94F2-1AAE73BC8D31}" srcId="{4AA026F3-6A48-4918-8E56-AD261F734F75}" destId="{986FC265-2B81-456D-929D-48761519BB52}" srcOrd="1" destOrd="0" parTransId="{6A00F812-C929-43DB-B846-CD306D44EABC}" sibTransId="{D51019E0-8A4F-49A1-876A-648B8BF5C927}"/>
    <dgm:cxn modelId="{9FD218FD-268A-4962-9A6F-81F17B557195}" type="presOf" srcId="{FBD8B032-BBDA-4DDC-9F26-C97802106DEB}" destId="{A788E25F-B08B-4381-BBC0-4B5E386BCDC9}" srcOrd="0" destOrd="0" presId="urn:microsoft.com/office/officeart/2017/3/layout/HorizontalPathTimeline"/>
    <dgm:cxn modelId="{B6901C7E-AF17-4DA6-B52A-EE58D92A4322}" type="presParOf" srcId="{175AFE1E-292A-41A9-8224-D65D54BB1ABC}" destId="{501D41EB-E73B-43A1-A733-98D4BAD3E187}" srcOrd="0" destOrd="0" presId="urn:microsoft.com/office/officeart/2017/3/layout/HorizontalPathTimeline"/>
    <dgm:cxn modelId="{59C6D907-9B1A-476A-A9E1-2E825C9E8290}" type="presParOf" srcId="{175AFE1E-292A-41A9-8224-D65D54BB1ABC}" destId="{3B28E08E-E97A-43B5-B6F0-CC34002E180D}" srcOrd="1" destOrd="0" presId="urn:microsoft.com/office/officeart/2017/3/layout/HorizontalPathTimeline"/>
    <dgm:cxn modelId="{F8C3ADEE-1489-4BA3-9F14-7188D4323F7A}" type="presParOf" srcId="{3B28E08E-E97A-43B5-B6F0-CC34002E180D}" destId="{A4435BEC-1DD9-4E8B-BED7-3BE77A99D7FC}" srcOrd="0" destOrd="0" presId="urn:microsoft.com/office/officeart/2017/3/layout/HorizontalPathTimeline"/>
    <dgm:cxn modelId="{D170BEBB-8CD4-4231-B3E4-6C69BA88F2B9}" type="presParOf" srcId="{A4435BEC-1DD9-4E8B-BED7-3BE77A99D7FC}" destId="{D93E0FE0-AA40-4668-A9ED-7E0889F01B2F}" srcOrd="0" destOrd="0" presId="urn:microsoft.com/office/officeart/2017/3/layout/HorizontalPathTimeline"/>
    <dgm:cxn modelId="{4075D87E-0C5C-4AEB-97E7-E025374634C4}" type="presParOf" srcId="{A4435BEC-1DD9-4E8B-BED7-3BE77A99D7FC}" destId="{F978E079-B95C-4C42-BD24-13E47B7AFE2D}" srcOrd="1" destOrd="0" presId="urn:microsoft.com/office/officeart/2017/3/layout/HorizontalPathTimeline"/>
    <dgm:cxn modelId="{443E4736-9D9B-4A1F-B1DB-A6F782453D91}" type="presParOf" srcId="{F978E079-B95C-4C42-BD24-13E47B7AFE2D}" destId="{A0B57CDB-1EF4-49CD-A267-D74CFBE1BDA1}" srcOrd="0" destOrd="0" presId="urn:microsoft.com/office/officeart/2017/3/layout/HorizontalPathTimeline"/>
    <dgm:cxn modelId="{3B5EAD1C-CDFE-4777-AC8F-156B603B4A17}" type="presParOf" srcId="{F978E079-B95C-4C42-BD24-13E47B7AFE2D}" destId="{438FFABC-1CC8-4C0B-9199-999C613D927C}" srcOrd="1" destOrd="0" presId="urn:microsoft.com/office/officeart/2017/3/layout/HorizontalPathTimeline"/>
    <dgm:cxn modelId="{46E63E25-E543-432D-948A-155E35FF58DC}" type="presParOf" srcId="{A4435BEC-1DD9-4E8B-BED7-3BE77A99D7FC}" destId="{516A9681-B939-4863-97A2-5D0AC7638B0A}" srcOrd="2" destOrd="0" presId="urn:microsoft.com/office/officeart/2017/3/layout/HorizontalPathTimeline"/>
    <dgm:cxn modelId="{ABEB22D7-605C-4EF2-A0B6-F33130030B58}" type="presParOf" srcId="{A4435BEC-1DD9-4E8B-BED7-3BE77A99D7FC}" destId="{F6136A8C-B381-4FCF-97F8-C5984358F002}" srcOrd="3" destOrd="0" presId="urn:microsoft.com/office/officeart/2017/3/layout/HorizontalPathTimeline"/>
    <dgm:cxn modelId="{2B151702-3486-4924-81E8-CE7B7566DB3E}" type="presParOf" srcId="{A4435BEC-1DD9-4E8B-BED7-3BE77A99D7FC}" destId="{1F36A2F2-BEF6-4219-8B2A-F2206D4E6981}" srcOrd="4" destOrd="0" presId="urn:microsoft.com/office/officeart/2017/3/layout/HorizontalPathTimeline"/>
    <dgm:cxn modelId="{FAD58AA0-AECF-46C6-A1C3-47491D1F4A61}" type="presParOf" srcId="{3B28E08E-E97A-43B5-B6F0-CC34002E180D}" destId="{F1FB209A-90DF-4D2D-A218-977EDA85384A}" srcOrd="1" destOrd="0" presId="urn:microsoft.com/office/officeart/2017/3/layout/HorizontalPathTimeline"/>
    <dgm:cxn modelId="{38E950D7-5EA1-4D53-8ECE-6A63CED08468}" type="presParOf" srcId="{3B28E08E-E97A-43B5-B6F0-CC34002E180D}" destId="{497E559D-7C06-49B7-BAD1-E90A9762BB38}" srcOrd="2" destOrd="0" presId="urn:microsoft.com/office/officeart/2017/3/layout/HorizontalPathTimeline"/>
    <dgm:cxn modelId="{17A555DC-9E7B-4C4D-946B-81D957F2545E}" type="presParOf" srcId="{497E559D-7C06-49B7-BAD1-E90A9762BB38}" destId="{5154D3AC-C3B2-4149-BB15-166CF50E5265}" srcOrd="0" destOrd="0" presId="urn:microsoft.com/office/officeart/2017/3/layout/HorizontalPathTimeline"/>
    <dgm:cxn modelId="{930FFA42-9CBB-4D8F-B8EF-A57F9A42BB92}" type="presParOf" srcId="{497E559D-7C06-49B7-BAD1-E90A9762BB38}" destId="{2AA30802-A6E1-415B-8894-E046487FAAA0}" srcOrd="1" destOrd="0" presId="urn:microsoft.com/office/officeart/2017/3/layout/HorizontalPathTimeline"/>
    <dgm:cxn modelId="{3719876F-9F97-4482-913F-B77BC01DFD35}" type="presParOf" srcId="{2AA30802-A6E1-415B-8894-E046487FAAA0}" destId="{660476E0-231B-4BDE-93B2-11D4300DFA42}" srcOrd="0" destOrd="0" presId="urn:microsoft.com/office/officeart/2017/3/layout/HorizontalPathTimeline"/>
    <dgm:cxn modelId="{439157F5-86CC-41D4-A7DB-3F94DD4D13B0}" type="presParOf" srcId="{2AA30802-A6E1-415B-8894-E046487FAAA0}" destId="{38253CC5-8B95-4B65-8E2C-B67D60E0BB13}" srcOrd="1" destOrd="0" presId="urn:microsoft.com/office/officeart/2017/3/layout/HorizontalPathTimeline"/>
    <dgm:cxn modelId="{BD14F7D0-B8CB-487E-AA67-07A10A1E673F}" type="presParOf" srcId="{497E559D-7C06-49B7-BAD1-E90A9762BB38}" destId="{9682114D-84F2-4F0E-80F8-91C09DF42197}" srcOrd="2" destOrd="0" presId="urn:microsoft.com/office/officeart/2017/3/layout/HorizontalPathTimeline"/>
    <dgm:cxn modelId="{641DA14A-CF0B-4C84-990A-B194C84C945B}" type="presParOf" srcId="{497E559D-7C06-49B7-BAD1-E90A9762BB38}" destId="{7A85097B-CE04-4AB8-80F2-355FC8267EE9}" srcOrd="3" destOrd="0" presId="urn:microsoft.com/office/officeart/2017/3/layout/HorizontalPathTimeline"/>
    <dgm:cxn modelId="{780F6517-D956-42C2-9514-251CDF48ACFD}" type="presParOf" srcId="{497E559D-7C06-49B7-BAD1-E90A9762BB38}" destId="{146C4916-0959-4D63-920D-DD96A011EEE0}" srcOrd="4" destOrd="0" presId="urn:microsoft.com/office/officeart/2017/3/layout/HorizontalPathTimeline"/>
    <dgm:cxn modelId="{18573201-842D-4F83-B15F-DF1AD7459150}" type="presParOf" srcId="{3B28E08E-E97A-43B5-B6F0-CC34002E180D}" destId="{59FAECF9-48FC-402C-BB27-53EED32DAA3F}" srcOrd="3" destOrd="0" presId="urn:microsoft.com/office/officeart/2017/3/layout/HorizontalPathTimeline"/>
    <dgm:cxn modelId="{167EAC40-4A93-4BEF-BA6E-AB2405D6FC2B}" type="presParOf" srcId="{3B28E08E-E97A-43B5-B6F0-CC34002E180D}" destId="{9092F84B-0B7B-4E88-A399-EC260F4096E7}" srcOrd="4" destOrd="0" presId="urn:microsoft.com/office/officeart/2017/3/layout/HorizontalPathTimeline"/>
    <dgm:cxn modelId="{9B6CB4BA-A22A-421B-AD68-037E5E4E5931}" type="presParOf" srcId="{9092F84B-0B7B-4E88-A399-EC260F4096E7}" destId="{A788E25F-B08B-4381-BBC0-4B5E386BCDC9}" srcOrd="0" destOrd="0" presId="urn:microsoft.com/office/officeart/2017/3/layout/HorizontalPathTimeline"/>
    <dgm:cxn modelId="{8048A42D-B13A-46A3-8175-B81B0E82C2FC}" type="presParOf" srcId="{9092F84B-0B7B-4E88-A399-EC260F4096E7}" destId="{330A42D9-A972-4865-B577-DEF556E9D85E}" srcOrd="1" destOrd="0" presId="urn:microsoft.com/office/officeart/2017/3/layout/HorizontalPathTimeline"/>
    <dgm:cxn modelId="{0D83E283-2464-4A7A-A546-2D429D2189DE}" type="presParOf" srcId="{330A42D9-A972-4865-B577-DEF556E9D85E}" destId="{F0D848B2-C2FD-4A88-ADE2-171D6E570013}" srcOrd="0" destOrd="0" presId="urn:microsoft.com/office/officeart/2017/3/layout/HorizontalPathTimeline"/>
    <dgm:cxn modelId="{2EBC27D1-13F3-440B-A206-8862B4741F83}" type="presParOf" srcId="{330A42D9-A972-4865-B577-DEF556E9D85E}" destId="{F3D5341E-6E78-4CF5-9130-D030A9C7FD38}" srcOrd="1" destOrd="0" presId="urn:microsoft.com/office/officeart/2017/3/layout/HorizontalPathTimeline"/>
    <dgm:cxn modelId="{852CD20D-39BF-47CE-98F0-BC7E79489811}" type="presParOf" srcId="{9092F84B-0B7B-4E88-A399-EC260F4096E7}" destId="{31970633-E22E-4391-BCBB-5EC318A54EF5}" srcOrd="2" destOrd="0" presId="urn:microsoft.com/office/officeart/2017/3/layout/HorizontalPathTimeline"/>
    <dgm:cxn modelId="{54CD20D9-BFA3-496A-8A03-BCD90FF25B2B}" type="presParOf" srcId="{9092F84B-0B7B-4E88-A399-EC260F4096E7}" destId="{B92DADEF-CC20-45C0-9DDB-86D6B4955271}" srcOrd="3" destOrd="0" presId="urn:microsoft.com/office/officeart/2017/3/layout/HorizontalPathTimeline"/>
    <dgm:cxn modelId="{3BF8E3AC-4A54-410D-9974-C85E067A4559}" type="presParOf" srcId="{9092F84B-0B7B-4E88-A399-EC260F4096E7}" destId="{62D46B99-6083-477A-B28F-EA2FD634AE57}" srcOrd="4" destOrd="0" presId="urn:microsoft.com/office/officeart/2017/3/layout/HorizontalPathTimeline"/>
    <dgm:cxn modelId="{2091FAF8-3259-44B8-8211-E798EC9BE165}" type="presParOf" srcId="{3B28E08E-E97A-43B5-B6F0-CC34002E180D}" destId="{46164035-5881-40DC-A8DF-CA638AF24987}" srcOrd="5" destOrd="0" presId="urn:microsoft.com/office/officeart/2017/3/layout/HorizontalPathTimeline"/>
    <dgm:cxn modelId="{D2879F68-EF31-4A62-8165-D1EDDB91F764}" type="presParOf" srcId="{3B28E08E-E97A-43B5-B6F0-CC34002E180D}" destId="{1A55A98C-A6A8-4806-889D-21E7556A6320}" srcOrd="6" destOrd="0" presId="urn:microsoft.com/office/officeart/2017/3/layout/HorizontalPathTimeline"/>
    <dgm:cxn modelId="{8D6526E0-1B14-40A6-9AD1-103B930E748A}" type="presParOf" srcId="{1A55A98C-A6A8-4806-889D-21E7556A6320}" destId="{44005C19-553B-4753-8C33-CD663884281B}" srcOrd="0" destOrd="0" presId="urn:microsoft.com/office/officeart/2017/3/layout/HorizontalPathTimeline"/>
    <dgm:cxn modelId="{2E0278DD-F485-4732-B964-48A20E04B54A}" type="presParOf" srcId="{1A55A98C-A6A8-4806-889D-21E7556A6320}" destId="{D278CCEE-0041-4B3A-8A54-39E01803F68E}" srcOrd="1" destOrd="0" presId="urn:microsoft.com/office/officeart/2017/3/layout/HorizontalPathTimeline"/>
    <dgm:cxn modelId="{4A45E60F-9975-40D2-873B-A3EF3619CEDF}" type="presParOf" srcId="{D278CCEE-0041-4B3A-8A54-39E01803F68E}" destId="{BE0683CE-06FF-4EFE-A140-05DB49E684B1}" srcOrd="0" destOrd="0" presId="urn:microsoft.com/office/officeart/2017/3/layout/HorizontalPathTimeline"/>
    <dgm:cxn modelId="{298E7002-775E-4AE2-A80C-0525409F5F6B}" type="presParOf" srcId="{D278CCEE-0041-4B3A-8A54-39E01803F68E}" destId="{7A101E05-9345-4EC4-9757-0B4F0B33DFD5}" srcOrd="1" destOrd="0" presId="urn:microsoft.com/office/officeart/2017/3/layout/HorizontalPathTimeline"/>
    <dgm:cxn modelId="{1E0E029C-67D3-405F-A09E-B201A3AC1375}" type="presParOf" srcId="{1A55A98C-A6A8-4806-889D-21E7556A6320}" destId="{DA85F8B8-727A-4623-A93F-A19AD724ABE0}" srcOrd="2" destOrd="0" presId="urn:microsoft.com/office/officeart/2017/3/layout/HorizontalPathTimeline"/>
    <dgm:cxn modelId="{9027BCFB-26C6-46D5-8379-95DF9224C9C1}" type="presParOf" srcId="{1A55A98C-A6A8-4806-889D-21E7556A6320}" destId="{1DCE14A4-46BA-4DD8-8AC0-891555B180FF}" srcOrd="3" destOrd="0" presId="urn:microsoft.com/office/officeart/2017/3/layout/HorizontalPathTimeline"/>
    <dgm:cxn modelId="{F3944FC8-6DCA-48D8-A7CA-DC7421B03801}" type="presParOf" srcId="{1A55A98C-A6A8-4806-889D-21E7556A6320}" destId="{AA3DC16E-8B38-4DBB-9CE0-C863649EB160}"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8A241-0447-45E2-AC32-0989141AC854}"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F3D86212-FFF8-4FFC-B601-2078A5C80629}">
      <dgm:prSet/>
      <dgm:spPr/>
      <dgm:t>
        <a:bodyPr/>
        <a:lstStyle/>
        <a:p>
          <a:pPr rtl="0"/>
          <a:r>
            <a:rPr lang="en-CA" b="0" i="0">
              <a:latin typeface="Century Gothic" panose="020B0502020202020204"/>
            </a:rPr>
            <a:t> </a:t>
          </a:r>
          <a:r>
            <a:rPr lang="en-CA" b="0" i="0"/>
            <a:t>Your current Math teacher will consult with you to determine the most suitable course for you</a:t>
          </a:r>
        </a:p>
      </dgm:t>
    </dgm:pt>
    <dgm:pt modelId="{88874AFA-ABBF-4B8E-B521-C75173C5A1D8}" type="parTrans" cxnId="{914E8334-99D6-40EA-B6AD-65AABB318219}">
      <dgm:prSet/>
      <dgm:spPr/>
      <dgm:t>
        <a:bodyPr/>
        <a:lstStyle/>
        <a:p>
          <a:endParaRPr lang="en-US"/>
        </a:p>
      </dgm:t>
    </dgm:pt>
    <dgm:pt modelId="{78204A6B-BDF0-43A1-8FD6-8A2E2E50A0DC}" type="sibTrans" cxnId="{914E8334-99D6-40EA-B6AD-65AABB318219}">
      <dgm:prSet/>
      <dgm:spPr/>
      <dgm:t>
        <a:bodyPr/>
        <a:lstStyle/>
        <a:p>
          <a:endParaRPr lang="en-US"/>
        </a:p>
      </dgm:t>
    </dgm:pt>
    <dgm:pt modelId="{2562AFBA-3CD3-4C78-A96C-321B7C80A046}">
      <dgm:prSet/>
      <dgm:spPr/>
      <dgm:t>
        <a:bodyPr/>
        <a:lstStyle/>
        <a:p>
          <a:pPr rtl="0"/>
          <a:r>
            <a:rPr lang="en-CA" b="0" i="0"/>
            <a:t>Placement will be based on your achievement and work habits</a:t>
          </a:r>
          <a:r>
            <a:rPr lang="en-CA" b="0" i="0">
              <a:latin typeface="Century Gothic" panose="020B0502020202020204"/>
            </a:rPr>
            <a:t> </a:t>
          </a:r>
          <a:endParaRPr lang="en-US"/>
        </a:p>
      </dgm:t>
    </dgm:pt>
    <dgm:pt modelId="{657F4C5E-AABA-49B4-880F-EDC7ED4F49BA}" type="parTrans" cxnId="{47DF1678-4DEE-47E0-931C-08F5CE425E0F}">
      <dgm:prSet/>
      <dgm:spPr/>
      <dgm:t>
        <a:bodyPr/>
        <a:lstStyle/>
        <a:p>
          <a:endParaRPr lang="en-US"/>
        </a:p>
      </dgm:t>
    </dgm:pt>
    <dgm:pt modelId="{C602C8D3-86D3-4377-A583-2BE5B8D75C81}" type="sibTrans" cxnId="{47DF1678-4DEE-47E0-931C-08F5CE425E0F}">
      <dgm:prSet/>
      <dgm:spPr/>
      <dgm:t>
        <a:bodyPr/>
        <a:lstStyle/>
        <a:p>
          <a:endParaRPr lang="en-US"/>
        </a:p>
      </dgm:t>
    </dgm:pt>
    <dgm:pt modelId="{55460F45-9D76-4F51-85A8-F807AE25B0AB}">
      <dgm:prSet/>
      <dgm:spPr/>
      <dgm:t>
        <a:bodyPr/>
        <a:lstStyle/>
        <a:p>
          <a:pPr rtl="0"/>
          <a:r>
            <a:rPr lang="en-CA" b="0" i="1" u="sng"/>
            <a:t>When selecting your Science </a:t>
          </a:r>
          <a:r>
            <a:rPr lang="en-CA" b="0" i="1" u="sng">
              <a:latin typeface="Century Gothic" panose="020B0502020202020204"/>
            </a:rPr>
            <a:t>and Math </a:t>
          </a:r>
          <a:r>
            <a:rPr lang="en-CA" b="0" i="1" u="sng"/>
            <a:t>requirement, you should consider past achievement, interest &amp; post-secondary plan</a:t>
          </a:r>
          <a:endParaRPr lang="en-US" i="1" u="sng"/>
        </a:p>
      </dgm:t>
    </dgm:pt>
    <dgm:pt modelId="{A87AF235-6AD4-4035-A910-2E4514F764BF}" type="parTrans" cxnId="{0726DFF0-43C0-45D4-8FB2-A98DEDAAC947}">
      <dgm:prSet/>
      <dgm:spPr/>
      <dgm:t>
        <a:bodyPr/>
        <a:lstStyle/>
        <a:p>
          <a:endParaRPr lang="en-US"/>
        </a:p>
      </dgm:t>
    </dgm:pt>
    <dgm:pt modelId="{F99ACCC0-42D9-48F0-B246-2392500AE40C}" type="sibTrans" cxnId="{0726DFF0-43C0-45D4-8FB2-A98DEDAAC947}">
      <dgm:prSet/>
      <dgm:spPr/>
      <dgm:t>
        <a:bodyPr/>
        <a:lstStyle/>
        <a:p>
          <a:endParaRPr lang="en-US"/>
        </a:p>
      </dgm:t>
    </dgm:pt>
    <dgm:pt modelId="{35D8CD45-5745-4630-BBAE-E2F303532C80}" type="pres">
      <dgm:prSet presAssocID="{8C08A241-0447-45E2-AC32-0989141AC854}" presName="outerComposite" presStyleCnt="0">
        <dgm:presLayoutVars>
          <dgm:chMax val="5"/>
          <dgm:dir/>
          <dgm:resizeHandles val="exact"/>
        </dgm:presLayoutVars>
      </dgm:prSet>
      <dgm:spPr/>
    </dgm:pt>
    <dgm:pt modelId="{721D047A-BA56-4551-A826-4DABE3440EA3}" type="pres">
      <dgm:prSet presAssocID="{8C08A241-0447-45E2-AC32-0989141AC854}" presName="dummyMaxCanvas" presStyleCnt="0">
        <dgm:presLayoutVars/>
      </dgm:prSet>
      <dgm:spPr/>
    </dgm:pt>
    <dgm:pt modelId="{3D59E5D0-150B-4E76-BD5E-3DC825BCBF08}" type="pres">
      <dgm:prSet presAssocID="{8C08A241-0447-45E2-AC32-0989141AC854}" presName="ThreeNodes_1" presStyleLbl="node1" presStyleIdx="0" presStyleCnt="3">
        <dgm:presLayoutVars>
          <dgm:bulletEnabled val="1"/>
        </dgm:presLayoutVars>
      </dgm:prSet>
      <dgm:spPr/>
    </dgm:pt>
    <dgm:pt modelId="{C176833A-7090-4688-9D2C-D526E7FB3B72}" type="pres">
      <dgm:prSet presAssocID="{8C08A241-0447-45E2-AC32-0989141AC854}" presName="ThreeNodes_2" presStyleLbl="node1" presStyleIdx="1" presStyleCnt="3">
        <dgm:presLayoutVars>
          <dgm:bulletEnabled val="1"/>
        </dgm:presLayoutVars>
      </dgm:prSet>
      <dgm:spPr/>
    </dgm:pt>
    <dgm:pt modelId="{0FA4D41C-B54D-4ED1-84FF-4C6C540CCCD4}" type="pres">
      <dgm:prSet presAssocID="{8C08A241-0447-45E2-AC32-0989141AC854}" presName="ThreeNodes_3" presStyleLbl="node1" presStyleIdx="2" presStyleCnt="3">
        <dgm:presLayoutVars>
          <dgm:bulletEnabled val="1"/>
        </dgm:presLayoutVars>
      </dgm:prSet>
      <dgm:spPr/>
    </dgm:pt>
    <dgm:pt modelId="{C58E6831-09D9-4748-B72D-14AC2BB2EF40}" type="pres">
      <dgm:prSet presAssocID="{8C08A241-0447-45E2-AC32-0989141AC854}" presName="ThreeConn_1-2" presStyleLbl="fgAccFollowNode1" presStyleIdx="0" presStyleCnt="2">
        <dgm:presLayoutVars>
          <dgm:bulletEnabled val="1"/>
        </dgm:presLayoutVars>
      </dgm:prSet>
      <dgm:spPr/>
    </dgm:pt>
    <dgm:pt modelId="{4A366373-AB69-4D0E-9D06-D29D3E0040ED}" type="pres">
      <dgm:prSet presAssocID="{8C08A241-0447-45E2-AC32-0989141AC854}" presName="ThreeConn_2-3" presStyleLbl="fgAccFollowNode1" presStyleIdx="1" presStyleCnt="2">
        <dgm:presLayoutVars>
          <dgm:bulletEnabled val="1"/>
        </dgm:presLayoutVars>
      </dgm:prSet>
      <dgm:spPr/>
    </dgm:pt>
    <dgm:pt modelId="{1F168CC8-06FE-4460-A694-4056EF35F3FC}" type="pres">
      <dgm:prSet presAssocID="{8C08A241-0447-45E2-AC32-0989141AC854}" presName="ThreeNodes_1_text" presStyleLbl="node1" presStyleIdx="2" presStyleCnt="3">
        <dgm:presLayoutVars>
          <dgm:bulletEnabled val="1"/>
        </dgm:presLayoutVars>
      </dgm:prSet>
      <dgm:spPr/>
    </dgm:pt>
    <dgm:pt modelId="{DFEFB562-772A-4EF9-AAF6-F74768E8374F}" type="pres">
      <dgm:prSet presAssocID="{8C08A241-0447-45E2-AC32-0989141AC854}" presName="ThreeNodes_2_text" presStyleLbl="node1" presStyleIdx="2" presStyleCnt="3">
        <dgm:presLayoutVars>
          <dgm:bulletEnabled val="1"/>
        </dgm:presLayoutVars>
      </dgm:prSet>
      <dgm:spPr/>
    </dgm:pt>
    <dgm:pt modelId="{AF0BFBD7-EB20-4E96-A3FC-7BB7493A6EFF}" type="pres">
      <dgm:prSet presAssocID="{8C08A241-0447-45E2-AC32-0989141AC854}" presName="ThreeNodes_3_text" presStyleLbl="node1" presStyleIdx="2" presStyleCnt="3">
        <dgm:presLayoutVars>
          <dgm:bulletEnabled val="1"/>
        </dgm:presLayoutVars>
      </dgm:prSet>
      <dgm:spPr/>
    </dgm:pt>
  </dgm:ptLst>
  <dgm:cxnLst>
    <dgm:cxn modelId="{BC26080B-688A-4DB5-B2DA-1C88F15DF35C}" type="presOf" srcId="{F3D86212-FFF8-4FFC-B601-2078A5C80629}" destId="{1F168CC8-06FE-4460-A694-4056EF35F3FC}" srcOrd="1" destOrd="0" presId="urn:microsoft.com/office/officeart/2005/8/layout/vProcess5"/>
    <dgm:cxn modelId="{914E8334-99D6-40EA-B6AD-65AABB318219}" srcId="{8C08A241-0447-45E2-AC32-0989141AC854}" destId="{F3D86212-FFF8-4FFC-B601-2078A5C80629}" srcOrd="0" destOrd="0" parTransId="{88874AFA-ABBF-4B8E-B521-C75173C5A1D8}" sibTransId="{78204A6B-BDF0-43A1-8FD6-8A2E2E50A0DC}"/>
    <dgm:cxn modelId="{2F17AB44-0495-4DD3-B3FE-ACC5781EB6DC}" type="presOf" srcId="{78204A6B-BDF0-43A1-8FD6-8A2E2E50A0DC}" destId="{C58E6831-09D9-4748-B72D-14AC2BB2EF40}" srcOrd="0" destOrd="0" presId="urn:microsoft.com/office/officeart/2005/8/layout/vProcess5"/>
    <dgm:cxn modelId="{D756A746-95D9-4CDD-B27A-929B7B719034}" type="presOf" srcId="{55460F45-9D76-4F51-85A8-F807AE25B0AB}" destId="{0FA4D41C-B54D-4ED1-84FF-4C6C540CCCD4}" srcOrd="0" destOrd="0" presId="urn:microsoft.com/office/officeart/2005/8/layout/vProcess5"/>
    <dgm:cxn modelId="{17A6756F-4CDA-44AC-83D9-48A70CB882A3}" type="presOf" srcId="{55460F45-9D76-4F51-85A8-F807AE25B0AB}" destId="{AF0BFBD7-EB20-4E96-A3FC-7BB7493A6EFF}" srcOrd="1" destOrd="0" presId="urn:microsoft.com/office/officeart/2005/8/layout/vProcess5"/>
    <dgm:cxn modelId="{47DF1678-4DEE-47E0-931C-08F5CE425E0F}" srcId="{8C08A241-0447-45E2-AC32-0989141AC854}" destId="{2562AFBA-3CD3-4C78-A96C-321B7C80A046}" srcOrd="1" destOrd="0" parTransId="{657F4C5E-AABA-49B4-880F-EDC7ED4F49BA}" sibTransId="{C602C8D3-86D3-4377-A583-2BE5B8D75C81}"/>
    <dgm:cxn modelId="{FB94BCD8-FE6A-4AA6-AF22-5F610F976352}" type="presOf" srcId="{F3D86212-FFF8-4FFC-B601-2078A5C80629}" destId="{3D59E5D0-150B-4E76-BD5E-3DC825BCBF08}" srcOrd="0" destOrd="0" presId="urn:microsoft.com/office/officeart/2005/8/layout/vProcess5"/>
    <dgm:cxn modelId="{3161CFE7-80F4-4908-8F9D-2ED7E34188EB}" type="presOf" srcId="{C602C8D3-86D3-4377-A583-2BE5B8D75C81}" destId="{4A366373-AB69-4D0E-9D06-D29D3E0040ED}" srcOrd="0" destOrd="0" presId="urn:microsoft.com/office/officeart/2005/8/layout/vProcess5"/>
    <dgm:cxn modelId="{553C00EB-66DA-4644-A989-6BA0A4D8C6DD}" type="presOf" srcId="{8C08A241-0447-45E2-AC32-0989141AC854}" destId="{35D8CD45-5745-4630-BBAE-E2F303532C80}" srcOrd="0" destOrd="0" presId="urn:microsoft.com/office/officeart/2005/8/layout/vProcess5"/>
    <dgm:cxn modelId="{3EA754EC-C15E-4CA7-9C95-FC1297F796AC}" type="presOf" srcId="{2562AFBA-3CD3-4C78-A96C-321B7C80A046}" destId="{C176833A-7090-4688-9D2C-D526E7FB3B72}" srcOrd="0" destOrd="0" presId="urn:microsoft.com/office/officeart/2005/8/layout/vProcess5"/>
    <dgm:cxn modelId="{0726DFF0-43C0-45D4-8FB2-A98DEDAAC947}" srcId="{8C08A241-0447-45E2-AC32-0989141AC854}" destId="{55460F45-9D76-4F51-85A8-F807AE25B0AB}" srcOrd="2" destOrd="0" parTransId="{A87AF235-6AD4-4035-A910-2E4514F764BF}" sibTransId="{F99ACCC0-42D9-48F0-B246-2392500AE40C}"/>
    <dgm:cxn modelId="{9195A1F5-CB31-4B68-80E9-946F82F6E057}" type="presOf" srcId="{2562AFBA-3CD3-4C78-A96C-321B7C80A046}" destId="{DFEFB562-772A-4EF9-AAF6-F74768E8374F}" srcOrd="1" destOrd="0" presId="urn:microsoft.com/office/officeart/2005/8/layout/vProcess5"/>
    <dgm:cxn modelId="{606F4DED-0318-4546-86F0-6E204479A10C}" type="presParOf" srcId="{35D8CD45-5745-4630-BBAE-E2F303532C80}" destId="{721D047A-BA56-4551-A826-4DABE3440EA3}" srcOrd="0" destOrd="0" presId="urn:microsoft.com/office/officeart/2005/8/layout/vProcess5"/>
    <dgm:cxn modelId="{DF260A61-605C-41BE-BE96-03E7187661EC}" type="presParOf" srcId="{35D8CD45-5745-4630-BBAE-E2F303532C80}" destId="{3D59E5D0-150B-4E76-BD5E-3DC825BCBF08}" srcOrd="1" destOrd="0" presId="urn:microsoft.com/office/officeart/2005/8/layout/vProcess5"/>
    <dgm:cxn modelId="{8C954F64-FDCF-4CD0-BD16-F9E26F408CD2}" type="presParOf" srcId="{35D8CD45-5745-4630-BBAE-E2F303532C80}" destId="{C176833A-7090-4688-9D2C-D526E7FB3B72}" srcOrd="2" destOrd="0" presId="urn:microsoft.com/office/officeart/2005/8/layout/vProcess5"/>
    <dgm:cxn modelId="{2F795D7E-15FB-4479-8BF1-A382CB92B0AD}" type="presParOf" srcId="{35D8CD45-5745-4630-BBAE-E2F303532C80}" destId="{0FA4D41C-B54D-4ED1-84FF-4C6C540CCCD4}" srcOrd="3" destOrd="0" presId="urn:microsoft.com/office/officeart/2005/8/layout/vProcess5"/>
    <dgm:cxn modelId="{4E97DFBE-C4E4-4165-B62F-B98C04887BE9}" type="presParOf" srcId="{35D8CD45-5745-4630-BBAE-E2F303532C80}" destId="{C58E6831-09D9-4748-B72D-14AC2BB2EF40}" srcOrd="4" destOrd="0" presId="urn:microsoft.com/office/officeart/2005/8/layout/vProcess5"/>
    <dgm:cxn modelId="{4B0A9CE1-0C92-472F-B907-7954870A3B8E}" type="presParOf" srcId="{35D8CD45-5745-4630-BBAE-E2F303532C80}" destId="{4A366373-AB69-4D0E-9D06-D29D3E0040ED}" srcOrd="5" destOrd="0" presId="urn:microsoft.com/office/officeart/2005/8/layout/vProcess5"/>
    <dgm:cxn modelId="{C233D5B7-E6C3-49DE-9EE5-6A1E1EFE7381}" type="presParOf" srcId="{35D8CD45-5745-4630-BBAE-E2F303532C80}" destId="{1F168CC8-06FE-4460-A694-4056EF35F3FC}" srcOrd="6" destOrd="0" presId="urn:microsoft.com/office/officeart/2005/8/layout/vProcess5"/>
    <dgm:cxn modelId="{2219B80B-3CA6-468D-A19F-B9B4187A1379}" type="presParOf" srcId="{35D8CD45-5745-4630-BBAE-E2F303532C80}" destId="{DFEFB562-772A-4EF9-AAF6-F74768E8374F}" srcOrd="7" destOrd="0" presId="urn:microsoft.com/office/officeart/2005/8/layout/vProcess5"/>
    <dgm:cxn modelId="{5237FB8F-62C2-423A-9138-EE3E421A3B10}" type="presParOf" srcId="{35D8CD45-5745-4630-BBAE-E2F303532C80}" destId="{AF0BFBD7-EB20-4E96-A3FC-7BB7493A6EF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56906-5C02-4347-A1EA-02E95B9A243D}">
      <dsp:nvSpPr>
        <dsp:cNvPr id="0" name=""/>
        <dsp:cNvSpPr/>
      </dsp:nvSpPr>
      <dsp:spPr>
        <a:xfrm>
          <a:off x="0" y="859687"/>
          <a:ext cx="4232672" cy="599625"/>
        </a:xfrm>
        <a:prstGeom prst="roundRect">
          <a:avLst/>
        </a:prstGeom>
        <a:gradFill rotWithShape="0">
          <a:gsLst>
            <a:gs pos="0">
              <a:schemeClr val="accent2">
                <a:hueOff val="0"/>
                <a:satOff val="0"/>
                <a:lumOff val="0"/>
                <a:alphaOff val="0"/>
                <a:tint val="98000"/>
                <a:hueMod val="94000"/>
                <a:satMod val="130000"/>
                <a:lumMod val="138000"/>
              </a:schemeClr>
            </a:gs>
            <a:gs pos="100000">
              <a:schemeClr val="accent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rgbClr val="FFFFFF"/>
              </a:solidFill>
              <a:ea typeface="+mn-ea"/>
              <a:cs typeface="+mn-cs"/>
            </a:rPr>
            <a:t>A – </a:t>
          </a:r>
          <a:r>
            <a:rPr lang="en-US" sz="2500" b="1" kern="1200" dirty="0">
              <a:solidFill>
                <a:srgbClr val="FFFFFF"/>
              </a:solidFill>
              <a:latin typeface="Century Gothic" panose="020B0502020202020204"/>
              <a:ea typeface="+mn-ea"/>
              <a:cs typeface="+mn-cs"/>
            </a:rPr>
            <a:t>Gill</a:t>
          </a:r>
          <a:r>
            <a:rPr lang="en-US" sz="2500" b="1" kern="1200" dirty="0">
              <a:solidFill>
                <a:srgbClr val="FFFFFF"/>
              </a:solidFill>
              <a:ea typeface="+mn-ea"/>
              <a:cs typeface="+mn-cs"/>
            </a:rPr>
            <a:t>           Ms. Phillips</a:t>
          </a:r>
          <a:endParaRPr lang="en-US" sz="2500" kern="1200" dirty="0">
            <a:solidFill>
              <a:srgbClr val="FFFFFF"/>
            </a:solidFill>
            <a:ea typeface="+mn-ea"/>
            <a:cs typeface="+mn-cs"/>
          </a:endParaRPr>
        </a:p>
      </dsp:txBody>
      <dsp:txXfrm>
        <a:off x="29271" y="888958"/>
        <a:ext cx="4174130" cy="541083"/>
      </dsp:txXfrm>
    </dsp:sp>
    <dsp:sp modelId="{E80DF8B1-5351-4762-A3DF-C3AC3E753247}">
      <dsp:nvSpPr>
        <dsp:cNvPr id="0" name=""/>
        <dsp:cNvSpPr/>
      </dsp:nvSpPr>
      <dsp:spPr>
        <a:xfrm>
          <a:off x="0" y="1531312"/>
          <a:ext cx="4232672" cy="599625"/>
        </a:xfrm>
        <a:prstGeom prst="roundRect">
          <a:avLst/>
        </a:prstGeom>
        <a:gradFill rotWithShape="0">
          <a:gsLst>
            <a:gs pos="0">
              <a:schemeClr val="accent2">
                <a:hueOff val="-2918144"/>
                <a:satOff val="-2633"/>
                <a:lumOff val="-587"/>
                <a:alphaOff val="0"/>
                <a:tint val="98000"/>
                <a:hueMod val="94000"/>
                <a:satMod val="130000"/>
                <a:lumMod val="138000"/>
              </a:schemeClr>
            </a:gs>
            <a:gs pos="100000">
              <a:schemeClr val="accent2">
                <a:hueOff val="-2918144"/>
                <a:satOff val="-2633"/>
                <a:lumOff val="-587"/>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rgbClr val="FFFFFF"/>
              </a:solidFill>
              <a:latin typeface="Century Gothic" panose="020B0502020202020204"/>
              <a:ea typeface="+mn-ea"/>
              <a:cs typeface="+mn-cs"/>
            </a:rPr>
            <a:t>Gill</a:t>
          </a:r>
          <a:r>
            <a:rPr lang="en-US" sz="2500" b="1" kern="1200" dirty="0">
              <a:solidFill>
                <a:srgbClr val="FFFFFF"/>
              </a:solidFill>
              <a:ea typeface="+mn-ea"/>
              <a:cs typeface="+mn-cs"/>
            </a:rPr>
            <a:t> – Liu          Ms. Wilson</a:t>
          </a:r>
          <a:endParaRPr lang="en-US" sz="2500" kern="1200" dirty="0">
            <a:solidFill>
              <a:srgbClr val="FFFFFF"/>
            </a:solidFill>
            <a:ea typeface="+mn-ea"/>
            <a:cs typeface="+mn-cs"/>
          </a:endParaRPr>
        </a:p>
      </dsp:txBody>
      <dsp:txXfrm>
        <a:off x="29271" y="1560583"/>
        <a:ext cx="4174130" cy="541083"/>
      </dsp:txXfrm>
    </dsp:sp>
    <dsp:sp modelId="{8D3EFD77-5D4E-4B09-92A9-2250ADBCCC44}">
      <dsp:nvSpPr>
        <dsp:cNvPr id="0" name=""/>
        <dsp:cNvSpPr/>
      </dsp:nvSpPr>
      <dsp:spPr>
        <a:xfrm>
          <a:off x="0" y="2202937"/>
          <a:ext cx="4232672" cy="599625"/>
        </a:xfrm>
        <a:prstGeom prst="roundRect">
          <a:avLst/>
        </a:prstGeom>
        <a:gradFill rotWithShape="0">
          <a:gsLst>
            <a:gs pos="0">
              <a:schemeClr val="accent2">
                <a:hueOff val="-5836287"/>
                <a:satOff val="-5267"/>
                <a:lumOff val="-1175"/>
                <a:alphaOff val="0"/>
                <a:tint val="98000"/>
                <a:hueMod val="94000"/>
                <a:satMod val="130000"/>
                <a:lumMod val="138000"/>
              </a:schemeClr>
            </a:gs>
            <a:gs pos="100000">
              <a:schemeClr val="accent2">
                <a:hueOff val="-5836287"/>
                <a:satOff val="-5267"/>
                <a:lumOff val="-1175"/>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rgbClr val="FFFFFF"/>
              </a:solidFill>
              <a:latin typeface="Century Gothic" panose="020B0502020202020204"/>
              <a:ea typeface="+mn-ea"/>
              <a:cs typeface="+mn-cs"/>
            </a:rPr>
            <a:t>Lo</a:t>
          </a:r>
          <a:r>
            <a:rPr lang="en-US" sz="2500" b="1" kern="1200" dirty="0">
              <a:solidFill>
                <a:srgbClr val="FFFFFF"/>
              </a:solidFill>
              <a:ea typeface="+mn-ea"/>
              <a:cs typeface="+mn-cs"/>
            </a:rPr>
            <a:t> - </a:t>
          </a:r>
          <a:r>
            <a:rPr lang="en-US" sz="2500" b="1" kern="1200" dirty="0">
              <a:solidFill>
                <a:srgbClr val="FFFFFF"/>
              </a:solidFill>
              <a:latin typeface="Century Gothic" panose="020B0502020202020204"/>
              <a:ea typeface="+mn-ea"/>
              <a:cs typeface="+mn-cs"/>
            </a:rPr>
            <a:t>Th</a:t>
          </a:r>
          <a:r>
            <a:rPr lang="en-US" sz="2500" b="1" kern="1200" dirty="0">
              <a:solidFill>
                <a:srgbClr val="FFFFFF"/>
              </a:solidFill>
              <a:ea typeface="+mn-ea"/>
              <a:cs typeface="+mn-cs"/>
            </a:rPr>
            <a:t>           Ms. Barclay</a:t>
          </a:r>
          <a:endParaRPr lang="en-US" sz="2500" kern="1200" dirty="0">
            <a:solidFill>
              <a:srgbClr val="FFFFFF"/>
            </a:solidFill>
            <a:ea typeface="+mn-ea"/>
            <a:cs typeface="+mn-cs"/>
          </a:endParaRPr>
        </a:p>
      </dsp:txBody>
      <dsp:txXfrm>
        <a:off x="29271" y="2232208"/>
        <a:ext cx="4174130" cy="541083"/>
      </dsp:txXfrm>
    </dsp:sp>
    <dsp:sp modelId="{9340CF66-A804-40B9-B842-E45CE77C1C5F}">
      <dsp:nvSpPr>
        <dsp:cNvPr id="0" name=""/>
        <dsp:cNvSpPr/>
      </dsp:nvSpPr>
      <dsp:spPr>
        <a:xfrm>
          <a:off x="0" y="2874562"/>
          <a:ext cx="4232672" cy="599625"/>
        </a:xfrm>
        <a:prstGeom prst="roundRect">
          <a:avLst/>
        </a:prstGeom>
        <a:gradFill rotWithShape="0">
          <a:gsLst>
            <a:gs pos="0">
              <a:schemeClr val="accent2">
                <a:hueOff val="-8754431"/>
                <a:satOff val="-7900"/>
                <a:lumOff val="-1762"/>
                <a:alphaOff val="0"/>
                <a:tint val="98000"/>
                <a:hueMod val="94000"/>
                <a:satMod val="130000"/>
                <a:lumMod val="138000"/>
              </a:schemeClr>
            </a:gs>
            <a:gs pos="100000">
              <a:schemeClr val="accent2">
                <a:hueOff val="-8754431"/>
                <a:satOff val="-7900"/>
                <a:lumOff val="-1762"/>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rgbClr val="FFFFFF"/>
              </a:solidFill>
              <a:latin typeface="Century Gothic" panose="020B0502020202020204"/>
              <a:ea typeface="+mn-ea"/>
              <a:cs typeface="+mn-cs"/>
            </a:rPr>
            <a:t>Ti</a:t>
          </a:r>
          <a:r>
            <a:rPr lang="en-US" sz="2500" b="1" kern="1200" dirty="0">
              <a:solidFill>
                <a:srgbClr val="FFFFFF"/>
              </a:solidFill>
              <a:ea typeface="+mn-ea"/>
              <a:cs typeface="+mn-cs"/>
            </a:rPr>
            <a:t> - Z             Ms. Blackwell</a:t>
          </a:r>
          <a:endParaRPr lang="en-US" sz="2500" kern="1200" dirty="0">
            <a:solidFill>
              <a:srgbClr val="FFFFFF"/>
            </a:solidFill>
            <a:ea typeface="+mn-ea"/>
            <a:cs typeface="+mn-cs"/>
          </a:endParaRPr>
        </a:p>
      </dsp:txBody>
      <dsp:txXfrm>
        <a:off x="29271" y="2903833"/>
        <a:ext cx="4174130" cy="541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E0FE0-AA40-4668-A9ED-7E0889F01B2F}">
      <dsp:nvSpPr>
        <dsp:cNvPr id="0" name=""/>
        <dsp:cNvSpPr/>
      </dsp:nvSpPr>
      <dsp:spPr>
        <a:xfrm>
          <a:off x="314886" y="2974383"/>
          <a:ext cx="2511425" cy="6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Jan.–Mar.</a:t>
          </a:r>
        </a:p>
      </dsp:txBody>
      <dsp:txXfrm>
        <a:off x="314886" y="2974383"/>
        <a:ext cx="2511425" cy="625894"/>
      </dsp:txXfrm>
    </dsp:sp>
    <dsp:sp modelId="{501D41EB-E73B-43A1-A733-98D4BAD3E187}">
      <dsp:nvSpPr>
        <dsp:cNvPr id="0" name=""/>
        <dsp:cNvSpPr/>
      </dsp:nvSpPr>
      <dsp:spPr>
        <a:xfrm>
          <a:off x="0" y="2696854"/>
          <a:ext cx="7850120" cy="221555"/>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57CDB-1EF4-49CD-A267-D74CFBE1BDA1}">
      <dsp:nvSpPr>
        <dsp:cNvPr id="0" name=""/>
        <dsp:cNvSpPr/>
      </dsp:nvSpPr>
      <dsp:spPr>
        <a:xfrm>
          <a:off x="189315" y="944380"/>
          <a:ext cx="2762567" cy="772675"/>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students choose courses</a:t>
          </a:r>
        </a:p>
      </dsp:txBody>
      <dsp:txXfrm>
        <a:off x="189315" y="944380"/>
        <a:ext cx="2762567" cy="772675"/>
      </dsp:txXfrm>
    </dsp:sp>
    <dsp:sp modelId="{516A9681-B939-4863-97A2-5D0AC7638B0A}">
      <dsp:nvSpPr>
        <dsp:cNvPr id="0" name=""/>
        <dsp:cNvSpPr/>
      </dsp:nvSpPr>
      <dsp:spPr>
        <a:xfrm>
          <a:off x="1570598" y="1717055"/>
          <a:ext cx="0" cy="941611"/>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5154D3AC-C3B2-4149-BB15-166CF50E5265}">
      <dsp:nvSpPr>
        <dsp:cNvPr id="0" name=""/>
        <dsp:cNvSpPr/>
      </dsp:nvSpPr>
      <dsp:spPr>
        <a:xfrm>
          <a:off x="1884527" y="1938611"/>
          <a:ext cx="2511425" cy="6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Mar.–May</a:t>
          </a:r>
        </a:p>
      </dsp:txBody>
      <dsp:txXfrm>
        <a:off x="1884527" y="1938611"/>
        <a:ext cx="2511425" cy="625894"/>
      </dsp:txXfrm>
    </dsp:sp>
    <dsp:sp modelId="{660476E0-231B-4BDE-93B2-11D4300DFA42}">
      <dsp:nvSpPr>
        <dsp:cNvPr id="0" name=""/>
        <dsp:cNvSpPr/>
      </dsp:nvSpPr>
      <dsp:spPr>
        <a:xfrm>
          <a:off x="1758955" y="3821833"/>
          <a:ext cx="2762567" cy="772675"/>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admin builds the timetable</a:t>
          </a:r>
        </a:p>
      </dsp:txBody>
      <dsp:txXfrm>
        <a:off x="1758955" y="3821833"/>
        <a:ext cx="2762567" cy="772675"/>
      </dsp:txXfrm>
    </dsp:sp>
    <dsp:sp modelId="{9682114D-84F2-4F0E-80F8-91C09DF42197}">
      <dsp:nvSpPr>
        <dsp:cNvPr id="0" name=""/>
        <dsp:cNvSpPr/>
      </dsp:nvSpPr>
      <dsp:spPr>
        <a:xfrm>
          <a:off x="3140239" y="2880222"/>
          <a:ext cx="0" cy="941611"/>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6136A8C-B381-4FCF-97F8-C5984358F002}">
      <dsp:nvSpPr>
        <dsp:cNvPr id="0" name=""/>
        <dsp:cNvSpPr/>
      </dsp:nvSpPr>
      <dsp:spPr>
        <a:xfrm>
          <a:off x="1501362" y="2700208"/>
          <a:ext cx="138472" cy="138472"/>
        </a:xfrm>
        <a:prstGeom prst="ellipse">
          <a:avLst/>
        </a:prstGeom>
        <a:solidFill>
          <a:schemeClr val="lt1">
            <a:alpha val="90000"/>
            <a:hueOff val="0"/>
            <a:satOff val="0"/>
            <a:lumOff val="0"/>
            <a:alphaOff val="0"/>
          </a:schemeClr>
        </a:solidFill>
        <a:ln w="12700" cap="rnd" cmpd="sng" algn="ctr">
          <a:noFill/>
          <a:prstDash val="solid"/>
        </a:ln>
        <a:effectLst/>
      </dsp:spPr>
      <dsp:style>
        <a:lnRef idx="2">
          <a:scrgbClr r="0" g="0" b="0"/>
        </a:lnRef>
        <a:fillRef idx="1">
          <a:scrgbClr r="0" g="0" b="0"/>
        </a:fillRef>
        <a:effectRef idx="0">
          <a:scrgbClr r="0" g="0" b="0"/>
        </a:effectRef>
        <a:fontRef idx="minor"/>
      </dsp:style>
    </dsp:sp>
    <dsp:sp modelId="{7A85097B-CE04-4AB8-80F2-355FC8267EE9}">
      <dsp:nvSpPr>
        <dsp:cNvPr id="0" name=""/>
        <dsp:cNvSpPr/>
      </dsp:nvSpPr>
      <dsp:spPr>
        <a:xfrm>
          <a:off x="3071003" y="2700208"/>
          <a:ext cx="138472" cy="138472"/>
        </a:xfrm>
        <a:prstGeom prst="ellipse">
          <a:avLst/>
        </a:prstGeom>
        <a:solidFill>
          <a:schemeClr val="lt1">
            <a:alpha val="90000"/>
            <a:hueOff val="0"/>
            <a:satOff val="0"/>
            <a:lumOff val="0"/>
            <a:alphaOff val="0"/>
          </a:schemeClr>
        </a:solidFill>
        <a:ln w="12700" cap="rnd" cmpd="sng" algn="ctr">
          <a:noFill/>
          <a:prstDash val="solid"/>
        </a:ln>
        <a:effectLst/>
      </dsp:spPr>
      <dsp:style>
        <a:lnRef idx="2">
          <a:scrgbClr r="0" g="0" b="0"/>
        </a:lnRef>
        <a:fillRef idx="1">
          <a:scrgbClr r="0" g="0" b="0"/>
        </a:fillRef>
        <a:effectRef idx="0">
          <a:scrgbClr r="0" g="0" b="0"/>
        </a:effectRef>
        <a:fontRef idx="minor"/>
      </dsp:style>
    </dsp:sp>
    <dsp:sp modelId="{A788E25F-B08B-4381-BBC0-4B5E386BCDC9}">
      <dsp:nvSpPr>
        <dsp:cNvPr id="0" name=""/>
        <dsp:cNvSpPr/>
      </dsp:nvSpPr>
      <dsp:spPr>
        <a:xfrm>
          <a:off x="3454167" y="2974383"/>
          <a:ext cx="2511425" cy="6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May–June</a:t>
          </a:r>
        </a:p>
      </dsp:txBody>
      <dsp:txXfrm>
        <a:off x="3454167" y="2974383"/>
        <a:ext cx="2511425" cy="625894"/>
      </dsp:txXfrm>
    </dsp:sp>
    <dsp:sp modelId="{F0D848B2-C2FD-4A88-ADE2-171D6E570013}">
      <dsp:nvSpPr>
        <dsp:cNvPr id="0" name=""/>
        <dsp:cNvSpPr/>
      </dsp:nvSpPr>
      <dsp:spPr>
        <a:xfrm>
          <a:off x="3328596" y="389020"/>
          <a:ext cx="2762567" cy="1328035"/>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adjustments for students that meet criteria--plan to go to summer school, failed a required class, missing requirement etc.</a:t>
          </a:r>
        </a:p>
      </dsp:txBody>
      <dsp:txXfrm>
        <a:off x="3328596" y="389020"/>
        <a:ext cx="2762567" cy="1328035"/>
      </dsp:txXfrm>
    </dsp:sp>
    <dsp:sp modelId="{31970633-E22E-4391-BCBB-5EC318A54EF5}">
      <dsp:nvSpPr>
        <dsp:cNvPr id="0" name=""/>
        <dsp:cNvSpPr/>
      </dsp:nvSpPr>
      <dsp:spPr>
        <a:xfrm>
          <a:off x="4709880" y="1717055"/>
          <a:ext cx="0" cy="941611"/>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44005C19-553B-4753-8C33-CD663884281B}">
      <dsp:nvSpPr>
        <dsp:cNvPr id="0" name=""/>
        <dsp:cNvSpPr/>
      </dsp:nvSpPr>
      <dsp:spPr>
        <a:xfrm>
          <a:off x="5023808" y="1938611"/>
          <a:ext cx="2511425" cy="62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September</a:t>
          </a:r>
        </a:p>
      </dsp:txBody>
      <dsp:txXfrm>
        <a:off x="5023808" y="1938611"/>
        <a:ext cx="2511425" cy="625894"/>
      </dsp:txXfrm>
    </dsp:sp>
    <dsp:sp modelId="{BE0683CE-06FF-4EFE-A140-05DB49E684B1}">
      <dsp:nvSpPr>
        <dsp:cNvPr id="0" name=""/>
        <dsp:cNvSpPr/>
      </dsp:nvSpPr>
      <dsp:spPr>
        <a:xfrm>
          <a:off x="4898237" y="3821833"/>
          <a:ext cx="2762567" cy="1521203"/>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NOTE: you will be unable to change courses in September, so make sure you choose correctly and have your courses set in May.</a:t>
          </a:r>
        </a:p>
      </dsp:txBody>
      <dsp:txXfrm>
        <a:off x="4898237" y="3821833"/>
        <a:ext cx="2762567" cy="1521203"/>
      </dsp:txXfrm>
    </dsp:sp>
    <dsp:sp modelId="{DA85F8B8-727A-4623-A93F-A19AD724ABE0}">
      <dsp:nvSpPr>
        <dsp:cNvPr id="0" name=""/>
        <dsp:cNvSpPr/>
      </dsp:nvSpPr>
      <dsp:spPr>
        <a:xfrm>
          <a:off x="6279521" y="2880222"/>
          <a:ext cx="0" cy="941611"/>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92DADEF-CC20-45C0-9DDB-86D6B4955271}">
      <dsp:nvSpPr>
        <dsp:cNvPr id="0" name=""/>
        <dsp:cNvSpPr/>
      </dsp:nvSpPr>
      <dsp:spPr>
        <a:xfrm>
          <a:off x="4640644" y="2700208"/>
          <a:ext cx="138472" cy="138472"/>
        </a:xfrm>
        <a:prstGeom prst="ellipse">
          <a:avLst/>
        </a:prstGeom>
        <a:solidFill>
          <a:schemeClr val="lt1">
            <a:alpha val="90000"/>
            <a:hueOff val="0"/>
            <a:satOff val="0"/>
            <a:lumOff val="0"/>
            <a:alphaOff val="0"/>
          </a:schemeClr>
        </a:solidFill>
        <a:ln w="12700" cap="rnd" cmpd="sng" algn="ctr">
          <a:noFill/>
          <a:prstDash val="solid"/>
        </a:ln>
        <a:effectLst/>
      </dsp:spPr>
      <dsp:style>
        <a:lnRef idx="2">
          <a:scrgbClr r="0" g="0" b="0"/>
        </a:lnRef>
        <a:fillRef idx="1">
          <a:scrgbClr r="0" g="0" b="0"/>
        </a:fillRef>
        <a:effectRef idx="0">
          <a:scrgbClr r="0" g="0" b="0"/>
        </a:effectRef>
        <a:fontRef idx="minor"/>
      </dsp:style>
    </dsp:sp>
    <dsp:sp modelId="{1DCE14A4-46BA-4DD8-8AC0-891555B180FF}">
      <dsp:nvSpPr>
        <dsp:cNvPr id="0" name=""/>
        <dsp:cNvSpPr/>
      </dsp:nvSpPr>
      <dsp:spPr>
        <a:xfrm>
          <a:off x="6210284" y="2700208"/>
          <a:ext cx="138472" cy="138472"/>
        </a:xfrm>
        <a:prstGeom prst="ellipse">
          <a:avLst/>
        </a:prstGeom>
        <a:solidFill>
          <a:schemeClr val="lt1">
            <a:alpha val="90000"/>
            <a:hueOff val="0"/>
            <a:satOff val="0"/>
            <a:lumOff val="0"/>
            <a:alphaOff val="0"/>
          </a:schemeClr>
        </a:solidFill>
        <a:ln w="12700"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9E5D0-150B-4E76-BD5E-3DC825BCBF08}">
      <dsp:nvSpPr>
        <dsp:cNvPr id="0" name=""/>
        <dsp:cNvSpPr/>
      </dsp:nvSpPr>
      <dsp:spPr>
        <a:xfrm>
          <a:off x="0" y="0"/>
          <a:ext cx="6945798" cy="1021283"/>
        </a:xfrm>
        <a:prstGeom prst="roundRect">
          <a:avLst>
            <a:gd name="adj" fmla="val 10000"/>
          </a:avLst>
        </a:prstGeom>
        <a:solidFill>
          <a:schemeClr val="accent2">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CA" sz="1900" b="0" i="0" kern="1200">
              <a:latin typeface="Century Gothic" panose="020B0502020202020204"/>
            </a:rPr>
            <a:t> </a:t>
          </a:r>
          <a:r>
            <a:rPr lang="en-CA" sz="1900" b="0" i="0" kern="1200"/>
            <a:t>Your current Math teacher will consult with you to determine the most suitable course for you</a:t>
          </a:r>
        </a:p>
      </dsp:txBody>
      <dsp:txXfrm>
        <a:off x="29912" y="29912"/>
        <a:ext cx="5843755" cy="961459"/>
      </dsp:txXfrm>
    </dsp:sp>
    <dsp:sp modelId="{C176833A-7090-4688-9D2C-D526E7FB3B72}">
      <dsp:nvSpPr>
        <dsp:cNvPr id="0" name=""/>
        <dsp:cNvSpPr/>
      </dsp:nvSpPr>
      <dsp:spPr>
        <a:xfrm>
          <a:off x="612864" y="1191496"/>
          <a:ext cx="6945798" cy="1021283"/>
        </a:xfrm>
        <a:prstGeom prst="roundRect">
          <a:avLst>
            <a:gd name="adj" fmla="val 10000"/>
          </a:avLst>
        </a:prstGeom>
        <a:solidFill>
          <a:schemeClr val="accent2">
            <a:hueOff val="-4377215"/>
            <a:satOff val="-3950"/>
            <a:lumOff val="-881"/>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CA" sz="1900" b="0" i="0" kern="1200"/>
            <a:t>Placement will be based on your achievement and work habits</a:t>
          </a:r>
          <a:r>
            <a:rPr lang="en-CA" sz="1900" b="0" i="0" kern="1200">
              <a:latin typeface="Century Gothic" panose="020B0502020202020204"/>
            </a:rPr>
            <a:t> </a:t>
          </a:r>
          <a:endParaRPr lang="en-US" sz="1900" kern="1200"/>
        </a:p>
      </dsp:txBody>
      <dsp:txXfrm>
        <a:off x="642776" y="1221408"/>
        <a:ext cx="5609276" cy="961459"/>
      </dsp:txXfrm>
    </dsp:sp>
    <dsp:sp modelId="{0FA4D41C-B54D-4ED1-84FF-4C6C540CCCD4}">
      <dsp:nvSpPr>
        <dsp:cNvPr id="0" name=""/>
        <dsp:cNvSpPr/>
      </dsp:nvSpPr>
      <dsp:spPr>
        <a:xfrm>
          <a:off x="1225729" y="2382993"/>
          <a:ext cx="6945798" cy="1021283"/>
        </a:xfrm>
        <a:prstGeom prst="roundRect">
          <a:avLst>
            <a:gd name="adj" fmla="val 10000"/>
          </a:avLst>
        </a:prstGeom>
        <a:solidFill>
          <a:schemeClr val="accent2">
            <a:hueOff val="-8754431"/>
            <a:satOff val="-7900"/>
            <a:lumOff val="-1762"/>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CA" sz="1900" b="0" i="1" u="sng" kern="1200"/>
            <a:t>When selecting your Science </a:t>
          </a:r>
          <a:r>
            <a:rPr lang="en-CA" sz="1900" b="0" i="1" u="sng" kern="1200">
              <a:latin typeface="Century Gothic" panose="020B0502020202020204"/>
            </a:rPr>
            <a:t>and Math </a:t>
          </a:r>
          <a:r>
            <a:rPr lang="en-CA" sz="1900" b="0" i="1" u="sng" kern="1200"/>
            <a:t>requirement, you should consider past achievement, interest &amp; post-secondary plan</a:t>
          </a:r>
          <a:endParaRPr lang="en-US" sz="1900" i="1" u="sng" kern="1200"/>
        </a:p>
      </dsp:txBody>
      <dsp:txXfrm>
        <a:off x="1255641" y="2412905"/>
        <a:ext cx="5609276" cy="961459"/>
      </dsp:txXfrm>
    </dsp:sp>
    <dsp:sp modelId="{C58E6831-09D9-4748-B72D-14AC2BB2EF40}">
      <dsp:nvSpPr>
        <dsp:cNvPr id="0" name=""/>
        <dsp:cNvSpPr/>
      </dsp:nvSpPr>
      <dsp:spPr>
        <a:xfrm>
          <a:off x="6281964" y="774473"/>
          <a:ext cx="663834" cy="663834"/>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431327" y="774473"/>
        <a:ext cx="365108" cy="499535"/>
      </dsp:txXfrm>
    </dsp:sp>
    <dsp:sp modelId="{4A366373-AB69-4D0E-9D06-D29D3E0040ED}">
      <dsp:nvSpPr>
        <dsp:cNvPr id="0" name=""/>
        <dsp:cNvSpPr/>
      </dsp:nvSpPr>
      <dsp:spPr>
        <a:xfrm>
          <a:off x="6894829" y="1959161"/>
          <a:ext cx="663834" cy="663834"/>
        </a:xfrm>
        <a:prstGeom prst="downArrow">
          <a:avLst>
            <a:gd name="adj1" fmla="val 55000"/>
            <a:gd name="adj2" fmla="val 45000"/>
          </a:avLst>
        </a:prstGeom>
        <a:solidFill>
          <a:schemeClr val="accent2">
            <a:tint val="40000"/>
            <a:alpha val="90000"/>
            <a:hueOff val="-9833447"/>
            <a:satOff val="-5766"/>
            <a:lumOff val="-718"/>
            <a:alphaOff val="0"/>
          </a:schemeClr>
        </a:solidFill>
        <a:ln w="12700" cap="rnd" cmpd="sng" algn="ctr">
          <a:solidFill>
            <a:schemeClr val="accent2">
              <a:tint val="40000"/>
              <a:alpha val="90000"/>
              <a:hueOff val="-9833447"/>
              <a:satOff val="-5766"/>
              <a:lumOff val="-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044192" y="1959161"/>
        <a:ext cx="365108" cy="4995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42" name="Rectangle 2">
            <a:extLst>
              <a:ext uri="{FF2B5EF4-FFF2-40B4-BE49-F238E27FC236}">
                <a16:creationId xmlns:a16="http://schemas.microsoft.com/office/drawing/2014/main" id="{5D74CA99-79D0-4568-9FA4-C38B850A572C}"/>
              </a:ext>
            </a:extLst>
          </p:cNvPr>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29443" name="Rectangle 3">
            <a:extLst>
              <a:ext uri="{FF2B5EF4-FFF2-40B4-BE49-F238E27FC236}">
                <a16:creationId xmlns:a16="http://schemas.microsoft.com/office/drawing/2014/main" id="{35DA4CD6-934B-4438-B0C7-1F6EB26ACC54}"/>
              </a:ext>
            </a:extLst>
          </p:cNvPr>
          <p:cNvSpPr>
            <a:spLocks noGrp="1" noChangeArrowheads="1"/>
          </p:cNvSpPr>
          <p:nvPr>
            <p:ph type="dt" sz="quarter" idx="1"/>
          </p:nvPr>
        </p:nvSpPr>
        <p:spPr bwMode="auto">
          <a:xfrm>
            <a:off x="3971925" y="0"/>
            <a:ext cx="30384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829444" name="Rectangle 4">
            <a:extLst>
              <a:ext uri="{FF2B5EF4-FFF2-40B4-BE49-F238E27FC236}">
                <a16:creationId xmlns:a16="http://schemas.microsoft.com/office/drawing/2014/main" id="{035BF689-2429-4B6B-A13E-CCD93F763B64}"/>
              </a:ext>
            </a:extLst>
          </p:cNvPr>
          <p:cNvSpPr>
            <a:spLocks noGrp="1" noChangeArrowheads="1"/>
          </p:cNvSpPr>
          <p:nvPr>
            <p:ph type="ftr" sz="quarter" idx="2"/>
          </p:nvPr>
        </p:nvSpPr>
        <p:spPr bwMode="auto">
          <a:xfrm>
            <a:off x="0"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29445" name="Rectangle 5">
            <a:extLst>
              <a:ext uri="{FF2B5EF4-FFF2-40B4-BE49-F238E27FC236}">
                <a16:creationId xmlns:a16="http://schemas.microsoft.com/office/drawing/2014/main" id="{3EA4524D-3333-42F0-9D74-DC5C216CD5D1}"/>
              </a:ext>
            </a:extLst>
          </p:cNvPr>
          <p:cNvSpPr>
            <a:spLocks noGrp="1" noChangeArrowheads="1"/>
          </p:cNvSpPr>
          <p:nvPr>
            <p:ph type="sldNum" sz="quarter" idx="3"/>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lgn="r">
              <a:defRPr sz="1200">
                <a:ea typeface="MS PGothic" panose="020B0600070205080204" pitchFamily="34" charset="-128"/>
              </a:defRPr>
            </a:lvl1pPr>
          </a:lstStyle>
          <a:p>
            <a:fld id="{D5BE2F4A-722D-441D-8D2A-30D8B59FB11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9586510-F784-4A95-92D7-805F2E2EA8E4}"/>
              </a:ext>
            </a:extLst>
          </p:cNvPr>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4755" name="Rectangle 3">
            <a:extLst>
              <a:ext uri="{FF2B5EF4-FFF2-40B4-BE49-F238E27FC236}">
                <a16:creationId xmlns:a16="http://schemas.microsoft.com/office/drawing/2014/main" id="{EDFDE245-B210-4994-B7CE-F1F503F2D368}"/>
              </a:ext>
            </a:extLst>
          </p:cNvPr>
          <p:cNvSpPr>
            <a:spLocks noGrp="1" noChangeArrowheads="1"/>
          </p:cNvSpPr>
          <p:nvPr>
            <p:ph type="dt" idx="1"/>
          </p:nvPr>
        </p:nvSpPr>
        <p:spPr bwMode="auto">
          <a:xfrm>
            <a:off x="3971925" y="0"/>
            <a:ext cx="30384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74756" name="Rectangle 4">
            <a:extLst>
              <a:ext uri="{FF2B5EF4-FFF2-40B4-BE49-F238E27FC236}">
                <a16:creationId xmlns:a16="http://schemas.microsoft.com/office/drawing/2014/main" id="{FD6FDF5D-B915-4655-AA96-3D59478D6646}"/>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74757" name="Rectangle 5">
            <a:extLst>
              <a:ext uri="{FF2B5EF4-FFF2-40B4-BE49-F238E27FC236}">
                <a16:creationId xmlns:a16="http://schemas.microsoft.com/office/drawing/2014/main" id="{951FF154-2629-47B4-A592-DAD5CA7985CA}"/>
              </a:ext>
            </a:extLst>
          </p:cNvPr>
          <p:cNvSpPr>
            <a:spLocks noGrp="1" noChangeArrowheads="1"/>
          </p:cNvSpPr>
          <p:nvPr>
            <p:ph type="body" sz="quarter" idx="3"/>
          </p:nvPr>
        </p:nvSpPr>
        <p:spPr bwMode="auto">
          <a:xfrm>
            <a:off x="935038" y="4416425"/>
            <a:ext cx="5140325" cy="418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a:extLst>
              <a:ext uri="{FF2B5EF4-FFF2-40B4-BE49-F238E27FC236}">
                <a16:creationId xmlns:a16="http://schemas.microsoft.com/office/drawing/2014/main" id="{CE9FA6CA-4E8E-476F-8FE4-7644A6BF7171}"/>
              </a:ext>
            </a:extLst>
          </p:cNvPr>
          <p:cNvSpPr>
            <a:spLocks noGrp="1" noChangeArrowheads="1"/>
          </p:cNvSpPr>
          <p:nvPr>
            <p:ph type="ftr" sz="quarter" idx="4"/>
          </p:nvPr>
        </p:nvSpPr>
        <p:spPr bwMode="auto">
          <a:xfrm>
            <a:off x="0"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4759" name="Rectangle 7">
            <a:extLst>
              <a:ext uri="{FF2B5EF4-FFF2-40B4-BE49-F238E27FC236}">
                <a16:creationId xmlns:a16="http://schemas.microsoft.com/office/drawing/2014/main" id="{1A9231D0-DDE8-4D9B-A6B4-57BAE3E97E79}"/>
              </a:ext>
            </a:extLst>
          </p:cNvPr>
          <p:cNvSpPr>
            <a:spLocks noGrp="1" noChangeArrowheads="1"/>
          </p:cNvSpPr>
          <p:nvPr>
            <p:ph type="sldNum" sz="quarter" idx="5"/>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lgn="r">
              <a:defRPr sz="1200">
                <a:ea typeface="MS PGothic" panose="020B0600070205080204" pitchFamily="34" charset="-128"/>
              </a:defRPr>
            </a:lvl1pPr>
          </a:lstStyle>
          <a:p>
            <a:fld id="{50798FF9-7347-4805-AC57-779A6E99771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2DA12AF-86E2-42B1-9115-F135FF746F92}"/>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C7F60-5FD3-469F-BB33-F923E7FA4C7A}" type="slidenum">
              <a:rPr lang="en-US" altLang="en-US" sz="1200">
                <a:ea typeface="MS PGothic" panose="020B0600070205080204" pitchFamily="34" charset="-128"/>
              </a:rPr>
              <a:pPr/>
              <a:t>1</a:t>
            </a:fld>
            <a:endParaRPr lang="en-US" altLang="en-US" sz="1200">
              <a:ea typeface="MS PGothic" panose="020B0600070205080204" pitchFamily="34" charset="-128"/>
            </a:endParaRPr>
          </a:p>
        </p:txBody>
      </p:sp>
      <p:sp>
        <p:nvSpPr>
          <p:cNvPr id="75778" name="Rectangle 2">
            <a:extLst>
              <a:ext uri="{FF2B5EF4-FFF2-40B4-BE49-F238E27FC236}">
                <a16:creationId xmlns:a16="http://schemas.microsoft.com/office/drawing/2014/main" id="{27FD102B-8D0D-4845-8D38-8FB83DCE8851}"/>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7693996-95C5-4F90-81E2-124BAF10F46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9F7BF65-B66D-4748-82C2-8A169515493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97858369-B5B0-4FD8-8F96-74C89140E037}" type="slidenum">
              <a:rPr lang="en-US" altLang="en-US" sz="1200">
                <a:ea typeface="MS PGothic" panose="020B0600070205080204" pitchFamily="34" charset="-128"/>
              </a:rPr>
              <a:pPr/>
              <a:t>3</a:t>
            </a:fld>
            <a:endParaRPr lang="en-US" altLang="en-US" sz="1200">
              <a:ea typeface="MS PGothic" panose="020B0600070205080204" pitchFamily="34" charset="-128"/>
            </a:endParaRPr>
          </a:p>
        </p:txBody>
      </p:sp>
      <p:sp>
        <p:nvSpPr>
          <p:cNvPr id="77826" name="Rectangle 2">
            <a:extLst>
              <a:ext uri="{FF2B5EF4-FFF2-40B4-BE49-F238E27FC236}">
                <a16:creationId xmlns:a16="http://schemas.microsoft.com/office/drawing/2014/main" id="{C6743491-2E67-4E22-9690-6387732FEE51}"/>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31671BC6-234B-4A71-9F96-628790D0FFA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2E13B2B-A0DB-4EF7-8BBF-90F8ED748EF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19664EEB-44D6-4D3D-BACF-538E7EDA960A}" type="slidenum">
              <a:rPr lang="en-US" altLang="en-US" sz="1200">
                <a:ea typeface="MS PGothic" panose="020B0600070205080204" pitchFamily="34" charset="-128"/>
              </a:rPr>
              <a:pPr/>
              <a:t>4</a:t>
            </a:fld>
            <a:endParaRPr lang="en-US" altLang="en-US" sz="1200">
              <a:ea typeface="MS PGothic" panose="020B0600070205080204" pitchFamily="34" charset="-128"/>
            </a:endParaRPr>
          </a:p>
        </p:txBody>
      </p:sp>
      <p:sp>
        <p:nvSpPr>
          <p:cNvPr id="78850" name="Rectangle 2">
            <a:extLst>
              <a:ext uri="{FF2B5EF4-FFF2-40B4-BE49-F238E27FC236}">
                <a16:creationId xmlns:a16="http://schemas.microsoft.com/office/drawing/2014/main" id="{E9D6BDF1-DF9A-4318-9F2E-C5316993595B}"/>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266D9B86-96EB-4DA5-84BE-ED54A9F2E53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739DF213-8574-4926-BDD6-003CD0BFAC6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C7307EAC-5575-4783-AD2A-DED562B05969}" type="slidenum">
              <a:rPr lang="en-US" altLang="en-US" sz="1200">
                <a:ea typeface="MS PGothic" panose="020B0600070205080204" pitchFamily="34" charset="-128"/>
              </a:rPr>
              <a:pPr/>
              <a:t>15</a:t>
            </a:fld>
            <a:endParaRPr lang="en-US" altLang="en-US" sz="1200">
              <a:ea typeface="MS PGothic" panose="020B0600070205080204" pitchFamily="34" charset="-128"/>
            </a:endParaRPr>
          </a:p>
        </p:txBody>
      </p:sp>
      <p:sp>
        <p:nvSpPr>
          <p:cNvPr id="282626" name="Rectangle 2">
            <a:extLst>
              <a:ext uri="{FF2B5EF4-FFF2-40B4-BE49-F238E27FC236}">
                <a16:creationId xmlns:a16="http://schemas.microsoft.com/office/drawing/2014/main" id="{71906BFD-55F5-4238-A204-6211AD8E4850}"/>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8A7088E4-EB6A-4711-9808-61FC8C65E22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73BCF8E-9CCC-4496-BE91-CE117E70C1E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4D0C563F-142A-4AEA-8369-832704DC06CB}" type="slidenum">
              <a:rPr lang="en-US" altLang="en-US" sz="1200">
                <a:ea typeface="MS PGothic" panose="020B0600070205080204" pitchFamily="34" charset="-128"/>
              </a:rPr>
              <a:pPr/>
              <a:t>17</a:t>
            </a:fld>
            <a:endParaRPr lang="en-US" altLang="en-US" sz="1200">
              <a:ea typeface="MS PGothic" panose="020B0600070205080204" pitchFamily="34" charset="-128"/>
            </a:endParaRPr>
          </a:p>
        </p:txBody>
      </p:sp>
      <p:sp>
        <p:nvSpPr>
          <p:cNvPr id="289794" name="Rectangle 2">
            <a:extLst>
              <a:ext uri="{FF2B5EF4-FFF2-40B4-BE49-F238E27FC236}">
                <a16:creationId xmlns:a16="http://schemas.microsoft.com/office/drawing/2014/main" id="{EFBD0DCC-CB2D-44E6-A0E2-41357B30E47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FC20E5CA-7E6F-4C68-AA7A-69EA21436CE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B047159-75AB-4E0A-9DD8-17788FB41CA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2B215B70-9D00-43AB-9566-171EC865DF40}" type="slidenum">
              <a:rPr lang="en-US" altLang="en-US" sz="1200">
                <a:ea typeface="MS PGothic" panose="020B0600070205080204" pitchFamily="34" charset="-128"/>
              </a:rPr>
              <a:pPr/>
              <a:t>18</a:t>
            </a:fld>
            <a:endParaRPr lang="en-US" altLang="en-US" sz="1200">
              <a:ea typeface="MS PGothic" panose="020B0600070205080204" pitchFamily="34" charset="-128"/>
            </a:endParaRPr>
          </a:p>
        </p:txBody>
      </p:sp>
      <p:sp>
        <p:nvSpPr>
          <p:cNvPr id="82946" name="Rectangle 2">
            <a:extLst>
              <a:ext uri="{FF2B5EF4-FFF2-40B4-BE49-F238E27FC236}">
                <a16:creationId xmlns:a16="http://schemas.microsoft.com/office/drawing/2014/main" id="{B922EA18-38B0-4B01-A34C-41BA1F172D6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EE50413E-F75D-4CA5-9B84-C6CE07746F0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84DDE64-FE65-4B7D-80E0-7E18984732E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75012F54-C036-47E7-8F9A-0D1F88141961}" type="slidenum">
              <a:rPr lang="en-US" altLang="en-US" sz="1200">
                <a:ea typeface="MS PGothic" panose="020B0600070205080204" pitchFamily="34" charset="-128"/>
              </a:rPr>
              <a:pPr/>
              <a:t>19</a:t>
            </a:fld>
            <a:endParaRPr lang="en-US" altLang="en-US" sz="1200">
              <a:ea typeface="MS PGothic" panose="020B0600070205080204" pitchFamily="34" charset="-128"/>
            </a:endParaRPr>
          </a:p>
        </p:txBody>
      </p:sp>
      <p:sp>
        <p:nvSpPr>
          <p:cNvPr id="84994" name="Rectangle 2">
            <a:extLst>
              <a:ext uri="{FF2B5EF4-FFF2-40B4-BE49-F238E27FC236}">
                <a16:creationId xmlns:a16="http://schemas.microsoft.com/office/drawing/2014/main" id="{D82593C9-A9DA-4310-9FA3-49F737269924}"/>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B642D8BD-8843-4587-AFC4-00ED04B3A95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E42BE82-01A8-436B-95A2-396E7942C5A6}"/>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84A5278C-A923-4217-8464-3B6C0F261797}" type="slidenum">
              <a:rPr lang="en-US" altLang="en-US" sz="1200">
                <a:ea typeface="MS PGothic" panose="020B0600070205080204" pitchFamily="34" charset="-128"/>
              </a:rPr>
              <a:pPr/>
              <a:t>21</a:t>
            </a:fld>
            <a:endParaRPr lang="en-US" altLang="en-US" sz="1200">
              <a:ea typeface="MS PGothic" panose="020B0600070205080204" pitchFamily="34" charset="-128"/>
            </a:endParaRPr>
          </a:p>
        </p:txBody>
      </p:sp>
      <p:sp>
        <p:nvSpPr>
          <p:cNvPr id="96258" name="Rectangle 2">
            <a:extLst>
              <a:ext uri="{FF2B5EF4-FFF2-40B4-BE49-F238E27FC236}">
                <a16:creationId xmlns:a16="http://schemas.microsoft.com/office/drawing/2014/main" id="{CFCCB6A1-B637-4BE8-9C3F-A41CBB5A398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CBAEBF3-99A1-4917-A315-AAC50570E0B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0798FF9-7347-4805-AC57-779A6E99771B}" type="slidenum">
              <a:rPr lang="en-US" altLang="en-US" smtClean="0"/>
              <a:pPr/>
              <a:t>28</a:t>
            </a:fld>
            <a:endParaRPr lang="en-US" altLang="en-US"/>
          </a:p>
        </p:txBody>
      </p:sp>
    </p:spTree>
    <p:extLst>
      <p:ext uri="{BB962C8B-B14F-4D97-AF65-F5344CB8AC3E}">
        <p14:creationId xmlns:p14="http://schemas.microsoft.com/office/powerpoint/2010/main" val="398397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93473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2329478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6616219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0518171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429027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6643406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406045960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577851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037584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68300"/>
            <a:ext cx="7772400" cy="1143000"/>
          </a:xfrm>
        </p:spPr>
        <p:txBody>
          <a:bodyPr/>
          <a:lstStyle/>
          <a:p>
            <a:r>
              <a:rPr lang="en-US"/>
              <a:t>Click to edit Master title style</a:t>
            </a:r>
          </a:p>
        </p:txBody>
      </p:sp>
      <p:sp>
        <p:nvSpPr>
          <p:cNvPr id="3" name="Table Placeholder 2"/>
          <p:cNvSpPr>
            <a:spLocks noGrp="1"/>
          </p:cNvSpPr>
          <p:nvPr>
            <p:ph type="tbl" idx="1"/>
          </p:nvPr>
        </p:nvSpPr>
        <p:spPr>
          <a:xfrm>
            <a:off x="457200" y="1828800"/>
            <a:ext cx="8305800" cy="42672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E16CBDCA-7F8C-465A-AF12-728EA6BA4B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08C319-BBAB-4DBE-B02C-0625DA6471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E45075-97E7-4FC6-8E3E-E45D1775C1EB}"/>
              </a:ext>
            </a:extLst>
          </p:cNvPr>
          <p:cNvSpPr>
            <a:spLocks noGrp="1"/>
          </p:cNvSpPr>
          <p:nvPr>
            <p:ph type="sldNum" sz="quarter" idx="12"/>
          </p:nvPr>
        </p:nvSpPr>
        <p:spPr/>
        <p:txBody>
          <a:bodyPr/>
          <a:lstStyle>
            <a:lvl1pPr>
              <a:defRPr/>
            </a:lvl1pPr>
          </a:lstStyle>
          <a:p>
            <a:fld id="{C2103294-C8C4-4D81-BFB9-7A74200A8666}" type="slidenum">
              <a:rPr lang="en-US" altLang="en-US"/>
              <a:pPr/>
              <a:t>‹#›</a:t>
            </a:fld>
            <a:endParaRPr lang="en-US" altLang="en-US"/>
          </a:p>
        </p:txBody>
      </p:sp>
    </p:spTree>
    <p:extLst>
      <p:ext uri="{BB962C8B-B14F-4D97-AF65-F5344CB8AC3E}">
        <p14:creationId xmlns:p14="http://schemas.microsoft.com/office/powerpoint/2010/main" val="2057534189"/>
      </p:ext>
    </p:extLst>
  </p:cSld>
  <p:clrMapOvr>
    <a:masterClrMapping/>
  </p:clrMapOvr>
  <p:transition spd="med">
    <p:wipe/>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613D5-608A-4A6A-88E8-1F86DEF8B377}"/>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7C29AF4-CBC6-4714-866B-B6EB257E36A7}"/>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F406FA-9CBB-453B-BDA0-C5514C7FBAA8}"/>
              </a:ext>
            </a:extLst>
          </p:cNvPr>
          <p:cNvSpPr>
            <a:spLocks noGrp="1"/>
          </p:cNvSpPr>
          <p:nvPr>
            <p:ph type="sldNum" sz="quarter" idx="16"/>
          </p:nvPr>
        </p:nvSpPr>
        <p:spPr/>
        <p:txBody>
          <a:bodyPr/>
          <a:lstStyle>
            <a:lvl1pPr>
              <a:defRPr/>
            </a:lvl1pPr>
          </a:lstStyle>
          <a:p>
            <a:fld id="{3B0DBC6B-2EB6-4F74-B682-883A6ABB97C0}" type="slidenum">
              <a:rPr lang="en-US" altLang="en-US"/>
              <a:pPr/>
              <a:t>‹#›</a:t>
            </a:fld>
            <a:endParaRPr lang="en-US" altLang="en-US"/>
          </a:p>
        </p:txBody>
      </p:sp>
    </p:spTree>
    <p:extLst>
      <p:ext uri="{BB962C8B-B14F-4D97-AF65-F5344CB8AC3E}">
        <p14:creationId xmlns:p14="http://schemas.microsoft.com/office/powerpoint/2010/main" val="1586769301"/>
      </p:ext>
    </p:extLst>
  </p:cSld>
  <p:clrMapOvr>
    <a:masterClrMapping/>
  </p:clrMapOvr>
  <p:transition spd="med">
    <p:wipe/>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576350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A6918FC-3943-4944-A970-6B657BB8B1CB}"/>
              </a:ext>
            </a:extLst>
          </p:cNvPr>
          <p:cNvSpPr>
            <a:spLocks noGrp="1"/>
          </p:cNvSpPr>
          <p:nvPr>
            <p:ph type="dt" sz="half" idx="15"/>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C27763-EF7B-4530-BC0B-B270A4D6A15F}"/>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BA6BAC-4E08-4E50-A9A5-D83A894B6707}"/>
              </a:ext>
            </a:extLst>
          </p:cNvPr>
          <p:cNvSpPr>
            <a:spLocks noGrp="1"/>
          </p:cNvSpPr>
          <p:nvPr>
            <p:ph type="sldNum" sz="quarter" idx="17"/>
          </p:nvPr>
        </p:nvSpPr>
        <p:spPr/>
        <p:txBody>
          <a:bodyPr/>
          <a:lstStyle>
            <a:lvl1pPr>
              <a:defRPr/>
            </a:lvl1pPr>
          </a:lstStyle>
          <a:p>
            <a:fld id="{F196ACD9-E289-477E-BBAC-0AF82C95BA2E}" type="slidenum">
              <a:rPr lang="en-US" altLang="en-US"/>
              <a:pPr/>
              <a:t>‹#›</a:t>
            </a:fld>
            <a:endParaRPr lang="en-US" altLang="en-US"/>
          </a:p>
        </p:txBody>
      </p:sp>
    </p:spTree>
    <p:extLst>
      <p:ext uri="{BB962C8B-B14F-4D97-AF65-F5344CB8AC3E}">
        <p14:creationId xmlns:p14="http://schemas.microsoft.com/office/powerpoint/2010/main" val="3793481068"/>
      </p:ext>
    </p:extLst>
  </p:cSld>
  <p:clrMapOvr>
    <a:masterClrMapping/>
  </p:clrMapOvr>
  <p:transition spd="med">
    <p:wipe/>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91824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AD347D-5ACD-4C99-B74B-A9C85AD731AF}" type="datetimeFigureOut">
              <a:rPr lang="en-US" smtClean="0"/>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57911776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4084722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38263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53875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3545416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1/23/2026</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70908929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AAD347D-5ACD-4C99-B74B-A9C85AD731AF}" type="datetimeFigureOut">
              <a:rPr lang="en-US" smtClean="0"/>
              <a:t>1/23/2026</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D57F1E4F-1CFF-5643-939E-02111984F565}" type="slidenum">
              <a:rPr lang="en-US" smtClean="0"/>
              <a:t>‹#›</a:t>
            </a:fld>
            <a:endParaRPr lang="en-US"/>
          </a:p>
        </p:txBody>
      </p:sp>
    </p:spTree>
    <p:extLst>
      <p:ext uri="{BB962C8B-B14F-4D97-AF65-F5344CB8AC3E}">
        <p14:creationId xmlns:p14="http://schemas.microsoft.com/office/powerpoint/2010/main" val="3031922708"/>
      </p:ext>
    </p:extLst>
  </p:cSld>
  <p:clrMap bg1="dk1" tx1="lt1" bg2="dk2" tx2="lt2" accent1="accent1" accent2="accent2" accent3="accent3" accent4="accent4" accent5="accent5" accent6="accent6" hlink="hlink" folHlink="folHlink"/>
  <p:sldLayoutIdLst>
    <p:sldLayoutId id="2147486739"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 id="2147486750" r:id="rId12"/>
    <p:sldLayoutId id="2147486751" r:id="rId13"/>
    <p:sldLayoutId id="2147486752" r:id="rId14"/>
    <p:sldLayoutId id="2147486753" r:id="rId15"/>
    <p:sldLayoutId id="2147486754" r:id="rId16"/>
    <p:sldLayoutId id="2147486755" r:id="rId17"/>
    <p:sldLayoutId id="2147486756" r:id="rId18"/>
    <p:sldLayoutId id="2147486757" r:id="rId19"/>
    <p:sldLayoutId id="2147486758" r:id="rId20"/>
  </p:sldLayoutIdLst>
  <p:transition spd="med">
    <p:wipe/>
    <p:sndAc>
      <p:endSnd/>
    </p:sndAc>
  </p:transition>
  <p:hf sldNum="0"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mailto:kenny_david@surreyschools.ca" TargetMode="External"/><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hyperlink" Target="https://you.ubc.ca/applying-ubc/requirements/canadian-high-schools#british-columbia"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hyperlink" Target="https://www.uvic.ca/undergraduate/admissions/how-to-apply/index.php" TargetMode="External"/><Relationship Id="rId4" Type="http://schemas.openxmlformats.org/officeDocument/2006/relationships/hyperlink" Target="http://www.sfu.ca/students/admission/admission-requirements/canadian-highschool/bc-yukon.html"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shutterstock.com/search/december-1st" TargetMode="External"/><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hyperlink" Target="https://www.needpix.com/photo/19117/magician-hat-bunny-top-hat-wand-illusionist-show-circus-performance" TargetMode="Externa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9.xml"/><Relationship Id="rId7" Type="http://schemas.openxmlformats.org/officeDocument/2006/relationships/hyperlink" Target="https://www.surreyschools.ca/semiahmoo/course-selectio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emf"/><Relationship Id="rId5" Type="http://schemas.openxmlformats.org/officeDocument/2006/relationships/oleObject" Target="../embeddings/oleObject2.bin"/><Relationship Id="rId10" Type="http://schemas.openxmlformats.org/officeDocument/2006/relationships/image" Target="../media/image19.emf"/><Relationship Id="rId4" Type="http://schemas.openxmlformats.org/officeDocument/2006/relationships/oleObject" Target="../embeddings/oleObject1.bin"/><Relationship Id="rId9" Type="http://schemas.openxmlformats.org/officeDocument/2006/relationships/package" Target="../embeddings/Microsoft_Word_Document.docx"/></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2.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E939936-0568-4D66-A797-958C778E9118}"/>
              </a:ext>
            </a:extLst>
          </p:cNvPr>
          <p:cNvSpPr>
            <a:spLocks noGrp="1" noChangeArrowheads="1"/>
          </p:cNvSpPr>
          <p:nvPr>
            <p:ph type="ctrTitle"/>
          </p:nvPr>
        </p:nvSpPr>
        <p:spPr>
          <a:xfrm>
            <a:off x="4071068" y="413468"/>
            <a:ext cx="4786822" cy="3842846"/>
          </a:xfrm>
          <a:extLst>
            <a:ext uri="{AF507438-7753-43E0-B8FC-AC1667EBCBE1}">
              <a14:hiddenEffects xmlns:a14="http://schemas.microsoft.com/office/drawing/2010/main">
                <a:effectLst>
                  <a:outerShdw blurRad="63500" dist="46662" dir="2115817" algn="ctr" rotWithShape="0">
                    <a:schemeClr val="bg2">
                      <a:alpha val="74997"/>
                    </a:schemeClr>
                  </a:outerShdw>
                </a:effectLst>
              </a14:hiddenEffects>
            </a:ext>
          </a:extLst>
        </p:spPr>
        <p:txBody>
          <a:bodyPr>
            <a:normAutofit/>
          </a:bodyPr>
          <a:lstStyle/>
          <a:p>
            <a:pPr marL="182880" indent="0" eaLnBrk="1" fontAlgn="auto" hangingPunct="1">
              <a:spcAft>
                <a:spcPts val="0"/>
              </a:spcAft>
              <a:buClr>
                <a:schemeClr val="accent6">
                  <a:lumMod val="75000"/>
                </a:schemeClr>
              </a:buClr>
              <a:buFont typeface="Georgia" panose="02040502050405020303" pitchFamily="18" charset="0"/>
              <a:buNone/>
              <a:defRPr/>
            </a:pPr>
            <a:r>
              <a:rPr lang="en-US" altLang="en-US" sz="5400" dirty="0">
                <a:effectLst>
                  <a:outerShdw blurRad="38100" dist="38100" dir="2700000" algn="tl">
                    <a:srgbClr val="C0C0C0"/>
                  </a:outerShdw>
                </a:effectLst>
                <a:latin typeface="Big Caslon" charset="0"/>
                <a:ea typeface="+mj-ea"/>
                <a:cs typeface="+mj-cs"/>
              </a:rPr>
              <a:t>COURSE SELECTION</a:t>
            </a:r>
          </a:p>
        </p:txBody>
      </p:sp>
      <p:sp>
        <p:nvSpPr>
          <p:cNvPr id="2051" name="Rectangle 3">
            <a:extLst>
              <a:ext uri="{FF2B5EF4-FFF2-40B4-BE49-F238E27FC236}">
                <a16:creationId xmlns:a16="http://schemas.microsoft.com/office/drawing/2014/main" id="{2F2AE0BA-03B0-4AB8-A28B-62A608E87998}"/>
              </a:ext>
            </a:extLst>
          </p:cNvPr>
          <p:cNvSpPr>
            <a:spLocks noGrp="1" noChangeArrowheads="1"/>
          </p:cNvSpPr>
          <p:nvPr>
            <p:ph type="subTitle" idx="1"/>
          </p:nvPr>
        </p:nvSpPr>
        <p:spPr>
          <a:xfrm>
            <a:off x="5012871" y="4733837"/>
            <a:ext cx="3298371" cy="861420"/>
          </a:xfrm>
        </p:spPr>
        <p:txBody>
          <a:bodyPr>
            <a:normAutofit/>
          </a:bodyPr>
          <a:lstStyle/>
          <a:p>
            <a:pPr>
              <a:defRPr/>
            </a:pPr>
            <a:r>
              <a:rPr lang="en-US" altLang="en-US" sz="3200" dirty="0">
                <a:effectLst>
                  <a:outerShdw blurRad="38100" dist="38100" dir="2700000" algn="tl">
                    <a:srgbClr val="C0C0C0"/>
                  </a:outerShdw>
                </a:effectLst>
              </a:rPr>
              <a:t>For Fall 2026</a:t>
            </a:r>
          </a:p>
        </p:txBody>
      </p:sp>
      <p:pic>
        <p:nvPicPr>
          <p:cNvPr id="71" name="Graphic 70" descr="Checkmark">
            <a:extLst>
              <a:ext uri="{FF2B5EF4-FFF2-40B4-BE49-F238E27FC236}">
                <a16:creationId xmlns:a16="http://schemas.microsoft.com/office/drawing/2014/main" id="{90C2920E-62FE-48D7-A8DD-9F9E51E0C8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6061" y="1994408"/>
            <a:ext cx="4087918" cy="4087918"/>
          </a:xfrm>
          <a:prstGeom prst="rect">
            <a:avLst/>
          </a:prstGeom>
          <a:effectLst/>
        </p:spPr>
      </p:pic>
    </p:spTree>
  </p:cSld>
  <p:clrMapOvr>
    <a:masterClrMapping/>
  </p:clrMapOvr>
  <p:transition spd="med">
    <p:wipe/>
    <p:sndAc>
      <p:end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3A0BD-D432-4C23-97FA-76BC56A4CA86}"/>
              </a:ext>
            </a:extLst>
          </p:cNvPr>
          <p:cNvSpPr>
            <a:spLocks noGrp="1"/>
          </p:cNvSpPr>
          <p:nvPr>
            <p:ph type="title"/>
          </p:nvPr>
        </p:nvSpPr>
        <p:spPr>
          <a:xfrm>
            <a:off x="57704" y="1681453"/>
            <a:ext cx="3591945" cy="4423444"/>
          </a:xfrm>
        </p:spPr>
        <p:txBody>
          <a:bodyPr vert="horz" lIns="91440" tIns="45720" rIns="91440" bIns="45720" rtlCol="0" anchor="t">
            <a:normAutofit/>
          </a:bodyPr>
          <a:lstStyle/>
          <a:p>
            <a:pPr algn="ctr" defTabSz="457200"/>
            <a:r>
              <a:rPr lang="en-US" b="1" i="0" kern="1200" dirty="0">
                <a:solidFill>
                  <a:srgbClr val="FFFF00"/>
                </a:solidFill>
                <a:latin typeface="+mj-lt"/>
                <a:ea typeface="+mj-ea"/>
                <a:cs typeface="+mj-cs"/>
              </a:rPr>
              <a:t>International Baccalaureate</a:t>
            </a:r>
            <a:br>
              <a:rPr lang="en-US" b="1" i="0" kern="1200" dirty="0">
                <a:solidFill>
                  <a:srgbClr val="FFFF00"/>
                </a:solidFill>
              </a:rPr>
            </a:br>
            <a:r>
              <a:rPr lang="en-US" b="1" i="0" kern="1200" dirty="0">
                <a:solidFill>
                  <a:srgbClr val="FFFF00"/>
                </a:solidFill>
                <a:latin typeface="+mj-lt"/>
                <a:ea typeface="+mj-ea"/>
                <a:cs typeface="+mj-cs"/>
              </a:rPr>
              <a:t>Program (IB)</a:t>
            </a:r>
          </a:p>
        </p:txBody>
      </p:sp>
      <p:sp>
        <p:nvSpPr>
          <p:cNvPr id="4" name="TextBox 3">
            <a:extLst>
              <a:ext uri="{FF2B5EF4-FFF2-40B4-BE49-F238E27FC236}">
                <a16:creationId xmlns:a16="http://schemas.microsoft.com/office/drawing/2014/main" id="{48627C1B-3370-4C2B-8A0A-54821E817A36}"/>
              </a:ext>
            </a:extLst>
          </p:cNvPr>
          <p:cNvSpPr txBox="1"/>
          <p:nvPr/>
        </p:nvSpPr>
        <p:spPr>
          <a:xfrm>
            <a:off x="3448986" y="411676"/>
            <a:ext cx="5343111" cy="54890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sz="2000" b="1" dirty="0">
                <a:latin typeface="+mj-lt"/>
                <a:ea typeface="+mj-ea"/>
                <a:cs typeface="+mj-cs"/>
              </a:rPr>
              <a:t>A choice program for students entering Grade 11.</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sz="2000" b="1" dirty="0">
                <a:latin typeface="+mj-lt"/>
                <a:ea typeface="+mj-ea"/>
                <a:cs typeface="+mj-cs"/>
              </a:rPr>
              <a:t>The Diploma Program is a full two year program that gives students advanced standing at most universities.</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sz="2000" b="1" dirty="0">
                <a:latin typeface="+mj-lt"/>
                <a:ea typeface="+mj-ea"/>
                <a:cs typeface="+mj-cs"/>
              </a:rPr>
              <a:t>The full diploma program is a very rigorous program and students should be very strong academically and in terms of time  and stress management, and organization skills.</a:t>
            </a:r>
          </a:p>
          <a:p>
            <a:pPr marL="342900" indent="-342900" defTabSz="457200">
              <a:lnSpc>
                <a:spcPct val="90000"/>
              </a:lnSpc>
              <a:spcBef>
                <a:spcPts val="1000"/>
              </a:spcBef>
              <a:spcAft>
                <a:spcPts val="0"/>
              </a:spcAft>
              <a:buClr>
                <a:srgbClr val="8AD0D6"/>
              </a:buClr>
              <a:buSzPct val="80000"/>
              <a:buFont typeface="Wingdings 3" charset="2"/>
              <a:buChar char=""/>
            </a:pPr>
            <a:r>
              <a:rPr lang="en-US" sz="2000" b="1" dirty="0">
                <a:latin typeface="+mj-lt"/>
                <a:ea typeface="+mj-ea"/>
                <a:cs typeface="+mj-cs"/>
              </a:rPr>
              <a:t>To prep for the Science Pathways, Grade 10 students should take physics 11 before entering the IB program.  IB Math HL students need </a:t>
            </a:r>
            <a:r>
              <a:rPr lang="en-US" sz="2000" b="1" dirty="0" err="1">
                <a:latin typeface="+mj-lt"/>
                <a:ea typeface="+mj-ea"/>
                <a:cs typeface="+mj-cs"/>
              </a:rPr>
              <a:t>Prec</a:t>
            </a:r>
            <a:r>
              <a:rPr lang="en-US" sz="2000" b="1" dirty="0">
                <a:latin typeface="+mj-lt"/>
                <a:ea typeface="+mj-ea"/>
                <a:cs typeface="+mj-cs"/>
              </a:rPr>
              <a:t> 11 prior to this course as well.</a:t>
            </a:r>
          </a:p>
          <a:p>
            <a:pPr marL="342900" indent="-342900" defTabSz="457200">
              <a:lnSpc>
                <a:spcPct val="90000"/>
              </a:lnSpc>
              <a:spcBef>
                <a:spcPts val="1000"/>
              </a:spcBef>
              <a:spcAft>
                <a:spcPts val="0"/>
              </a:spcAft>
              <a:buClr>
                <a:srgbClr val="8AD0D6"/>
              </a:buClr>
              <a:buSzPct val="80000"/>
              <a:buFont typeface="Wingdings 3" charset="2"/>
              <a:buChar char=""/>
            </a:pPr>
            <a:r>
              <a:rPr lang="en-US" sz="2000" b="1" dirty="0">
                <a:latin typeface="+mj-lt"/>
                <a:ea typeface="+mj-ea"/>
                <a:cs typeface="+mj-cs"/>
              </a:rPr>
              <a:t>It is not necessary or even recommended to take Chemistry 11 or Biology 11 before IB as they are not directly connected to the IB curriculum. </a:t>
            </a:r>
          </a:p>
        </p:txBody>
      </p:sp>
    </p:spTree>
    <p:extLst>
      <p:ext uri="{BB962C8B-B14F-4D97-AF65-F5344CB8AC3E}">
        <p14:creationId xmlns:p14="http://schemas.microsoft.com/office/powerpoint/2010/main" val="939339997"/>
      </p:ext>
    </p:extLst>
  </p:cSld>
  <p:clrMapOvr>
    <a:masterClrMapping/>
  </p:clrMapOvr>
  <p:transition spd="med">
    <p:wipe/>
    <p:sndAc>
      <p:endSnd/>
    </p:sndAc>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3A0BD-D432-4C23-97FA-76BC56A4CA86}"/>
              </a:ext>
            </a:extLst>
          </p:cNvPr>
          <p:cNvSpPr>
            <a:spLocks noGrp="1"/>
          </p:cNvSpPr>
          <p:nvPr>
            <p:ph type="title"/>
          </p:nvPr>
        </p:nvSpPr>
        <p:spPr>
          <a:xfrm>
            <a:off x="1" y="1681453"/>
            <a:ext cx="3784820" cy="4423444"/>
          </a:xfrm>
        </p:spPr>
        <p:txBody>
          <a:bodyPr vert="horz" lIns="91440" tIns="45720" rIns="91440" bIns="45720" rtlCol="0" anchor="t">
            <a:normAutofit/>
          </a:bodyPr>
          <a:lstStyle/>
          <a:p>
            <a:pPr algn="r" defTabSz="457200"/>
            <a:r>
              <a:rPr lang="en-US" b="1" i="0" kern="1200" dirty="0">
                <a:solidFill>
                  <a:srgbClr val="FFFF00"/>
                </a:solidFill>
                <a:latin typeface="+mj-lt"/>
                <a:ea typeface="+mj-ea"/>
                <a:cs typeface="+mj-cs"/>
              </a:rPr>
              <a:t>International Baccalaureate</a:t>
            </a:r>
            <a:br>
              <a:rPr lang="en-US" b="1" i="0" kern="1200" dirty="0">
                <a:solidFill>
                  <a:srgbClr val="FFFF00"/>
                </a:solidFill>
              </a:rPr>
            </a:br>
            <a:r>
              <a:rPr lang="en-US" b="1" i="0" kern="1200" dirty="0">
                <a:solidFill>
                  <a:srgbClr val="FFFF00"/>
                </a:solidFill>
                <a:latin typeface="+mj-lt"/>
                <a:ea typeface="+mj-ea"/>
                <a:cs typeface="+mj-cs"/>
              </a:rPr>
              <a:t>Program (IB)</a:t>
            </a:r>
          </a:p>
        </p:txBody>
      </p:sp>
      <p:sp>
        <p:nvSpPr>
          <p:cNvPr id="4" name="TextBox 3">
            <a:extLst>
              <a:ext uri="{FF2B5EF4-FFF2-40B4-BE49-F238E27FC236}">
                <a16:creationId xmlns:a16="http://schemas.microsoft.com/office/drawing/2014/main" id="{48627C1B-3370-4C2B-8A0A-54821E817A36}"/>
              </a:ext>
            </a:extLst>
          </p:cNvPr>
          <p:cNvSpPr txBox="1"/>
          <p:nvPr/>
        </p:nvSpPr>
        <p:spPr>
          <a:xfrm>
            <a:off x="3948772" y="576943"/>
            <a:ext cx="4769553" cy="577106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sz="2000" b="1" dirty="0">
                <a:latin typeface="+mj-lt"/>
                <a:ea typeface="+mj-ea"/>
                <a:cs typeface="+mj-cs"/>
              </a:rPr>
              <a:t>Students entering any pathway of the diploma program will also require a second language.</a:t>
            </a:r>
          </a:p>
          <a:p>
            <a:pPr marL="342900" indent="-342900" defTabSz="457200">
              <a:lnSpc>
                <a:spcPct val="90000"/>
              </a:lnSpc>
              <a:spcBef>
                <a:spcPts val="1000"/>
              </a:spcBef>
              <a:spcAft>
                <a:spcPts val="0"/>
              </a:spcAft>
              <a:buClr>
                <a:srgbClr val="8AD0D6"/>
              </a:buClr>
              <a:buSzPct val="80000"/>
              <a:buFont typeface="Wingdings" charset="2"/>
              <a:buChar char="Ø"/>
            </a:pPr>
            <a:r>
              <a:rPr lang="en-US" sz="2000" b="1" dirty="0">
                <a:latin typeface="+mj-lt"/>
                <a:ea typeface="+mj-ea"/>
                <a:cs typeface="+mj-cs"/>
              </a:rPr>
              <a:t>IB candidates should also ensure they have completed their Grade 10 program and grad requirements</a:t>
            </a:r>
          </a:p>
          <a:p>
            <a:pPr marL="800100" lvl="1" indent="-342900" defTabSz="457200">
              <a:lnSpc>
                <a:spcPct val="90000"/>
              </a:lnSpc>
              <a:spcBef>
                <a:spcPts val="1000"/>
              </a:spcBef>
              <a:spcAft>
                <a:spcPts val="0"/>
              </a:spcAft>
              <a:buClr>
                <a:srgbClr val="8AD0D6"/>
              </a:buClr>
              <a:buSzPct val="80000"/>
              <a:buFont typeface="Wingdings" charset="2"/>
              <a:buChar char="q"/>
            </a:pPr>
            <a:r>
              <a:rPr lang="en-US" sz="2000" b="1" dirty="0">
                <a:latin typeface="+mj-lt"/>
                <a:ea typeface="+mj-ea"/>
                <a:cs typeface="+mj-cs"/>
              </a:rPr>
              <a:t>Career Life Education (CLE) 10</a:t>
            </a:r>
          </a:p>
          <a:p>
            <a:pPr marL="800100" lvl="1" indent="-342900" defTabSz="457200">
              <a:lnSpc>
                <a:spcPct val="90000"/>
              </a:lnSpc>
              <a:spcBef>
                <a:spcPts val="1000"/>
              </a:spcBef>
              <a:spcAft>
                <a:spcPts val="0"/>
              </a:spcAft>
              <a:buClr>
                <a:srgbClr val="8AD0D6"/>
              </a:buClr>
              <a:buSzPct val="80000"/>
              <a:buFont typeface="Wingdings" charset="2"/>
              <a:buChar char="q"/>
            </a:pPr>
            <a:r>
              <a:rPr lang="en-US" sz="2000" b="1" dirty="0">
                <a:latin typeface="+mj-lt"/>
                <a:ea typeface="+mj-ea"/>
                <a:cs typeface="+mj-cs"/>
              </a:rPr>
              <a:t>A Grade 10 PHE course</a:t>
            </a:r>
          </a:p>
          <a:p>
            <a:pPr marL="800100" lvl="1" indent="-342900" defTabSz="457200">
              <a:lnSpc>
                <a:spcPct val="90000"/>
              </a:lnSpc>
              <a:spcBef>
                <a:spcPts val="1000"/>
              </a:spcBef>
              <a:spcAft>
                <a:spcPts val="0"/>
              </a:spcAft>
              <a:buClr>
                <a:srgbClr val="8AD0D6"/>
              </a:buClr>
              <a:buSzPct val="80000"/>
              <a:buFont typeface="Wingdings" charset="2"/>
              <a:buChar char="q"/>
            </a:pPr>
            <a:r>
              <a:rPr lang="en-US" sz="2000" b="1" dirty="0">
                <a:latin typeface="+mj-lt"/>
                <a:ea typeface="+mj-ea"/>
                <a:cs typeface="+mj-cs"/>
              </a:rPr>
              <a:t>A Fine Arts or Applied Skill credit</a:t>
            </a:r>
          </a:p>
          <a:p>
            <a:pPr marL="342900" indent="-342900" defTabSz="457200">
              <a:lnSpc>
                <a:spcPct val="90000"/>
              </a:lnSpc>
              <a:spcBef>
                <a:spcPts val="1000"/>
              </a:spcBef>
              <a:spcAft>
                <a:spcPts val="0"/>
              </a:spcAft>
              <a:buClr>
                <a:srgbClr val="8AD0D6"/>
              </a:buClr>
              <a:buSzPct val="80000"/>
              <a:buFont typeface="Wingdings" charset="2"/>
              <a:buChar char="Ø"/>
            </a:pPr>
            <a:r>
              <a:rPr lang="en-US" sz="2000" b="1" i="1" dirty="0">
                <a:latin typeface="+mj-lt"/>
                <a:ea typeface="+mj-ea"/>
                <a:cs typeface="+mj-cs"/>
              </a:rPr>
              <a:t>More information is available through the IB Coordinator, Mr. Kenny</a:t>
            </a:r>
            <a:br>
              <a:rPr lang="en-US" sz="2000" b="1" i="1" u="sng" dirty="0">
                <a:latin typeface="+mj-lt"/>
                <a:ea typeface="+mj-ea"/>
                <a:cs typeface="+mj-cs"/>
              </a:rPr>
            </a:br>
            <a:r>
              <a:rPr lang="en-US" sz="2000" b="1" i="1" u="sng" dirty="0">
                <a:latin typeface="+mj-lt"/>
                <a:ea typeface="+mj-ea"/>
                <a:cs typeface="+mj-cs"/>
                <a:hlinkClick r:id="rId3"/>
              </a:rPr>
              <a:t>kenny_david@surreyschools.ca</a:t>
            </a:r>
          </a:p>
          <a:p>
            <a:pPr marL="342900" indent="-342900" defTabSz="457200">
              <a:lnSpc>
                <a:spcPct val="90000"/>
              </a:lnSpc>
              <a:spcBef>
                <a:spcPts val="1000"/>
              </a:spcBef>
              <a:spcAft>
                <a:spcPts val="0"/>
              </a:spcAft>
              <a:buClr>
                <a:srgbClr val="8AD0D6"/>
              </a:buClr>
              <a:buSzPct val="80000"/>
              <a:buFont typeface="Wingdings" charset="2"/>
              <a:buChar char="Ø"/>
            </a:pPr>
            <a:r>
              <a:rPr lang="en-US" sz="2000" b="1" i="1" dirty="0">
                <a:latin typeface="Century Gothic"/>
                <a:ea typeface="+mj-ea"/>
                <a:cs typeface="Arial"/>
              </a:rPr>
              <a:t>Or visit the IB website at </a:t>
            </a:r>
            <a:r>
              <a:rPr lang="en-US" sz="2000" b="1" u="sng" dirty="0">
                <a:latin typeface="Arial"/>
                <a:ea typeface="+mj-ea"/>
                <a:cs typeface="Arial"/>
              </a:rPr>
              <a:t>http://ibsemiahmoo.ca/apply/</a:t>
            </a:r>
            <a:endParaRPr lang="en-US" sz="2000" b="1" i="1" u="sng" dirty="0">
              <a:latin typeface="Century Gothic"/>
              <a:ea typeface="+mj-ea"/>
              <a:cs typeface="Arial" panose="020B0604020202020204" pitchFamily="34" charset="0"/>
            </a:endParaRPr>
          </a:p>
        </p:txBody>
      </p:sp>
    </p:spTree>
    <p:extLst>
      <p:ext uri="{BB962C8B-B14F-4D97-AF65-F5344CB8AC3E}">
        <p14:creationId xmlns:p14="http://schemas.microsoft.com/office/powerpoint/2010/main" val="139393946"/>
      </p:ext>
    </p:extLst>
  </p:cSld>
  <p:clrMapOvr>
    <a:masterClrMapping/>
  </p:clrMapOvr>
  <p:transition spd="med">
    <p:wipe/>
    <p:sndAc>
      <p:endSnd/>
    </p:sndAc>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DCF1A5-3243-4A44-9CFA-0FE3B60FE4C2}"/>
              </a:ext>
            </a:extLst>
          </p:cNvPr>
          <p:cNvSpPr txBox="1"/>
          <p:nvPr/>
        </p:nvSpPr>
        <p:spPr>
          <a:xfrm>
            <a:off x="4058948" y="452718"/>
            <a:ext cx="3479177" cy="14005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defTabSz="457200" eaLnBrk="1" hangingPunct="1">
              <a:lnSpc>
                <a:spcPct val="90000"/>
              </a:lnSpc>
              <a:spcAft>
                <a:spcPts val="600"/>
              </a:spcAft>
            </a:pPr>
            <a:r>
              <a:rPr lang="en-US" sz="3600" b="1" dirty="0">
                <a:solidFill>
                  <a:schemeClr val="accent1"/>
                </a:solidFill>
                <a:latin typeface="+mj-lt"/>
                <a:ea typeface="+mj-ea"/>
                <a:cs typeface="+mj-cs"/>
              </a:rPr>
              <a:t>District Career Education Programs</a:t>
            </a:r>
          </a:p>
        </p:txBody>
      </p:sp>
      <p:pic>
        <p:nvPicPr>
          <p:cNvPr id="13" name="Picture 14" descr="Diagram&#10;&#10;Description automatically generated">
            <a:extLst>
              <a:ext uri="{FF2B5EF4-FFF2-40B4-BE49-F238E27FC236}">
                <a16:creationId xmlns:a16="http://schemas.microsoft.com/office/drawing/2014/main" id="{DD763895-1218-3271-2D13-7E94022C47DE}"/>
              </a:ext>
            </a:extLst>
          </p:cNvPr>
          <p:cNvPicPr>
            <a:picLocks noChangeAspect="1"/>
          </p:cNvPicPr>
          <p:nvPr/>
        </p:nvPicPr>
        <p:blipFill rotWithShape="1">
          <a:blip r:embed="rId3"/>
          <a:srcRect l="29597"/>
          <a:stretch/>
        </p:blipFill>
        <p:spPr>
          <a:xfrm>
            <a:off x="2" y="10"/>
            <a:ext cx="3729824"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3" name="TextBox 2">
            <a:extLst>
              <a:ext uri="{FF2B5EF4-FFF2-40B4-BE49-F238E27FC236}">
                <a16:creationId xmlns:a16="http://schemas.microsoft.com/office/drawing/2014/main" id="{C226DBF8-1089-4A0E-AAFC-E1828E8C825E}"/>
              </a:ext>
            </a:extLst>
          </p:cNvPr>
          <p:cNvSpPr txBox="1"/>
          <p:nvPr/>
        </p:nvSpPr>
        <p:spPr>
          <a:xfrm>
            <a:off x="4058212" y="2052918"/>
            <a:ext cx="4835417" cy="419548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b="1" dirty="0">
                <a:latin typeface="+mj-lt"/>
                <a:ea typeface="+mj-ea"/>
                <a:cs typeface="+mj-cs"/>
              </a:rPr>
              <a:t>Apply to these programs in February for the following year.</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b="1" dirty="0">
                <a:latin typeface="+mj-lt"/>
                <a:ea typeface="+mj-ea"/>
                <a:cs typeface="+mj-cs"/>
              </a:rPr>
              <a:t>When you are in Grade 11 or 12, you attend this program off site for one semester and get post secondary credits PLUS high school credits.</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b="1" dirty="0">
                <a:latin typeface="+mj-lt"/>
                <a:ea typeface="+mj-ea"/>
                <a:cs typeface="+mj-cs"/>
              </a:rPr>
              <a:t>A "C" or better in English 10 and Math 10 are minimum requirements.  </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b="1" dirty="0">
                <a:latin typeface="+mj-lt"/>
                <a:ea typeface="+mj-ea"/>
                <a:cs typeface="+mj-cs"/>
              </a:rPr>
              <a:t>Attendance records are very important to qualify for these programs</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endParaRPr lang="en-US" sz="1700" dirty="0">
              <a:latin typeface="+mj-lt"/>
              <a:ea typeface="+mj-ea"/>
              <a:cs typeface="+mj-cs"/>
            </a:endParaRPr>
          </a:p>
        </p:txBody>
      </p:sp>
      <p:sp>
        <p:nvSpPr>
          <p:cNvPr id="4" name="TextBox 3">
            <a:extLst>
              <a:ext uri="{FF2B5EF4-FFF2-40B4-BE49-F238E27FC236}">
                <a16:creationId xmlns:a16="http://schemas.microsoft.com/office/drawing/2014/main" id="{A33D5C30-E6CA-4776-8F61-DBD984294BD9}"/>
              </a:ext>
            </a:extLst>
          </p:cNvPr>
          <p:cNvSpPr txBox="1"/>
          <p:nvPr/>
        </p:nvSpPr>
        <p:spPr>
          <a:xfrm>
            <a:off x="4617305" y="1974678"/>
            <a:ext cx="34674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a:buChar char="•"/>
            </a:pPr>
            <a:endParaRPr lang="en-US" sz="2000">
              <a:latin typeface="Arial"/>
              <a:ea typeface="Osaka"/>
              <a:cs typeface="Arial"/>
            </a:endParaRPr>
          </a:p>
        </p:txBody>
      </p:sp>
    </p:spTree>
    <p:extLst>
      <p:ext uri="{BB962C8B-B14F-4D97-AF65-F5344CB8AC3E}">
        <p14:creationId xmlns:p14="http://schemas.microsoft.com/office/powerpoint/2010/main" val="102285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DCF1A5-3243-4A44-9CFA-0FE3B60FE4C2}"/>
              </a:ext>
            </a:extLst>
          </p:cNvPr>
          <p:cNvSpPr txBox="1"/>
          <p:nvPr/>
        </p:nvSpPr>
        <p:spPr>
          <a:xfrm>
            <a:off x="652229" y="406125"/>
            <a:ext cx="80880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accent1">
                    <a:lumMod val="60000"/>
                    <a:lumOff val="40000"/>
                  </a:schemeClr>
                </a:solidFill>
                <a:latin typeface="Century Gothic"/>
                <a:ea typeface="Osaka"/>
                <a:cs typeface="Arial"/>
              </a:rPr>
              <a:t>District Career Education Programs</a:t>
            </a:r>
          </a:p>
        </p:txBody>
      </p:sp>
      <p:sp>
        <p:nvSpPr>
          <p:cNvPr id="3" name="TextBox 2">
            <a:extLst>
              <a:ext uri="{FF2B5EF4-FFF2-40B4-BE49-F238E27FC236}">
                <a16:creationId xmlns:a16="http://schemas.microsoft.com/office/drawing/2014/main" id="{C226DBF8-1089-4A0E-AAFC-E1828E8C825E}"/>
              </a:ext>
            </a:extLst>
          </p:cNvPr>
          <p:cNvSpPr txBox="1"/>
          <p:nvPr/>
        </p:nvSpPr>
        <p:spPr>
          <a:xfrm>
            <a:off x="183441" y="1003321"/>
            <a:ext cx="4125295"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600" dirty="0">
                <a:latin typeface="Century Gothic"/>
                <a:ea typeface="Osaka"/>
                <a:cs typeface="Arial"/>
              </a:rPr>
              <a:t>Baking and Pastry Arts</a:t>
            </a:r>
          </a:p>
          <a:p>
            <a:pPr marL="342900" indent="-342900">
              <a:buFont typeface="Arial"/>
              <a:buChar char="•"/>
            </a:pPr>
            <a:r>
              <a:rPr lang="en-US" sz="2600" dirty="0">
                <a:latin typeface="Century Gothic"/>
                <a:ea typeface="Osaka"/>
                <a:cs typeface="Arial"/>
              </a:rPr>
              <a:t>Carpentry</a:t>
            </a:r>
          </a:p>
          <a:p>
            <a:pPr marL="342900" indent="-342900">
              <a:buFont typeface="Arial"/>
              <a:buChar char="•"/>
            </a:pPr>
            <a:r>
              <a:rPr lang="en-US" sz="2600" dirty="0">
                <a:latin typeface="Century Gothic"/>
                <a:ea typeface="Osaka"/>
                <a:cs typeface="Arial"/>
              </a:rPr>
              <a:t>Exploration in Aviation Careers</a:t>
            </a:r>
          </a:p>
          <a:p>
            <a:pPr marL="342900" indent="-342900">
              <a:buFont typeface="Arial"/>
              <a:buChar char="•"/>
            </a:pPr>
            <a:r>
              <a:rPr lang="en-US" sz="2600" dirty="0">
                <a:latin typeface="Century Gothic"/>
                <a:ea typeface="Osaka"/>
                <a:cs typeface="Arial"/>
              </a:rPr>
              <a:t>Culinary Arts</a:t>
            </a:r>
          </a:p>
          <a:p>
            <a:pPr marL="342900" indent="-342900">
              <a:buFont typeface="Arial"/>
              <a:buChar char="•"/>
            </a:pPr>
            <a:r>
              <a:rPr lang="en-US" sz="2600" dirty="0">
                <a:latin typeface="Century Gothic"/>
                <a:ea typeface="Osaka"/>
                <a:cs typeface="Arial"/>
              </a:rPr>
              <a:t>Drafting/CADD</a:t>
            </a:r>
          </a:p>
          <a:p>
            <a:pPr marL="342900" indent="-342900">
              <a:buFont typeface="Arial"/>
              <a:buChar char="•"/>
            </a:pPr>
            <a:r>
              <a:rPr lang="en-US" sz="2600" dirty="0">
                <a:latin typeface="Century Gothic"/>
                <a:ea typeface="Osaka"/>
                <a:cs typeface="Arial"/>
              </a:rPr>
              <a:t>Hairstylist</a:t>
            </a:r>
          </a:p>
          <a:p>
            <a:pPr marL="342900" indent="-342900">
              <a:buFont typeface="Arial"/>
              <a:buChar char="•"/>
            </a:pPr>
            <a:r>
              <a:rPr lang="en-US" sz="2600" dirty="0">
                <a:latin typeface="Century Gothic"/>
                <a:ea typeface="Osaka"/>
                <a:cs typeface="Arial"/>
              </a:rPr>
              <a:t>Horticulture</a:t>
            </a:r>
          </a:p>
          <a:p>
            <a:pPr marL="342900" indent="-342900">
              <a:buFont typeface="Arial"/>
              <a:buChar char="•"/>
            </a:pPr>
            <a:r>
              <a:rPr lang="en-US" sz="2600" dirty="0">
                <a:latin typeface="Century Gothic"/>
                <a:ea typeface="Osaka"/>
                <a:cs typeface="Arial"/>
              </a:rPr>
              <a:t>Metal Fabrication</a:t>
            </a:r>
          </a:p>
          <a:p>
            <a:pPr marL="342900" indent="-342900">
              <a:buFont typeface="Arial"/>
              <a:buChar char="•"/>
            </a:pPr>
            <a:r>
              <a:rPr lang="en-US" sz="2600" dirty="0">
                <a:latin typeface="Century Gothic"/>
                <a:ea typeface="Osaka"/>
                <a:cs typeface="Arial"/>
              </a:rPr>
              <a:t>Painter/Decorator</a:t>
            </a:r>
          </a:p>
          <a:p>
            <a:pPr marL="342900" indent="-342900">
              <a:buFont typeface="Arial"/>
              <a:buChar char="•"/>
            </a:pPr>
            <a:r>
              <a:rPr lang="en-US" sz="2600" dirty="0">
                <a:latin typeface="Century Gothic"/>
                <a:ea typeface="Osaka"/>
                <a:cs typeface="Arial"/>
              </a:rPr>
              <a:t>Tah-</a:t>
            </a:r>
            <a:r>
              <a:rPr lang="en-US" sz="2600" dirty="0" err="1">
                <a:latin typeface="Century Gothic"/>
                <a:ea typeface="Osaka"/>
                <a:cs typeface="Arial"/>
              </a:rPr>
              <a:t>tul</a:t>
            </a:r>
            <a:r>
              <a:rPr lang="en-US" sz="2600" dirty="0">
                <a:latin typeface="Century Gothic"/>
                <a:ea typeface="Osaka"/>
                <a:cs typeface="Arial"/>
              </a:rPr>
              <a:t>-</a:t>
            </a:r>
            <a:r>
              <a:rPr lang="en-US" sz="2600" dirty="0" err="1">
                <a:latin typeface="Century Gothic"/>
                <a:ea typeface="Osaka"/>
                <a:cs typeface="Arial"/>
              </a:rPr>
              <a:t>ut</a:t>
            </a:r>
            <a:r>
              <a:rPr lang="en-US" sz="2600" dirty="0">
                <a:latin typeface="Century Gothic"/>
                <a:ea typeface="Osaka"/>
                <a:cs typeface="Arial"/>
              </a:rPr>
              <a:t> Indigenous Education Pathway</a:t>
            </a:r>
          </a:p>
        </p:txBody>
      </p:sp>
      <p:sp>
        <p:nvSpPr>
          <p:cNvPr id="4" name="TextBox 3">
            <a:extLst>
              <a:ext uri="{FF2B5EF4-FFF2-40B4-BE49-F238E27FC236}">
                <a16:creationId xmlns:a16="http://schemas.microsoft.com/office/drawing/2014/main" id="{A33D5C30-E6CA-4776-8F61-DBD984294BD9}"/>
              </a:ext>
            </a:extLst>
          </p:cNvPr>
          <p:cNvSpPr txBox="1"/>
          <p:nvPr/>
        </p:nvSpPr>
        <p:spPr>
          <a:xfrm>
            <a:off x="4527529" y="983573"/>
            <a:ext cx="3994005"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600" dirty="0">
                <a:latin typeface="Century Gothic"/>
                <a:ea typeface="Osaka"/>
                <a:cs typeface="Arial"/>
              </a:rPr>
              <a:t>Automotive Collision and Refinishing</a:t>
            </a:r>
          </a:p>
          <a:p>
            <a:pPr marL="342900" indent="-342900">
              <a:buFont typeface="Arial"/>
              <a:buChar char="•"/>
            </a:pPr>
            <a:r>
              <a:rPr lang="en-US" sz="2600" dirty="0">
                <a:latin typeface="Century Gothic"/>
                <a:ea typeface="Osaka"/>
                <a:cs typeface="Arial"/>
              </a:rPr>
              <a:t>Automotive Service Technician</a:t>
            </a:r>
          </a:p>
          <a:p>
            <a:pPr marL="342900" indent="-342900">
              <a:buFont typeface="Arial"/>
              <a:buChar char="•"/>
            </a:pPr>
            <a:r>
              <a:rPr lang="en-US" sz="2600" dirty="0">
                <a:latin typeface="Century Gothic"/>
                <a:ea typeface="Osaka"/>
                <a:cs typeface="Arial"/>
              </a:rPr>
              <a:t>Electrician</a:t>
            </a:r>
            <a:endParaRPr lang="en-US" sz="2600" dirty="0">
              <a:latin typeface="Century Gothic"/>
              <a:cs typeface="Arial"/>
            </a:endParaRPr>
          </a:p>
          <a:p>
            <a:pPr marL="342900" indent="-342900">
              <a:buFont typeface="Arial"/>
              <a:buChar char="•"/>
            </a:pPr>
            <a:r>
              <a:rPr lang="en-US" sz="2600" dirty="0">
                <a:latin typeface="Century Gothic"/>
                <a:ea typeface="Osaka"/>
                <a:cs typeface="Arial"/>
              </a:rPr>
              <a:t>Emily Carr Art Program</a:t>
            </a:r>
          </a:p>
          <a:p>
            <a:pPr marL="342900" indent="-342900">
              <a:buFont typeface="Arial"/>
              <a:buChar char="•"/>
            </a:pPr>
            <a:r>
              <a:rPr lang="en-US" sz="2600" dirty="0">
                <a:latin typeface="Century Gothic"/>
                <a:ea typeface="Osaka"/>
                <a:cs typeface="Arial"/>
              </a:rPr>
              <a:t>Law Enforcement Prep</a:t>
            </a:r>
            <a:endParaRPr lang="en-US" sz="2600" dirty="0">
              <a:latin typeface="Century Gothic"/>
              <a:cs typeface="Arial"/>
            </a:endParaRPr>
          </a:p>
          <a:p>
            <a:pPr marL="342900" indent="-342900">
              <a:buFont typeface="Arial"/>
              <a:buChar char="•"/>
            </a:pPr>
            <a:r>
              <a:rPr lang="en-US" sz="2600" dirty="0">
                <a:latin typeface="Century Gothic"/>
                <a:ea typeface="Osaka"/>
                <a:cs typeface="Arial"/>
              </a:rPr>
              <a:t>Masonry/Bricklayer</a:t>
            </a:r>
            <a:endParaRPr lang="en-US" sz="2600" dirty="0">
              <a:latin typeface="Century Gothic"/>
              <a:cs typeface="Arial"/>
            </a:endParaRPr>
          </a:p>
          <a:p>
            <a:pPr marL="342900" indent="-342900">
              <a:buFont typeface="Arial"/>
              <a:buChar char="•"/>
            </a:pPr>
            <a:r>
              <a:rPr lang="en-US" sz="2600" dirty="0">
                <a:latin typeface="Century Gothic"/>
                <a:ea typeface="Osaka"/>
                <a:cs typeface="Arial"/>
              </a:rPr>
              <a:t>Millwright/Industrial</a:t>
            </a:r>
            <a:endParaRPr lang="en-US" sz="2600" dirty="0">
              <a:latin typeface="Century Gothic"/>
              <a:cs typeface="Arial"/>
            </a:endParaRPr>
          </a:p>
          <a:p>
            <a:pPr marL="342900" indent="-342900">
              <a:buFont typeface="Arial"/>
              <a:buChar char="•"/>
            </a:pPr>
            <a:r>
              <a:rPr lang="en-US" sz="2600" dirty="0">
                <a:latin typeface="Century Gothic"/>
                <a:ea typeface="Osaka"/>
                <a:cs typeface="Arial"/>
              </a:rPr>
              <a:t>Plumbing</a:t>
            </a:r>
          </a:p>
          <a:p>
            <a:pPr marL="342900" indent="-342900">
              <a:buFont typeface="Arial"/>
              <a:buChar char="•"/>
            </a:pPr>
            <a:r>
              <a:rPr lang="en-US" sz="2600" dirty="0">
                <a:latin typeface="Century Gothic"/>
                <a:ea typeface="Osaka"/>
                <a:cs typeface="Arial"/>
              </a:rPr>
              <a:t>Welding</a:t>
            </a:r>
          </a:p>
          <a:p>
            <a:pPr marL="342900" indent="-342900">
              <a:buFont typeface="Arial"/>
              <a:buChar char="•"/>
            </a:pPr>
            <a:r>
              <a:rPr lang="en-US" sz="2600" dirty="0">
                <a:latin typeface="Century Gothic"/>
                <a:ea typeface="Osaka"/>
                <a:cs typeface="Arial"/>
              </a:rPr>
              <a:t>Education Assistant</a:t>
            </a:r>
          </a:p>
          <a:p>
            <a:pPr marL="342900" indent="-342900">
              <a:buFont typeface="Arial"/>
              <a:buChar char="•"/>
            </a:pPr>
            <a:endParaRPr lang="en-US" sz="2000" dirty="0">
              <a:latin typeface="Century Gothic"/>
              <a:ea typeface="Osaka"/>
              <a:cs typeface="Arial"/>
            </a:endParaRPr>
          </a:p>
        </p:txBody>
      </p:sp>
      <p:pic>
        <p:nvPicPr>
          <p:cNvPr id="5" name="Picture 5" descr="Qr code&#10;&#10;Description automatically generated">
            <a:extLst>
              <a:ext uri="{FF2B5EF4-FFF2-40B4-BE49-F238E27FC236}">
                <a16:creationId xmlns:a16="http://schemas.microsoft.com/office/drawing/2014/main" id="{2BAB4452-28CE-6F26-978A-9810BEE08995}"/>
              </a:ext>
            </a:extLst>
          </p:cNvPr>
          <p:cNvPicPr>
            <a:picLocks noChangeAspect="1"/>
          </p:cNvPicPr>
          <p:nvPr/>
        </p:nvPicPr>
        <p:blipFill>
          <a:blip r:embed="rId2"/>
          <a:stretch>
            <a:fillRect/>
          </a:stretch>
        </p:blipFill>
        <p:spPr>
          <a:xfrm>
            <a:off x="7744495" y="2523747"/>
            <a:ext cx="1116492" cy="1110790"/>
          </a:xfrm>
          <a:prstGeom prst="rect">
            <a:avLst/>
          </a:prstGeom>
        </p:spPr>
      </p:pic>
    </p:spTree>
    <p:extLst>
      <p:ext uri="{BB962C8B-B14F-4D97-AF65-F5344CB8AC3E}">
        <p14:creationId xmlns:p14="http://schemas.microsoft.com/office/powerpoint/2010/main" val="2534290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ED2772-22EB-4305-A911-B1CB1E791FA0}"/>
              </a:ext>
            </a:extLst>
          </p:cNvPr>
          <p:cNvSpPr txBox="1"/>
          <p:nvPr/>
        </p:nvSpPr>
        <p:spPr>
          <a:xfrm>
            <a:off x="3501879" y="395045"/>
            <a:ext cx="4007403" cy="16419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eaLnBrk="1" hangingPunct="1">
              <a:spcAft>
                <a:spcPts val="600"/>
              </a:spcAft>
            </a:pPr>
            <a:r>
              <a:rPr lang="en-US" sz="4200">
                <a:solidFill>
                  <a:schemeClr val="tx2"/>
                </a:solidFill>
                <a:latin typeface="+mj-lt"/>
                <a:ea typeface="+mj-ea"/>
                <a:cs typeface="+mj-cs"/>
              </a:rPr>
              <a:t>Other Careers Opportunities</a:t>
            </a:r>
          </a:p>
        </p:txBody>
      </p:sp>
      <p:pic>
        <p:nvPicPr>
          <p:cNvPr id="5" name="Picture 4">
            <a:extLst>
              <a:ext uri="{FF2B5EF4-FFF2-40B4-BE49-F238E27FC236}">
                <a16:creationId xmlns:a16="http://schemas.microsoft.com/office/drawing/2014/main" id="{EFCF8240-A7BF-45E2-8CFA-C7A6C900BEFD}"/>
              </a:ext>
            </a:extLst>
          </p:cNvPr>
          <p:cNvPicPr>
            <a:picLocks noChangeAspect="1"/>
          </p:cNvPicPr>
          <p:nvPr/>
        </p:nvPicPr>
        <p:blipFill rotWithShape="1">
          <a:blip r:embed="rId3"/>
          <a:srcRect l="70417" r="-3" b="-3"/>
          <a:stretch/>
        </p:blipFill>
        <p:spPr>
          <a:xfrm>
            <a:off x="20" y="10"/>
            <a:ext cx="3044191" cy="6857990"/>
          </a:xfrm>
          <a:prstGeom prst="rect">
            <a:avLst/>
          </a:prstGeom>
        </p:spPr>
      </p:pic>
      <p:sp>
        <p:nvSpPr>
          <p:cNvPr id="3" name="TextBox 2">
            <a:extLst>
              <a:ext uri="{FF2B5EF4-FFF2-40B4-BE49-F238E27FC236}">
                <a16:creationId xmlns:a16="http://schemas.microsoft.com/office/drawing/2014/main" id="{F30DAA6F-5285-4E18-A03D-07731C112620}"/>
              </a:ext>
            </a:extLst>
          </p:cNvPr>
          <p:cNvSpPr txBox="1"/>
          <p:nvPr/>
        </p:nvSpPr>
        <p:spPr>
          <a:xfrm>
            <a:off x="3558093" y="2035539"/>
            <a:ext cx="4663221" cy="380999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a:latin typeface="+mj-lt"/>
                <a:ea typeface="+mj-ea"/>
                <a:cs typeface="+mj-cs"/>
              </a:rPr>
              <a:t>High School on Campus (HSOC)</a:t>
            </a:r>
          </a:p>
          <a:p>
            <a:pPr marL="800100" lvl="1"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a:latin typeface="+mj-lt"/>
                <a:ea typeface="+mj-ea"/>
                <a:cs typeface="+mj-cs"/>
              </a:rPr>
              <a:t>Study at KPU, SFU or Douglas College  while you are still in high school and earn post secondary credits</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a:latin typeface="+mj-lt"/>
                <a:ea typeface="+mj-ea"/>
                <a:cs typeface="+mj-cs"/>
              </a:rPr>
              <a:t>Work Experience</a:t>
            </a:r>
          </a:p>
        </p:txBody>
      </p:sp>
      <p:sp>
        <p:nvSpPr>
          <p:cNvPr id="4" name="TextBox 3">
            <a:extLst>
              <a:ext uri="{FF2B5EF4-FFF2-40B4-BE49-F238E27FC236}">
                <a16:creationId xmlns:a16="http://schemas.microsoft.com/office/drawing/2014/main" id="{0CAAC55E-BBC2-EA04-DCF4-3E07FF85634F}"/>
              </a:ext>
            </a:extLst>
          </p:cNvPr>
          <p:cNvSpPr txBox="1"/>
          <p:nvPr/>
        </p:nvSpPr>
        <p:spPr>
          <a:xfrm>
            <a:off x="3560163" y="5799319"/>
            <a:ext cx="50779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Osaka"/>
                <a:cs typeface="Arial"/>
              </a:rPr>
              <a:t>See Ms. Pajic in the Career Office for more information  pajic_l@surreyschools.ca</a:t>
            </a:r>
            <a:endParaRPr lang="en-US" sz="2000"/>
          </a:p>
        </p:txBody>
      </p:sp>
    </p:spTree>
    <p:extLst>
      <p:ext uri="{BB962C8B-B14F-4D97-AF65-F5344CB8AC3E}">
        <p14:creationId xmlns:p14="http://schemas.microsoft.com/office/powerpoint/2010/main" val="2527065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FD9EC57F-D336-4E22-BEF3-3D675F365D62}"/>
              </a:ext>
            </a:extLst>
          </p:cNvPr>
          <p:cNvSpPr>
            <a:spLocks noGrp="1" noChangeArrowheads="1"/>
          </p:cNvSpPr>
          <p:nvPr>
            <p:ph type="title"/>
          </p:nvPr>
        </p:nvSpPr>
        <p:spPr>
          <a:xfrm>
            <a:off x="5012871" y="1447800"/>
            <a:ext cx="3298371" cy="3329581"/>
          </a:xfrm>
        </p:spPr>
        <p:txBody>
          <a:bodyPr vert="horz" lIns="91440" tIns="45720" rIns="91440" bIns="45720" rtlCol="0" anchor="b">
            <a:normAutofit/>
          </a:bodyPr>
          <a:lstStyle/>
          <a:p>
            <a:pPr marL="0" indent="0" defTabSz="457200" fontAlgn="auto">
              <a:spcAft>
                <a:spcPts val="0"/>
              </a:spcAft>
              <a:buClr>
                <a:schemeClr val="accent6">
                  <a:lumMod val="75000"/>
                </a:schemeClr>
              </a:buClr>
              <a:defRPr/>
            </a:pPr>
            <a:r>
              <a:rPr lang="en-US" sz="5200" b="0" i="0" kern="1200">
                <a:solidFill>
                  <a:schemeClr val="tx2"/>
                </a:solidFill>
                <a:latin typeface="+mj-lt"/>
                <a:ea typeface="+mj-ea"/>
                <a:cs typeface="+mj-cs"/>
              </a:rPr>
              <a:t>WHERE DO I GO FROM HERE?</a:t>
            </a:r>
          </a:p>
        </p:txBody>
      </p:sp>
      <p:pic>
        <p:nvPicPr>
          <p:cNvPr id="70" name="Graphic 69" descr="Questions">
            <a:extLst>
              <a:ext uri="{FF2B5EF4-FFF2-40B4-BE49-F238E27FC236}">
                <a16:creationId xmlns:a16="http://schemas.microsoft.com/office/drawing/2014/main" id="{6BB28943-7D50-48EC-AE70-1B5807D6E6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890" y="1384808"/>
            <a:ext cx="4087918" cy="4087918"/>
          </a:xfrm>
          <a:prstGeom prst="rect">
            <a:avLst/>
          </a:prstGeom>
          <a:effectLst/>
        </p:spPr>
      </p:pic>
    </p:spTree>
  </p:cSld>
  <p:clrMapOvr>
    <a:masterClrMapping/>
  </p:clrMapOvr>
  <p:transition spd="med">
    <p:wipe/>
    <p:sndAc>
      <p:end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18CCF-74C5-4E22-BD90-80B2570512EE}"/>
              </a:ext>
            </a:extLst>
          </p:cNvPr>
          <p:cNvSpPr/>
          <p:nvPr/>
        </p:nvSpPr>
        <p:spPr>
          <a:xfrm>
            <a:off x="349624" y="484095"/>
            <a:ext cx="2958352" cy="551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Certificate</a:t>
            </a:r>
          </a:p>
        </p:txBody>
      </p:sp>
      <p:sp>
        <p:nvSpPr>
          <p:cNvPr id="5" name="Arrow: Right 4">
            <a:extLst>
              <a:ext uri="{FF2B5EF4-FFF2-40B4-BE49-F238E27FC236}">
                <a16:creationId xmlns:a16="http://schemas.microsoft.com/office/drawing/2014/main" id="{62C7F9C7-C2EF-43D0-ABF7-979B5A96C01D}"/>
              </a:ext>
            </a:extLst>
          </p:cNvPr>
          <p:cNvSpPr/>
          <p:nvPr/>
        </p:nvSpPr>
        <p:spPr>
          <a:xfrm>
            <a:off x="3687788" y="546018"/>
            <a:ext cx="981635" cy="48409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DCFF052F-5EA2-421C-AB2C-B120DD1E6B13}"/>
              </a:ext>
            </a:extLst>
          </p:cNvPr>
          <p:cNvSpPr/>
          <p:nvPr/>
        </p:nvSpPr>
        <p:spPr>
          <a:xfrm>
            <a:off x="349623" y="1304364"/>
            <a:ext cx="2958352" cy="484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Diploma</a:t>
            </a:r>
          </a:p>
        </p:txBody>
      </p:sp>
      <p:sp>
        <p:nvSpPr>
          <p:cNvPr id="7" name="Rectangle 6">
            <a:extLst>
              <a:ext uri="{FF2B5EF4-FFF2-40B4-BE49-F238E27FC236}">
                <a16:creationId xmlns:a16="http://schemas.microsoft.com/office/drawing/2014/main" id="{FB1ABFEA-3B86-4391-A54E-1CF00D606581}"/>
              </a:ext>
            </a:extLst>
          </p:cNvPr>
          <p:cNvSpPr/>
          <p:nvPr/>
        </p:nvSpPr>
        <p:spPr>
          <a:xfrm>
            <a:off x="378907" y="2992180"/>
            <a:ext cx="2958352" cy="605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Associates Degree</a:t>
            </a:r>
          </a:p>
        </p:txBody>
      </p:sp>
      <p:sp>
        <p:nvSpPr>
          <p:cNvPr id="8" name="Arrow: Right 7">
            <a:extLst>
              <a:ext uri="{FF2B5EF4-FFF2-40B4-BE49-F238E27FC236}">
                <a16:creationId xmlns:a16="http://schemas.microsoft.com/office/drawing/2014/main" id="{8D15E99E-87B9-497F-8325-97157ABD5C84}"/>
              </a:ext>
            </a:extLst>
          </p:cNvPr>
          <p:cNvSpPr/>
          <p:nvPr/>
        </p:nvSpPr>
        <p:spPr>
          <a:xfrm>
            <a:off x="3687788" y="1299053"/>
            <a:ext cx="981635" cy="48409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F7710D2-BA85-460E-A4AC-506AD411A4F0}"/>
              </a:ext>
            </a:extLst>
          </p:cNvPr>
          <p:cNvSpPr/>
          <p:nvPr/>
        </p:nvSpPr>
        <p:spPr>
          <a:xfrm>
            <a:off x="3687788" y="2092429"/>
            <a:ext cx="981635" cy="48409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1F15F4-E677-4897-96D2-3D6EBFBB7E2F}"/>
              </a:ext>
            </a:extLst>
          </p:cNvPr>
          <p:cNvSpPr/>
          <p:nvPr/>
        </p:nvSpPr>
        <p:spPr>
          <a:xfrm>
            <a:off x="349623" y="2097740"/>
            <a:ext cx="2958351" cy="484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University Transfer</a:t>
            </a:r>
          </a:p>
        </p:txBody>
      </p:sp>
      <p:sp>
        <p:nvSpPr>
          <p:cNvPr id="12" name="Rectangle 11">
            <a:extLst>
              <a:ext uri="{FF2B5EF4-FFF2-40B4-BE49-F238E27FC236}">
                <a16:creationId xmlns:a16="http://schemas.microsoft.com/office/drawing/2014/main" id="{94527474-36D5-41BE-B7A6-E9E42CF94FEE}"/>
              </a:ext>
            </a:extLst>
          </p:cNvPr>
          <p:cNvSpPr/>
          <p:nvPr/>
        </p:nvSpPr>
        <p:spPr>
          <a:xfrm>
            <a:off x="349621" y="3872752"/>
            <a:ext cx="2958352" cy="605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Bachelors Degree</a:t>
            </a:r>
          </a:p>
        </p:txBody>
      </p:sp>
      <p:sp>
        <p:nvSpPr>
          <p:cNvPr id="13" name="Rectangle 12">
            <a:extLst>
              <a:ext uri="{FF2B5EF4-FFF2-40B4-BE49-F238E27FC236}">
                <a16:creationId xmlns:a16="http://schemas.microsoft.com/office/drawing/2014/main" id="{1CFE36C3-CB11-4429-B807-24411EA98F99}"/>
              </a:ext>
            </a:extLst>
          </p:cNvPr>
          <p:cNvSpPr/>
          <p:nvPr/>
        </p:nvSpPr>
        <p:spPr>
          <a:xfrm>
            <a:off x="349620" y="4773704"/>
            <a:ext cx="2958352" cy="605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Masters Degree</a:t>
            </a:r>
          </a:p>
        </p:txBody>
      </p:sp>
      <p:sp>
        <p:nvSpPr>
          <p:cNvPr id="14" name="Rectangle 13">
            <a:extLst>
              <a:ext uri="{FF2B5EF4-FFF2-40B4-BE49-F238E27FC236}">
                <a16:creationId xmlns:a16="http://schemas.microsoft.com/office/drawing/2014/main" id="{78229E4C-88B4-4B35-AF70-AF77A9BF591C}"/>
              </a:ext>
            </a:extLst>
          </p:cNvPr>
          <p:cNvSpPr/>
          <p:nvPr/>
        </p:nvSpPr>
        <p:spPr>
          <a:xfrm>
            <a:off x="378907" y="5681591"/>
            <a:ext cx="2958352" cy="605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Doctorate Degree</a:t>
            </a:r>
          </a:p>
        </p:txBody>
      </p:sp>
      <p:sp>
        <p:nvSpPr>
          <p:cNvPr id="15" name="Arrow: Right 14">
            <a:extLst>
              <a:ext uri="{FF2B5EF4-FFF2-40B4-BE49-F238E27FC236}">
                <a16:creationId xmlns:a16="http://schemas.microsoft.com/office/drawing/2014/main" id="{F53BB6D4-3265-4F88-BC52-212A0AFC8A93}"/>
              </a:ext>
            </a:extLst>
          </p:cNvPr>
          <p:cNvSpPr/>
          <p:nvPr/>
        </p:nvSpPr>
        <p:spPr>
          <a:xfrm>
            <a:off x="3593658" y="5752316"/>
            <a:ext cx="981635" cy="48409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Arrow: Right 15">
            <a:extLst>
              <a:ext uri="{FF2B5EF4-FFF2-40B4-BE49-F238E27FC236}">
                <a16:creationId xmlns:a16="http://schemas.microsoft.com/office/drawing/2014/main" id="{6B71CDDE-137B-46E9-8634-98266C116E6B}"/>
              </a:ext>
            </a:extLst>
          </p:cNvPr>
          <p:cNvSpPr/>
          <p:nvPr/>
        </p:nvSpPr>
        <p:spPr>
          <a:xfrm>
            <a:off x="3593658" y="4633924"/>
            <a:ext cx="981635" cy="48409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Arrow: Right 16">
            <a:extLst>
              <a:ext uri="{FF2B5EF4-FFF2-40B4-BE49-F238E27FC236}">
                <a16:creationId xmlns:a16="http://schemas.microsoft.com/office/drawing/2014/main" id="{91ECEAC5-AC0F-47D0-BA40-960E50BD96E2}"/>
              </a:ext>
            </a:extLst>
          </p:cNvPr>
          <p:cNvSpPr/>
          <p:nvPr/>
        </p:nvSpPr>
        <p:spPr>
          <a:xfrm>
            <a:off x="3687787" y="3746417"/>
            <a:ext cx="981635" cy="48409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Arrow: Right 17">
            <a:extLst>
              <a:ext uri="{FF2B5EF4-FFF2-40B4-BE49-F238E27FC236}">
                <a16:creationId xmlns:a16="http://schemas.microsoft.com/office/drawing/2014/main" id="{6E559854-5579-48BB-8808-44F2F16E3A1C}"/>
              </a:ext>
            </a:extLst>
          </p:cNvPr>
          <p:cNvSpPr/>
          <p:nvPr/>
        </p:nvSpPr>
        <p:spPr>
          <a:xfrm>
            <a:off x="3687786" y="2979936"/>
            <a:ext cx="981635" cy="48409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Box 18">
            <a:extLst>
              <a:ext uri="{FF2B5EF4-FFF2-40B4-BE49-F238E27FC236}">
                <a16:creationId xmlns:a16="http://schemas.microsoft.com/office/drawing/2014/main" id="{66D1A53F-B6C4-40BA-9D4B-5355070D71FD}"/>
              </a:ext>
            </a:extLst>
          </p:cNvPr>
          <p:cNvSpPr txBox="1"/>
          <p:nvPr/>
        </p:nvSpPr>
        <p:spPr>
          <a:xfrm>
            <a:off x="5042647" y="578224"/>
            <a:ext cx="38753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Osaka"/>
                <a:cs typeface="Arial"/>
              </a:rPr>
              <a:t>1 year at College</a:t>
            </a:r>
            <a:endParaRPr lang="en-US">
              <a:cs typeface="Arial"/>
            </a:endParaRPr>
          </a:p>
        </p:txBody>
      </p:sp>
      <p:sp>
        <p:nvSpPr>
          <p:cNvPr id="22" name="TextBox 21">
            <a:extLst>
              <a:ext uri="{FF2B5EF4-FFF2-40B4-BE49-F238E27FC236}">
                <a16:creationId xmlns:a16="http://schemas.microsoft.com/office/drawing/2014/main" id="{8A6BC166-37F1-4E11-8E1B-F0E9418E5E4D}"/>
              </a:ext>
            </a:extLst>
          </p:cNvPr>
          <p:cNvSpPr txBox="1"/>
          <p:nvPr/>
        </p:nvSpPr>
        <p:spPr>
          <a:xfrm>
            <a:off x="5042647" y="1304365"/>
            <a:ext cx="3659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ea typeface="Osaka"/>
              </a:rPr>
              <a:t>2 years at College</a:t>
            </a:r>
            <a:endParaRPr lang="en-US">
              <a:ea typeface="Osaka"/>
            </a:endParaRPr>
          </a:p>
        </p:txBody>
      </p:sp>
      <p:sp>
        <p:nvSpPr>
          <p:cNvPr id="23" name="TextBox 22">
            <a:extLst>
              <a:ext uri="{FF2B5EF4-FFF2-40B4-BE49-F238E27FC236}">
                <a16:creationId xmlns:a16="http://schemas.microsoft.com/office/drawing/2014/main" id="{59C280E8-09F0-45CD-8136-C65C56A394A8}"/>
              </a:ext>
            </a:extLst>
          </p:cNvPr>
          <p:cNvSpPr txBox="1"/>
          <p:nvPr/>
        </p:nvSpPr>
        <p:spPr>
          <a:xfrm>
            <a:off x="4963447" y="1922570"/>
            <a:ext cx="38753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latin typeface="Arial"/>
                <a:ea typeface="Osaka"/>
              </a:rPr>
              <a:t>Start at a College such as KPU, Douglas, UFV, or … and transfer after 30 or 60 credits (1-2 years)</a:t>
            </a:r>
            <a:endParaRPr lang="en-US" sz="2000">
              <a:ea typeface="Osaka"/>
            </a:endParaRPr>
          </a:p>
        </p:txBody>
      </p:sp>
      <p:sp>
        <p:nvSpPr>
          <p:cNvPr id="24" name="TextBox 23">
            <a:extLst>
              <a:ext uri="{FF2B5EF4-FFF2-40B4-BE49-F238E27FC236}">
                <a16:creationId xmlns:a16="http://schemas.microsoft.com/office/drawing/2014/main" id="{E33FE884-85CE-4E44-B71E-B9BA62521A83}"/>
              </a:ext>
            </a:extLst>
          </p:cNvPr>
          <p:cNvSpPr txBox="1"/>
          <p:nvPr/>
        </p:nvSpPr>
        <p:spPr>
          <a:xfrm>
            <a:off x="5042646" y="3005445"/>
            <a:ext cx="33410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Osaka"/>
                <a:cs typeface="Arial"/>
              </a:rPr>
              <a:t>2 – 3  years College</a:t>
            </a:r>
          </a:p>
        </p:txBody>
      </p:sp>
      <p:sp>
        <p:nvSpPr>
          <p:cNvPr id="25" name="TextBox 24">
            <a:extLst>
              <a:ext uri="{FF2B5EF4-FFF2-40B4-BE49-F238E27FC236}">
                <a16:creationId xmlns:a16="http://schemas.microsoft.com/office/drawing/2014/main" id="{6690BCF2-7D5D-4D5C-A388-0B5AF9AD5DFB}"/>
              </a:ext>
            </a:extLst>
          </p:cNvPr>
          <p:cNvSpPr txBox="1"/>
          <p:nvPr/>
        </p:nvSpPr>
        <p:spPr>
          <a:xfrm>
            <a:off x="5042646" y="3711388"/>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Osaka"/>
                <a:cs typeface="Arial"/>
              </a:rPr>
              <a:t>4 - 5 years</a:t>
            </a:r>
          </a:p>
        </p:txBody>
      </p:sp>
      <p:sp>
        <p:nvSpPr>
          <p:cNvPr id="26" name="TextBox 25">
            <a:extLst>
              <a:ext uri="{FF2B5EF4-FFF2-40B4-BE49-F238E27FC236}">
                <a16:creationId xmlns:a16="http://schemas.microsoft.com/office/drawing/2014/main" id="{294FD074-3DF0-42D0-B972-ABEF14C2D3CE}"/>
              </a:ext>
            </a:extLst>
          </p:cNvPr>
          <p:cNvSpPr txBox="1"/>
          <p:nvPr/>
        </p:nvSpPr>
        <p:spPr>
          <a:xfrm>
            <a:off x="4963447" y="4547825"/>
            <a:ext cx="37961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Osaka"/>
                <a:cs typeface="Arial"/>
              </a:rPr>
              <a:t>1 – 2 years following a Bachelor’s Degree leads to University “Grad School”</a:t>
            </a:r>
          </a:p>
        </p:txBody>
      </p:sp>
      <p:sp>
        <p:nvSpPr>
          <p:cNvPr id="27" name="TextBox 26">
            <a:extLst>
              <a:ext uri="{FF2B5EF4-FFF2-40B4-BE49-F238E27FC236}">
                <a16:creationId xmlns:a16="http://schemas.microsoft.com/office/drawing/2014/main" id="{F89466D2-E221-479E-9A0D-6A388172EE88}"/>
              </a:ext>
            </a:extLst>
          </p:cNvPr>
          <p:cNvSpPr txBox="1"/>
          <p:nvPr/>
        </p:nvSpPr>
        <p:spPr>
          <a:xfrm>
            <a:off x="5042645" y="5714125"/>
            <a:ext cx="37169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Osaka"/>
                <a:cs typeface="Arial"/>
              </a:rPr>
              <a:t>2-5 years following a Bachelor's or Master's degree</a:t>
            </a:r>
          </a:p>
        </p:txBody>
      </p:sp>
    </p:spTree>
    <p:extLst>
      <p:ext uri="{BB962C8B-B14F-4D97-AF65-F5344CB8AC3E}">
        <p14:creationId xmlns:p14="http://schemas.microsoft.com/office/powerpoint/2010/main" val="2150775229"/>
      </p:ext>
    </p:extLst>
  </p:cSld>
  <p:clrMapOvr>
    <a:masterClrMapping/>
  </p:clrMapOvr>
  <p:transition spd="med">
    <p:wipe/>
    <p:sndAc>
      <p:endSnd/>
    </p:sndAc>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6866" name="TextBox 1">
            <a:extLst>
              <a:ext uri="{FF2B5EF4-FFF2-40B4-BE49-F238E27FC236}">
                <a16:creationId xmlns:a16="http://schemas.microsoft.com/office/drawing/2014/main" id="{1F771DF0-0098-4602-B7B5-A59FC2B96E44}"/>
              </a:ext>
            </a:extLst>
          </p:cNvPr>
          <p:cNvSpPr txBox="1">
            <a:spLocks noChangeArrowheads="1"/>
          </p:cNvSpPr>
          <p:nvPr/>
        </p:nvSpPr>
        <p:spPr bwMode="auto">
          <a:xfrm>
            <a:off x="843803" y="3670703"/>
            <a:ext cx="7498493" cy="17868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Arial" panose="020B0604020202020204" pitchFamily="34" charset="0"/>
                <a:ea typeface="Osaka" charset="-128"/>
              </a:defRPr>
            </a:lvl1pPr>
            <a:lvl2pPr marL="742950" indent="-285750">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pPr defTabSz="457200" eaLnBrk="1" hangingPunct="1">
              <a:lnSpc>
                <a:spcPct val="90000"/>
              </a:lnSpc>
              <a:spcAft>
                <a:spcPts val="600"/>
              </a:spcAft>
              <a:defRPr/>
            </a:pPr>
            <a:r>
              <a:rPr lang="en-US" altLang="en-US" sz="3600" b="0" i="0" kern="1200">
                <a:solidFill>
                  <a:schemeClr val="tx2"/>
                </a:solidFill>
                <a:latin typeface="+mj-lt"/>
                <a:ea typeface="+mj-ea"/>
                <a:cs typeface="+mj-cs"/>
              </a:rPr>
              <a:t>WHAT DO I NEED TO APPLY TO POST-SECONDARY?</a:t>
            </a:r>
          </a:p>
        </p:txBody>
      </p:sp>
      <p:pic>
        <p:nvPicPr>
          <p:cNvPr id="70" name="Graphic 69" descr="Diploma Roll">
            <a:extLst>
              <a:ext uri="{FF2B5EF4-FFF2-40B4-BE49-F238E27FC236}">
                <a16:creationId xmlns:a16="http://schemas.microsoft.com/office/drawing/2014/main" id="{E646111F-292C-4032-9183-1DC192E11A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430" y="-329613"/>
            <a:ext cx="4087918" cy="4087918"/>
          </a:xfrm>
          <a:prstGeom prst="rect">
            <a:avLst/>
          </a:prstGeom>
          <a:effectLst/>
        </p:spPr>
      </p:pic>
    </p:spTree>
  </p:cSld>
  <p:clrMapOvr>
    <a:masterClrMapping/>
  </p:clrMapOvr>
  <p:transition spd="med">
    <p:wipe/>
    <p:sndAc>
      <p:end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0A63366-F0C6-4906-8D88-08EF8AD35738}"/>
              </a:ext>
            </a:extLst>
          </p:cNvPr>
          <p:cNvSpPr>
            <a:spLocks noGrp="1" noChangeArrowheads="1"/>
          </p:cNvSpPr>
          <p:nvPr>
            <p:ph type="title"/>
          </p:nvPr>
        </p:nvSpPr>
        <p:spPr>
          <a:xfrm>
            <a:off x="960714" y="490871"/>
            <a:ext cx="7016567" cy="1143000"/>
          </a:xfrm>
        </p:spPr>
        <p:txBody>
          <a:bodyPr/>
          <a:lstStyle/>
          <a:p>
            <a:pPr marL="0" indent="0" algn="l" eaLnBrk="1" fontAlgn="auto" hangingPunct="1">
              <a:spcAft>
                <a:spcPts val="0"/>
              </a:spcAft>
              <a:buClr>
                <a:schemeClr val="accent6">
                  <a:lumMod val="75000"/>
                </a:schemeClr>
              </a:buClr>
              <a:buFont typeface="Georgia" panose="02040502050405020303" pitchFamily="18" charset="0"/>
              <a:buNone/>
              <a:defRPr/>
            </a:pPr>
            <a:r>
              <a:rPr lang="en-US" altLang="en-US" sz="4400" b="1" dirty="0">
                <a:solidFill>
                  <a:schemeClr val="accent1"/>
                </a:solidFill>
                <a:ea typeface="+mj-ea"/>
                <a:cs typeface="+mj-cs"/>
              </a:rPr>
              <a:t>COLLEGE REQUIREMENTS</a:t>
            </a:r>
          </a:p>
        </p:txBody>
      </p:sp>
      <p:sp>
        <p:nvSpPr>
          <p:cNvPr id="40963" name="Rectangle 3">
            <a:extLst>
              <a:ext uri="{FF2B5EF4-FFF2-40B4-BE49-F238E27FC236}">
                <a16:creationId xmlns:a16="http://schemas.microsoft.com/office/drawing/2014/main" id="{EB9505AD-FBC0-4217-9FE1-12F462E7EE92}"/>
              </a:ext>
            </a:extLst>
          </p:cNvPr>
          <p:cNvSpPr>
            <a:spLocks noGrp="1" noChangeArrowheads="1"/>
          </p:cNvSpPr>
          <p:nvPr>
            <p:ph sz="quarter" idx="13"/>
          </p:nvPr>
        </p:nvSpPr>
        <p:spPr>
          <a:xfrm>
            <a:off x="435429" y="1828801"/>
            <a:ext cx="8371114" cy="4234542"/>
          </a:xfrm>
        </p:spPr>
        <p:txBody>
          <a:bodyPr vert="horz" lIns="91440" tIns="45720" rIns="91440" bIns="45720" rtlCol="0" anchor="t">
            <a:normAutofit/>
          </a:bodyPr>
          <a:lstStyle/>
          <a:p>
            <a:pPr marL="342900" indent="-342900">
              <a:lnSpc>
                <a:spcPct val="90000"/>
              </a:lnSpc>
              <a:buClrTx/>
              <a:buFont typeface="Wingdings" panose="05000000000000000000" pitchFamily="2" charset="2"/>
              <a:buChar char="Ø"/>
              <a:defRPr/>
            </a:pPr>
            <a:r>
              <a:rPr lang="en-US" altLang="en-US" sz="2400" b="1" dirty="0">
                <a:solidFill>
                  <a:schemeClr val="tx1">
                    <a:lumMod val="85000"/>
                    <a:lumOff val="15000"/>
                  </a:schemeClr>
                </a:solidFill>
              </a:rPr>
              <a:t>ENGLISH 12 or English First People's 12 is the only course needed for </a:t>
            </a:r>
            <a:r>
              <a:rPr lang="en-US" altLang="en-US" sz="2400" b="1" u="sng" dirty="0">
                <a:solidFill>
                  <a:schemeClr val="tx1">
                    <a:lumMod val="85000"/>
                    <a:lumOff val="15000"/>
                  </a:schemeClr>
                </a:solidFill>
              </a:rPr>
              <a:t>general</a:t>
            </a:r>
            <a:r>
              <a:rPr lang="en-US" altLang="en-US" sz="2400" b="1" dirty="0">
                <a:solidFill>
                  <a:schemeClr val="tx1">
                    <a:lumMod val="85000"/>
                    <a:lumOff val="15000"/>
                  </a:schemeClr>
                </a:solidFill>
              </a:rPr>
              <a:t> admission.</a:t>
            </a:r>
            <a:endParaRPr lang="en-US" sz="2400" b="1" dirty="0">
              <a:solidFill>
                <a:schemeClr val="tx1">
                  <a:lumMod val="85000"/>
                  <a:lumOff val="15000"/>
                </a:schemeClr>
              </a:solidFill>
            </a:endParaRPr>
          </a:p>
          <a:p>
            <a:pPr marL="742950" lvl="1" indent="-342900">
              <a:lnSpc>
                <a:spcPct val="90000"/>
              </a:lnSpc>
              <a:buClrTx/>
              <a:buFont typeface="Wingdings" panose="05000000000000000000" pitchFamily="2" charset="2"/>
              <a:buChar char="Ø"/>
              <a:defRPr/>
            </a:pPr>
            <a:r>
              <a:rPr lang="en-US" altLang="en-US" sz="2400" b="1" i="1" dirty="0">
                <a:solidFill>
                  <a:schemeClr val="tx1">
                    <a:lumMod val="85000"/>
                    <a:lumOff val="15000"/>
                  </a:schemeClr>
                </a:solidFill>
              </a:rPr>
              <a:t> Kwantlen requires a minimum grade of 67% (C+) </a:t>
            </a:r>
          </a:p>
          <a:p>
            <a:pPr marL="742950" lvl="1" indent="-342900">
              <a:lnSpc>
                <a:spcPct val="90000"/>
              </a:lnSpc>
              <a:buClrTx/>
              <a:buFont typeface="Wingdings" panose="05000000000000000000" pitchFamily="2" charset="2"/>
              <a:buChar char="Ø"/>
              <a:defRPr/>
            </a:pPr>
            <a:r>
              <a:rPr lang="en-US" altLang="en-US" sz="2400" b="1" i="1" dirty="0">
                <a:solidFill>
                  <a:schemeClr val="tx1">
                    <a:lumMod val="85000"/>
                    <a:lumOff val="15000"/>
                  </a:schemeClr>
                </a:solidFill>
              </a:rPr>
              <a:t> Douglas College requires a minimum grade of 60% (C) </a:t>
            </a:r>
          </a:p>
          <a:p>
            <a:pPr marL="742950" lvl="1" indent="-342900">
              <a:lnSpc>
                <a:spcPct val="90000"/>
              </a:lnSpc>
              <a:buClrTx/>
              <a:buFont typeface="Wingdings" panose="05000000000000000000" pitchFamily="2" charset="2"/>
              <a:buChar char="Ø"/>
              <a:defRPr/>
            </a:pPr>
            <a:r>
              <a:rPr lang="en-US" altLang="en-US" sz="2400" b="1" i="1" dirty="0" err="1">
                <a:solidFill>
                  <a:schemeClr val="tx1">
                    <a:lumMod val="85000"/>
                    <a:lumOff val="15000"/>
                  </a:schemeClr>
                </a:solidFill>
              </a:rPr>
              <a:t>Langara</a:t>
            </a:r>
            <a:r>
              <a:rPr lang="en-US" altLang="en-US" sz="2400" b="1" i="1" dirty="0">
                <a:solidFill>
                  <a:schemeClr val="tx1">
                    <a:lumMod val="85000"/>
                    <a:lumOff val="15000"/>
                  </a:schemeClr>
                </a:solidFill>
              </a:rPr>
              <a:t> College requires either a 50% or a 70% in English 12 depending on program.</a:t>
            </a:r>
            <a:endParaRPr lang="en-US" sz="2400" b="1" dirty="0">
              <a:solidFill>
                <a:schemeClr val="tx1">
                  <a:lumMod val="85000"/>
                  <a:lumOff val="15000"/>
                </a:schemeClr>
              </a:solidFill>
            </a:endParaRPr>
          </a:p>
          <a:p>
            <a:pPr marL="342900" indent="-342900" eaLnBrk="1" hangingPunct="1">
              <a:lnSpc>
                <a:spcPct val="90000"/>
              </a:lnSpc>
              <a:buClrTx/>
              <a:buFont typeface="Wingdings" panose="05000000000000000000" pitchFamily="2" charset="2"/>
              <a:buChar char="Ø"/>
              <a:defRPr/>
            </a:pPr>
            <a:r>
              <a:rPr lang="en-US" altLang="en-US" sz="2400" b="1" dirty="0">
                <a:solidFill>
                  <a:schemeClr val="tx1">
                    <a:lumMod val="85000"/>
                    <a:lumOff val="15000"/>
                  </a:schemeClr>
                </a:solidFill>
              </a:rPr>
              <a:t>There are also </a:t>
            </a:r>
            <a:r>
              <a:rPr lang="en-US" altLang="en-US" sz="2400" b="1" u="sng" dirty="0">
                <a:solidFill>
                  <a:schemeClr val="tx1">
                    <a:lumMod val="85000"/>
                    <a:lumOff val="15000"/>
                  </a:schemeClr>
                </a:solidFill>
              </a:rPr>
              <a:t>program specific requirements </a:t>
            </a:r>
            <a:r>
              <a:rPr lang="en-US" altLang="en-US" sz="2400" b="1" dirty="0">
                <a:solidFill>
                  <a:schemeClr val="tx1">
                    <a:lumMod val="85000"/>
                    <a:lumOff val="15000"/>
                  </a:schemeClr>
                </a:solidFill>
              </a:rPr>
              <a:t>– especially Math requirements. Find out what you need!</a:t>
            </a:r>
          </a:p>
          <a:p>
            <a:pPr marL="45720" indent="0" eaLnBrk="1" hangingPunct="1">
              <a:lnSpc>
                <a:spcPct val="90000"/>
              </a:lnSpc>
              <a:buFont typeface="Georgia" panose="02040502050405020303" pitchFamily="18" charset="0"/>
              <a:buNone/>
              <a:defRPr/>
            </a:pPr>
            <a:endParaRPr lang="en-US" altLang="en-US" dirty="0"/>
          </a:p>
        </p:txBody>
      </p:sp>
    </p:spTree>
  </p:cSld>
  <p:clrMapOvr>
    <a:masterClrMapping/>
  </p:clrMapOvr>
  <p:transition spd="med">
    <p:wipe/>
    <p:sndAc>
      <p:end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834A6AC2-F817-4189-BEC6-67843AC4EFF8}"/>
              </a:ext>
            </a:extLst>
          </p:cNvPr>
          <p:cNvSpPr>
            <a:spLocks noGrp="1" noChangeArrowheads="1"/>
          </p:cNvSpPr>
          <p:nvPr>
            <p:ph sz="quarter" idx="13"/>
          </p:nvPr>
        </p:nvSpPr>
        <p:spPr>
          <a:xfrm>
            <a:off x="395288" y="1755775"/>
            <a:ext cx="4248150" cy="2519363"/>
          </a:xfrm>
        </p:spPr>
        <p:txBody>
          <a:bodyPr vert="horz" lIns="91440" tIns="45720" rIns="91440" bIns="45720" rtlCol="0" anchor="t">
            <a:normAutofit/>
          </a:bodyPr>
          <a:lstStyle/>
          <a:p>
            <a:pPr marL="342900" indent="-342900" eaLnBrk="1" hangingPunct="1">
              <a:buClrTx/>
              <a:buFont typeface="Wingdings" panose="05000000000000000000" pitchFamily="2" charset="2"/>
              <a:buChar char="Ø"/>
            </a:pPr>
            <a:endParaRPr lang="en-US" altLang="en-US"/>
          </a:p>
          <a:p>
            <a:pPr eaLnBrk="1" hangingPunct="1"/>
            <a:endParaRPr lang="en-US" altLang="en-US"/>
          </a:p>
        </p:txBody>
      </p:sp>
      <p:sp>
        <p:nvSpPr>
          <p:cNvPr id="40964" name="Rectangle 4">
            <a:extLst>
              <a:ext uri="{FF2B5EF4-FFF2-40B4-BE49-F238E27FC236}">
                <a16:creationId xmlns:a16="http://schemas.microsoft.com/office/drawing/2014/main" id="{B766B8AC-5D60-4E52-821F-45B756514F5C}"/>
              </a:ext>
            </a:extLst>
          </p:cNvPr>
          <p:cNvSpPr>
            <a:spLocks noGrp="1" noChangeArrowheads="1"/>
          </p:cNvSpPr>
          <p:nvPr>
            <p:ph sz="quarter" idx="14"/>
          </p:nvPr>
        </p:nvSpPr>
        <p:spPr>
          <a:xfrm>
            <a:off x="87464" y="620203"/>
            <a:ext cx="8945218" cy="5637474"/>
          </a:xfrm>
        </p:spPr>
        <p:txBody>
          <a:bodyPr vert="horz" lIns="91440" tIns="45720" rIns="91440" bIns="45720" rtlCol="0" anchor="t">
            <a:normAutofit fontScale="47500" lnSpcReduction="20000"/>
          </a:bodyPr>
          <a:lstStyle/>
          <a:p>
            <a:pPr marL="0" indent="0">
              <a:buClrTx/>
              <a:buNone/>
              <a:defRPr/>
            </a:pPr>
            <a:r>
              <a:rPr lang="en-US" altLang="en-US" sz="5400" dirty="0">
                <a:solidFill>
                  <a:schemeClr val="tx1"/>
                </a:solidFill>
                <a:ea typeface="+mj-ea"/>
                <a:cs typeface="+mj-cs"/>
              </a:rPr>
              <a:t>UBC REQUIREMENTS</a:t>
            </a:r>
            <a:endParaRPr lang="en-US" sz="5400" b="1" dirty="0">
              <a:solidFill>
                <a:schemeClr val="tx1"/>
              </a:solidFill>
              <a:ea typeface="+mj-lt"/>
              <a:cs typeface="+mj-lt"/>
            </a:endParaRPr>
          </a:p>
          <a:p>
            <a:pPr marL="0" indent="0">
              <a:buClrTx/>
              <a:buNone/>
              <a:defRPr/>
            </a:pPr>
            <a:r>
              <a:rPr lang="en-US" sz="4500" dirty="0">
                <a:ea typeface="+mj-lt"/>
                <a:cs typeface="+mj-lt"/>
                <a:hlinkClick r:id="rId3"/>
              </a:rPr>
              <a:t>https://you.ubc.ca/applying-ubc/requirements/canadian-high-schools#british-columbia</a:t>
            </a:r>
            <a:endParaRPr lang="en-US" sz="4500" dirty="0">
              <a:ea typeface="+mj-lt"/>
              <a:cs typeface="+mj-lt"/>
            </a:endParaRPr>
          </a:p>
          <a:p>
            <a:pPr marL="342900" indent="-342900">
              <a:buFont typeface="Wingdings" charset="2"/>
              <a:buChar char="Ø"/>
              <a:defRPr/>
            </a:pPr>
            <a:endParaRPr lang="en-US" sz="2800" b="1" dirty="0">
              <a:ea typeface="+mj-lt"/>
              <a:cs typeface="+mj-lt"/>
            </a:endParaRPr>
          </a:p>
          <a:p>
            <a:pPr marL="0" indent="0">
              <a:buNone/>
              <a:defRPr/>
            </a:pPr>
            <a:r>
              <a:rPr lang="en-US" altLang="en-US" sz="4600" dirty="0">
                <a:solidFill>
                  <a:schemeClr val="tx1"/>
                </a:solidFill>
                <a:ea typeface="+mj-ea"/>
                <a:cs typeface="+mj-cs"/>
              </a:rPr>
              <a:t>SFU REQUIREMENTS</a:t>
            </a:r>
            <a:endParaRPr lang="en-US" sz="4600" b="1" dirty="0">
              <a:solidFill>
                <a:schemeClr val="tx1"/>
              </a:solidFill>
              <a:ea typeface="+mj-lt"/>
              <a:cs typeface="+mj-lt"/>
            </a:endParaRPr>
          </a:p>
          <a:p>
            <a:pPr marL="342900" indent="-342900">
              <a:buFont typeface="Wingdings" charset="2"/>
              <a:buChar char="Ø"/>
              <a:defRPr/>
            </a:pPr>
            <a:r>
              <a:rPr lang="en-US" sz="4500" dirty="0">
                <a:ea typeface="+mj-lt"/>
                <a:cs typeface="+mj-lt"/>
                <a:hlinkClick r:id="rId4"/>
              </a:rPr>
              <a:t>http://www.sfu.ca/students/admission/admission-requirements/canadian-highschool/bc-yukon.html</a:t>
            </a:r>
            <a:r>
              <a:rPr lang="en-US" sz="4500" dirty="0"/>
              <a:t> </a:t>
            </a:r>
          </a:p>
          <a:p>
            <a:pPr marL="342900" indent="-342900">
              <a:buFont typeface="Wingdings" charset="2"/>
              <a:buChar char="Ø"/>
              <a:defRPr/>
            </a:pPr>
            <a:endParaRPr lang="en-US" sz="2800" dirty="0"/>
          </a:p>
          <a:p>
            <a:pPr marL="0" indent="0">
              <a:buNone/>
              <a:defRPr/>
            </a:pPr>
            <a:r>
              <a:rPr lang="en-US" altLang="en-US" sz="4600" dirty="0">
                <a:solidFill>
                  <a:schemeClr val="tx1"/>
                </a:solidFill>
                <a:ea typeface="+mj-ea"/>
                <a:cs typeface="+mj-cs"/>
              </a:rPr>
              <a:t>UVIC REQUIREMENTS</a:t>
            </a:r>
          </a:p>
          <a:p>
            <a:pPr marL="342900" indent="-342900">
              <a:buFont typeface="Wingdings" charset="2"/>
              <a:buChar char="Ø"/>
              <a:defRPr/>
            </a:pPr>
            <a:r>
              <a:rPr lang="en-CA" sz="4400" dirty="0">
                <a:hlinkClick r:id="rId5"/>
              </a:rPr>
              <a:t>How to apply - Undergraduate admissions – </a:t>
            </a:r>
            <a:r>
              <a:rPr lang="en-CA" sz="4400" dirty="0" err="1">
                <a:hlinkClick r:id="rId5"/>
              </a:rPr>
              <a:t>Uvic</a:t>
            </a:r>
            <a:endParaRPr lang="en-CA" sz="4400" dirty="0"/>
          </a:p>
          <a:p>
            <a:pPr marL="342900" indent="-342900">
              <a:buFont typeface="Wingdings" charset="2"/>
              <a:buChar char="Ø"/>
              <a:defRPr/>
            </a:pPr>
            <a:endParaRPr lang="en-CA" altLang="en-US" sz="4400" dirty="0">
              <a:solidFill>
                <a:schemeClr val="tx1"/>
              </a:solidFill>
              <a:ea typeface="+mj-ea"/>
              <a:cs typeface="+mj-cs"/>
            </a:endParaRPr>
          </a:p>
          <a:p>
            <a:pPr marL="342900" indent="-342900">
              <a:buFont typeface="Wingdings" charset="2"/>
              <a:buChar char="Ø"/>
              <a:defRPr/>
            </a:pPr>
            <a:endParaRPr lang="en-CA" altLang="en-US" sz="4400" dirty="0">
              <a:solidFill>
                <a:schemeClr val="tx1"/>
              </a:solidFill>
              <a:ea typeface="+mj-ea"/>
              <a:cs typeface="+mj-cs"/>
            </a:endParaRPr>
          </a:p>
          <a:p>
            <a:pPr marL="342900" indent="-342900">
              <a:buFont typeface="Wingdings" charset="2"/>
              <a:buChar char="Ø"/>
              <a:defRPr/>
            </a:pPr>
            <a:r>
              <a:rPr lang="en-US" sz="4800" b="1" dirty="0">
                <a:ea typeface="+mj-lt"/>
                <a:cs typeface="+mj-lt"/>
              </a:rPr>
              <a:t>Note:  NO Second language is required by any university in Canada</a:t>
            </a:r>
          </a:p>
          <a:p>
            <a:pPr marL="342900" indent="-342900">
              <a:buFont typeface="Wingdings" charset="2"/>
              <a:buChar char="Ø"/>
              <a:defRPr/>
            </a:pPr>
            <a:endParaRPr lang="en-US" altLang="en-US" sz="4600" dirty="0">
              <a:solidFill>
                <a:schemeClr val="tx1"/>
              </a:solidFill>
              <a:ea typeface="+mj-ea"/>
              <a:cs typeface="+mj-cs"/>
            </a:endParaRPr>
          </a:p>
          <a:p>
            <a:pPr marL="342900" indent="-342900">
              <a:buFont typeface="Wingdings" charset="2"/>
              <a:buChar char="Ø"/>
              <a:defRPr/>
            </a:pPr>
            <a:endParaRPr lang="en-US" sz="4600" b="1" dirty="0">
              <a:solidFill>
                <a:schemeClr val="tx1"/>
              </a:solidFill>
              <a:ea typeface="+mj-lt"/>
              <a:cs typeface="+mj-lt"/>
            </a:endParaRPr>
          </a:p>
          <a:p>
            <a:pPr marL="342900" indent="-342900">
              <a:buFont typeface="Wingdings" charset="2"/>
              <a:buChar char="Ø"/>
              <a:defRPr/>
            </a:pPr>
            <a:endParaRPr lang="en-US" sz="2800" dirty="0"/>
          </a:p>
          <a:p>
            <a:pPr marL="342900" indent="-342900">
              <a:buFont typeface="Wingdings" charset="2"/>
              <a:buChar char="Ø"/>
              <a:defRPr/>
            </a:pPr>
            <a:endParaRPr lang="en-US" sz="2800" dirty="0"/>
          </a:p>
          <a:p>
            <a:pPr marL="0" indent="0">
              <a:buNone/>
              <a:defRPr/>
            </a:pPr>
            <a:endParaRPr lang="en-US" sz="2800" dirty="0"/>
          </a:p>
          <a:p>
            <a:pPr marL="342900" indent="-342900">
              <a:buFont typeface="Wingdings" charset="2"/>
              <a:buChar char="Ø"/>
              <a:defRPr/>
            </a:pPr>
            <a:endParaRPr lang="en-US" sz="2800" b="1" dirty="0"/>
          </a:p>
        </p:txBody>
      </p:sp>
      <p:sp>
        <p:nvSpPr>
          <p:cNvPr id="2" name="TextBox 1">
            <a:extLst>
              <a:ext uri="{FF2B5EF4-FFF2-40B4-BE49-F238E27FC236}">
                <a16:creationId xmlns:a16="http://schemas.microsoft.com/office/drawing/2014/main" id="{B2309C4D-6A2C-4B28-86F9-816F0FB32B29}"/>
              </a:ext>
            </a:extLst>
          </p:cNvPr>
          <p:cNvSpPr txBox="1"/>
          <p:nvPr/>
        </p:nvSpPr>
        <p:spPr>
          <a:xfrm>
            <a:off x="1426102" y="3875028"/>
            <a:ext cx="6119813" cy="800219"/>
          </a:xfrm>
          <a:prstGeom prst="rect">
            <a:avLst/>
          </a:prstGeom>
          <a:noFill/>
        </p:spPr>
        <p:txBody>
          <a:bodyPr lIns="91440" tIns="45720" rIns="91440" bIns="45720" anchor="t">
            <a:spAutoFit/>
          </a:bodyPr>
          <a:lstStyle/>
          <a:p>
            <a:pPr>
              <a:defRPr/>
            </a:pPr>
            <a:endParaRPr lang="en-CA" sz="2200" b="1">
              <a:solidFill>
                <a:schemeClr val="tx1">
                  <a:lumMod val="85000"/>
                  <a:lumOff val="15000"/>
                </a:schemeClr>
              </a:solidFill>
              <a:latin typeface="Century Gothic"/>
            </a:endParaRPr>
          </a:p>
          <a:p>
            <a:pPr>
              <a:defRPr/>
            </a:pPr>
            <a:endParaRPr lang="en-CA"/>
          </a:p>
        </p:txBody>
      </p:sp>
    </p:spTree>
  </p:cSld>
  <p:clrMapOvr>
    <a:masterClrMapping/>
  </p:clrMapOvr>
  <p:transition spd="med">
    <p:wipe/>
    <p:sndAc>
      <p:endSnd/>
    </p:sndAc>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1" name="Straight Connector 10">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44C5530E-85F5-4469-A5C9-54B113C11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CF4F8-77B3-4970-BF76-A81D824342C5}"/>
              </a:ext>
            </a:extLst>
          </p:cNvPr>
          <p:cNvSpPr>
            <a:spLocks noGrp="1"/>
          </p:cNvSpPr>
          <p:nvPr>
            <p:ph type="title"/>
          </p:nvPr>
        </p:nvSpPr>
        <p:spPr>
          <a:xfrm>
            <a:off x="5649532" y="620722"/>
            <a:ext cx="2740574" cy="3532989"/>
          </a:xfrm>
        </p:spPr>
        <p:txBody>
          <a:bodyPr vert="horz" lIns="91440" tIns="45720" rIns="91440" bIns="45720" rtlCol="0" anchor="b">
            <a:normAutofit/>
          </a:bodyPr>
          <a:lstStyle/>
          <a:p>
            <a:r>
              <a:rPr lang="en-US" sz="2800" b="1" i="0" kern="1200" cap="all">
                <a:ln w="3175" cmpd="sng">
                  <a:noFill/>
                </a:ln>
                <a:solidFill>
                  <a:srgbClr val="FFFFFF"/>
                </a:solidFill>
                <a:effectLst/>
                <a:latin typeface="+mj-lt"/>
                <a:ea typeface="+mj-ea"/>
                <a:cs typeface="+mj-cs"/>
              </a:rPr>
              <a:t>Semiahmoo</a:t>
            </a:r>
            <a:br>
              <a:rPr lang="en-US" sz="2800" b="1" i="0" kern="1200" cap="all">
                <a:ln w="3175" cmpd="sng">
                  <a:noFill/>
                </a:ln>
                <a:solidFill>
                  <a:srgbClr val="FFFFFF"/>
                </a:solidFill>
                <a:effectLst/>
                <a:latin typeface="+mj-lt"/>
                <a:ea typeface="+mj-ea"/>
                <a:cs typeface="+mj-cs"/>
              </a:rPr>
            </a:br>
            <a:r>
              <a:rPr lang="en-US" sz="2800" b="1" i="0" kern="1200" cap="all">
                <a:ln w="3175" cmpd="sng">
                  <a:noFill/>
                </a:ln>
                <a:solidFill>
                  <a:srgbClr val="FFFFFF"/>
                </a:solidFill>
                <a:effectLst/>
                <a:latin typeface="+mj-lt"/>
                <a:ea typeface="+mj-ea"/>
                <a:cs typeface="+mj-cs"/>
              </a:rPr>
              <a:t>Counsellors</a:t>
            </a:r>
            <a:br>
              <a:rPr lang="en-US" sz="2800" b="1" i="0" kern="1200" cap="all">
                <a:ln w="3175" cmpd="sng">
                  <a:noFill/>
                </a:ln>
                <a:solidFill>
                  <a:srgbClr val="FFFFFF"/>
                </a:solidFill>
                <a:effectLst/>
                <a:latin typeface="+mj-lt"/>
                <a:ea typeface="+mj-ea"/>
                <a:cs typeface="+mj-cs"/>
              </a:rPr>
            </a:br>
            <a:endParaRPr lang="en-US" sz="2800" b="1" i="0" kern="1200" cap="all">
              <a:ln w="3175" cmpd="sng">
                <a:noFill/>
              </a:ln>
              <a:solidFill>
                <a:srgbClr val="FFFFFF"/>
              </a:solidFill>
              <a:effectLst/>
              <a:latin typeface="+mj-lt"/>
              <a:ea typeface="+mj-ea"/>
              <a:cs typeface="+mj-cs"/>
            </a:endParaRPr>
          </a:p>
        </p:txBody>
      </p:sp>
      <p:sp useBgFill="1">
        <p:nvSpPr>
          <p:cNvPr id="19" name="Snip Diagonal Corner Rectangle 21">
            <a:extLst>
              <a:ext uri="{FF2B5EF4-FFF2-40B4-BE49-F238E27FC236}">
                <a16:creationId xmlns:a16="http://schemas.microsoft.com/office/drawing/2014/main" id="{A9CEB52D-0D40-45E3-94F9-CDB2083A9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4931622"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F7EB202-DE79-4E39-BCF0-D9855DA173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2" name="Straight Connector 21">
              <a:extLst>
                <a:ext uri="{FF2B5EF4-FFF2-40B4-BE49-F238E27FC236}">
                  <a16:creationId xmlns:a16="http://schemas.microsoft.com/office/drawing/2014/main" id="{4DF8FC51-F3B0-4D84-A367-A14707163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B3C3EDB-3DD5-4F8C-84C2-B598DB12A2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9DD3267-7A88-4810-94C1-0176A11D9C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9F7E30E-9755-4BB4-B799-15752AE275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A0A74F5-C569-4A54-9AA8-8F85E9E7E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6" name="TextBox 3">
            <a:extLst>
              <a:ext uri="{FF2B5EF4-FFF2-40B4-BE49-F238E27FC236}">
                <a16:creationId xmlns:a16="http://schemas.microsoft.com/office/drawing/2014/main" id="{2B4B8BAC-8409-BAE9-D009-60A53C1F410B}"/>
              </a:ext>
            </a:extLst>
          </p:cNvPr>
          <p:cNvGraphicFramePr/>
          <p:nvPr>
            <p:extLst>
              <p:ext uri="{D42A27DB-BD31-4B8C-83A1-F6EECF244321}">
                <p14:modId xmlns:p14="http://schemas.microsoft.com/office/powerpoint/2010/main" val="1429043179"/>
              </p:ext>
            </p:extLst>
          </p:nvPr>
        </p:nvGraphicFramePr>
        <p:xfrm>
          <a:off x="823912" y="1096963"/>
          <a:ext cx="4232672" cy="4333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899324"/>
      </p:ext>
    </p:extLst>
  </p:cSld>
  <p:clrMapOvr>
    <a:overrideClrMapping bg1="lt1" tx1="dk1" bg2="lt2" tx2="dk2" accent1="accent1" accent2="accent2" accent3="accent3" accent4="accent4" accent5="accent5" accent6="accent6" hlink="hlink" folHlink="folHlink"/>
  </p:clrMapOvr>
  <p:transition spd="med">
    <p:wipe/>
    <p:sndAc>
      <p:end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FFD0E5-B7A2-8B63-F89E-853C6CC9CB29}"/>
              </a:ext>
            </a:extLst>
          </p:cNvPr>
          <p:cNvPicPr>
            <a:picLocks noChangeAspect="1"/>
          </p:cNvPicPr>
          <p:nvPr/>
        </p:nvPicPr>
        <p:blipFill>
          <a:blip r:embed="rId2"/>
          <a:stretch>
            <a:fillRect/>
          </a:stretch>
        </p:blipFill>
        <p:spPr>
          <a:xfrm>
            <a:off x="440144" y="1065388"/>
            <a:ext cx="8263711" cy="4727224"/>
          </a:xfrm>
          <a:prstGeom prst="rect">
            <a:avLst/>
          </a:prstGeom>
        </p:spPr>
      </p:pic>
    </p:spTree>
    <p:extLst>
      <p:ext uri="{BB962C8B-B14F-4D97-AF65-F5344CB8AC3E}">
        <p14:creationId xmlns:p14="http://schemas.microsoft.com/office/powerpoint/2010/main" val="17052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a:extLst>
              <a:ext uri="{FF2B5EF4-FFF2-40B4-BE49-F238E27FC236}">
                <a16:creationId xmlns:a16="http://schemas.microsoft.com/office/drawing/2014/main" id="{7C430960-0D79-4C55-91CC-6FE1DE40E349}"/>
              </a:ext>
            </a:extLst>
          </p:cNvPr>
          <p:cNvSpPr>
            <a:spLocks noGrp="1"/>
          </p:cNvSpPr>
          <p:nvPr>
            <p:ph sz="quarter" idx="13"/>
          </p:nvPr>
        </p:nvSpPr>
        <p:spPr>
          <a:xfrm>
            <a:off x="468313" y="262430"/>
            <a:ext cx="8213725" cy="6335713"/>
          </a:xfrm>
        </p:spPr>
        <p:txBody>
          <a:bodyPr vert="horz" lIns="91440" tIns="45720" rIns="91440" bIns="45720" rtlCol="0" anchor="t">
            <a:normAutofit/>
          </a:bodyPr>
          <a:lstStyle/>
          <a:p>
            <a:pPr marL="44450" indent="0" algn="ctr" eaLnBrk="1" hangingPunct="1">
              <a:buFont typeface="Georgia" panose="02040502050405020303" pitchFamily="18" charset="0"/>
              <a:buNone/>
              <a:defRPr/>
            </a:pPr>
            <a:r>
              <a:rPr lang="en-CA" altLang="en-US" sz="3600" b="1" u="sng" dirty="0"/>
              <a:t>HELPFUL WEBSITES</a:t>
            </a:r>
          </a:p>
          <a:p>
            <a:pPr marL="44450" indent="0" algn="ctr" eaLnBrk="1" hangingPunct="1">
              <a:buFont typeface="Georgia" panose="02040502050405020303" pitchFamily="18" charset="0"/>
              <a:buNone/>
              <a:defRPr/>
            </a:pPr>
            <a:endParaRPr lang="en-US" altLang="en-US" sz="800" b="1" u="sng" dirty="0"/>
          </a:p>
          <a:p>
            <a:pPr marL="44450" indent="0" eaLnBrk="1" hangingPunct="1">
              <a:buFont typeface="Georgia" panose="02040502050405020303" pitchFamily="18" charset="0"/>
              <a:buNone/>
              <a:defRPr/>
            </a:pPr>
            <a:r>
              <a:rPr lang="en-US" altLang="en-US" sz="2400" b="1" u="sng" dirty="0"/>
              <a:t>educationplannerbc.ca</a:t>
            </a:r>
            <a:r>
              <a:rPr lang="en-US" altLang="en-US" sz="2400" b="1" dirty="0"/>
              <a:t> </a:t>
            </a:r>
            <a:r>
              <a:rPr lang="en-US" altLang="en-US" sz="2400" dirty="0"/>
              <a:t>– Search careers and programs, admission requirements, tuition costs, length of program etc.</a:t>
            </a:r>
          </a:p>
          <a:p>
            <a:pPr marL="44450" indent="0">
              <a:buFont typeface="Georgia" panose="02040502050405020303" pitchFamily="18" charset="0"/>
              <a:buNone/>
              <a:defRPr/>
            </a:pPr>
            <a:endParaRPr lang="en-CA" altLang="en-US" sz="800" dirty="0"/>
          </a:p>
          <a:p>
            <a:pPr marL="387350" indent="-342900">
              <a:buClrTx/>
              <a:buFont typeface="Wingdings" panose="05000000000000000000" pitchFamily="2" charset="2"/>
              <a:buChar char="Ø"/>
              <a:defRPr/>
            </a:pPr>
            <a:r>
              <a:rPr lang="en-CA" altLang="en-US" dirty="0">
                <a:solidFill>
                  <a:srgbClr val="FFFF00"/>
                </a:solidFill>
              </a:rPr>
              <a:t>Check out the Counselling tab on the Semiahmoo Secondary website (surreyschools.ca)</a:t>
            </a:r>
          </a:p>
          <a:p>
            <a:pPr marL="44450" indent="0" eaLnBrk="1" hangingPunct="1">
              <a:buClrTx/>
              <a:buFont typeface="Georgia" panose="02040502050405020303" pitchFamily="18" charset="0"/>
              <a:buNone/>
              <a:defRPr/>
            </a:pPr>
            <a:endParaRPr lang="en-US" altLang="en-US" sz="800" dirty="0">
              <a:solidFill>
                <a:srgbClr val="FFFF00"/>
              </a:solidFill>
            </a:endParaRPr>
          </a:p>
          <a:p>
            <a:pPr marL="387350" indent="-342900" eaLnBrk="1" hangingPunct="1">
              <a:buClrTx/>
              <a:buFont typeface="Wingdings" panose="05000000000000000000" pitchFamily="2" charset="2"/>
              <a:buChar char="Ø"/>
              <a:defRPr/>
            </a:pPr>
            <a:r>
              <a:rPr lang="en-US" altLang="en-US" u="sng" dirty="0">
                <a:solidFill>
                  <a:srgbClr val="FFFF00"/>
                </a:solidFill>
              </a:rPr>
              <a:t>Always</a:t>
            </a:r>
            <a:r>
              <a:rPr lang="en-US" altLang="en-US" dirty="0">
                <a:solidFill>
                  <a:srgbClr val="FFFF00"/>
                </a:solidFill>
              </a:rPr>
              <a:t> check the post-secondary institute’s website for up-to-date admission information!</a:t>
            </a:r>
          </a:p>
        </p:txBody>
      </p:sp>
    </p:spTree>
  </p:cSld>
  <p:clrMapOvr>
    <a:masterClrMapping/>
  </p:clrMapOvr>
  <p:transition spd="med">
    <p:wipe/>
    <p:sndAc>
      <p:end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9A2C-8995-5EFB-022B-5CD999160E6C}"/>
              </a:ext>
            </a:extLst>
          </p:cNvPr>
          <p:cNvSpPr>
            <a:spLocks noGrp="1"/>
          </p:cNvSpPr>
          <p:nvPr>
            <p:ph type="title"/>
          </p:nvPr>
        </p:nvSpPr>
        <p:spPr>
          <a:xfrm>
            <a:off x="333955" y="659959"/>
            <a:ext cx="8213697" cy="5613620"/>
          </a:xfrm>
        </p:spPr>
        <p:txBody>
          <a:bodyPr>
            <a:normAutofit fontScale="90000"/>
          </a:bodyPr>
          <a:lstStyle/>
          <a:p>
            <a:r>
              <a:rPr lang="en-CA" b="1" dirty="0">
                <a:solidFill>
                  <a:schemeClr val="accent5">
                    <a:lumMod val="75000"/>
                  </a:schemeClr>
                </a:solidFill>
                <a:latin typeface="Elephant" panose="02020904090505020303" pitchFamily="18" charset="0"/>
              </a:rPr>
              <a:t>myths</a:t>
            </a:r>
            <a:br>
              <a:rPr lang="en-CA" b="1" dirty="0">
                <a:latin typeface="Elephant" panose="02020904090505020303" pitchFamily="18" charset="0"/>
              </a:rPr>
            </a:br>
            <a:br>
              <a:rPr lang="en-CA" dirty="0">
                <a:latin typeface="Elephant" panose="02020904090505020303" pitchFamily="18" charset="0"/>
              </a:rPr>
            </a:br>
            <a:r>
              <a:rPr lang="en-CA" dirty="0">
                <a:solidFill>
                  <a:srgbClr val="FFFF00"/>
                </a:solidFill>
                <a:latin typeface="Elephant" panose="02020904090505020303" pitchFamily="18" charset="0"/>
              </a:rPr>
              <a:t>Y</a:t>
            </a:r>
            <a:r>
              <a:rPr lang="en-CA" sz="2400" cap="none" dirty="0">
                <a:solidFill>
                  <a:srgbClr val="FFFF00"/>
                </a:solidFill>
                <a:latin typeface="Elephant" panose="02020904090505020303" pitchFamily="18" charset="0"/>
              </a:rPr>
              <a:t>ou must take English 12 in first semester of gr 12</a:t>
            </a:r>
            <a:br>
              <a:rPr lang="en-CA" sz="2400" cap="none" dirty="0">
                <a:latin typeface="Elephant" panose="02020904090505020303" pitchFamily="18" charset="0"/>
              </a:rPr>
            </a:br>
            <a:br>
              <a:rPr lang="en-CA" sz="2400" cap="none" dirty="0">
                <a:latin typeface="Elephant" panose="02020904090505020303" pitchFamily="18" charset="0"/>
              </a:rPr>
            </a:br>
            <a:r>
              <a:rPr lang="en-CA" sz="2400" cap="none" dirty="0">
                <a:solidFill>
                  <a:schemeClr val="accent3">
                    <a:lumMod val="60000"/>
                    <a:lumOff val="40000"/>
                  </a:schemeClr>
                </a:solidFill>
                <a:latin typeface="Elephant" panose="02020904090505020303" pitchFamily="18" charset="0"/>
              </a:rPr>
              <a:t>The more classes you take the better!</a:t>
            </a:r>
            <a:br>
              <a:rPr lang="en-CA" sz="2400" cap="none" dirty="0">
                <a:latin typeface="Elephant" panose="02020904090505020303" pitchFamily="18" charset="0"/>
              </a:rPr>
            </a:br>
            <a:br>
              <a:rPr lang="en-CA" sz="2400" cap="none" dirty="0">
                <a:latin typeface="Elephant" panose="02020904090505020303" pitchFamily="18" charset="0"/>
              </a:rPr>
            </a:br>
            <a:r>
              <a:rPr lang="en-CA" sz="2400" cap="none" dirty="0">
                <a:latin typeface="Elephant" panose="02020904090505020303" pitchFamily="18" charset="0"/>
              </a:rPr>
              <a:t>If you take a class at summer school it doesn’t count</a:t>
            </a:r>
            <a:br>
              <a:rPr lang="en-CA" sz="2400" cap="none" dirty="0">
                <a:latin typeface="Elephant" panose="02020904090505020303" pitchFamily="18" charset="0"/>
              </a:rPr>
            </a:br>
            <a:br>
              <a:rPr lang="en-CA" sz="2400" cap="none" dirty="0">
                <a:latin typeface="Elephant" panose="02020904090505020303" pitchFamily="18" charset="0"/>
              </a:rPr>
            </a:br>
            <a:r>
              <a:rPr lang="en-CA" sz="2400" cap="none" dirty="0">
                <a:solidFill>
                  <a:schemeClr val="tx2"/>
                </a:solidFill>
                <a:latin typeface="Elephant" panose="02020904090505020303" pitchFamily="18" charset="0"/>
              </a:rPr>
              <a:t>Some schools still require a second language</a:t>
            </a:r>
            <a:br>
              <a:rPr lang="en-CA" sz="2400" cap="none" dirty="0">
                <a:latin typeface="Elephant" panose="02020904090505020303" pitchFamily="18" charset="0"/>
              </a:rPr>
            </a:br>
            <a:br>
              <a:rPr lang="en-CA" sz="2400" cap="none" dirty="0">
                <a:latin typeface="Elephant" panose="02020904090505020303" pitchFamily="18" charset="0"/>
              </a:rPr>
            </a:br>
            <a:r>
              <a:rPr lang="en-CA" sz="2400" cap="none" dirty="0">
                <a:latin typeface="Elephant" panose="02020904090505020303" pitchFamily="18" charset="0"/>
              </a:rPr>
              <a:t>The only marks that count are your gr 12 marks</a:t>
            </a:r>
            <a:br>
              <a:rPr lang="en-CA" sz="2400" cap="none" dirty="0">
                <a:latin typeface="Elephant" panose="02020904090505020303" pitchFamily="18" charset="0"/>
              </a:rPr>
            </a:br>
            <a:br>
              <a:rPr lang="en-CA" sz="2400" cap="none" dirty="0">
                <a:latin typeface="Elephant" panose="02020904090505020303" pitchFamily="18" charset="0"/>
              </a:rPr>
            </a:br>
            <a:br>
              <a:rPr lang="en-CA" sz="2000" dirty="0"/>
            </a:br>
            <a:br>
              <a:rPr lang="en-CA" sz="2000" dirty="0"/>
            </a:br>
            <a:br>
              <a:rPr lang="en-CA" sz="2000" dirty="0"/>
            </a:br>
            <a:endParaRPr lang="en-CA" sz="2000" dirty="0"/>
          </a:p>
        </p:txBody>
      </p:sp>
      <p:sp>
        <p:nvSpPr>
          <p:cNvPr id="3" name="Rectangle 2">
            <a:extLst>
              <a:ext uri="{FF2B5EF4-FFF2-40B4-BE49-F238E27FC236}">
                <a16:creationId xmlns:a16="http://schemas.microsoft.com/office/drawing/2014/main" id="{AB5FBA14-7716-9B61-F497-E98B54F4EF70}"/>
              </a:ext>
            </a:extLst>
          </p:cNvPr>
          <p:cNvSpPr/>
          <p:nvPr/>
        </p:nvSpPr>
        <p:spPr>
          <a:xfrm rot="19593957">
            <a:off x="210112" y="3008724"/>
            <a:ext cx="6579341"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Myths!</a:t>
            </a:r>
          </a:p>
        </p:txBody>
      </p:sp>
    </p:spTree>
    <p:extLst>
      <p:ext uri="{BB962C8B-B14F-4D97-AF65-F5344CB8AC3E}">
        <p14:creationId xmlns:p14="http://schemas.microsoft.com/office/powerpoint/2010/main" val="268511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0481691-1E7E-6275-0A23-A796938B0841}"/>
              </a:ext>
            </a:extLst>
          </p:cNvPr>
          <p:cNvSpPr>
            <a:spLocks noGrp="1"/>
          </p:cNvSpPr>
          <p:nvPr>
            <p:ph type="subTitle" idx="1"/>
          </p:nvPr>
        </p:nvSpPr>
        <p:spPr>
          <a:xfrm>
            <a:off x="143123" y="472514"/>
            <a:ext cx="8658971" cy="5856723"/>
          </a:xfrm>
        </p:spPr>
        <p:txBody>
          <a:bodyPr>
            <a:normAutofit lnSpcReduction="10000"/>
          </a:bodyPr>
          <a:lstStyle/>
          <a:p>
            <a:r>
              <a:rPr lang="en-CA" sz="2800" b="1" dirty="0">
                <a:latin typeface="Elephant" panose="02020904090505020303" pitchFamily="18" charset="0"/>
              </a:rPr>
              <a:t>Tricks</a:t>
            </a:r>
          </a:p>
          <a:p>
            <a:endParaRPr lang="en-CA" sz="2800" b="1" dirty="0">
              <a:latin typeface="Elephant" panose="02020904090505020303" pitchFamily="18" charset="0"/>
            </a:endParaRPr>
          </a:p>
          <a:p>
            <a:br>
              <a:rPr lang="en-CA" sz="2000" dirty="0">
                <a:latin typeface="Elephant" panose="02020904090505020303" pitchFamily="18" charset="0"/>
              </a:rPr>
            </a:br>
            <a:r>
              <a:rPr lang="en-CA" sz="2000" dirty="0">
                <a:solidFill>
                  <a:srgbClr val="FFFF00"/>
                </a:solidFill>
                <a:latin typeface="Elephant" panose="02020904090505020303" pitchFamily="18" charset="0"/>
              </a:rPr>
              <a:t>If you speak/write a 2</a:t>
            </a:r>
            <a:r>
              <a:rPr lang="en-CA" sz="2000" baseline="30000" dirty="0">
                <a:solidFill>
                  <a:srgbClr val="FFFF00"/>
                </a:solidFill>
                <a:latin typeface="Elephant" panose="02020904090505020303" pitchFamily="18" charset="0"/>
              </a:rPr>
              <a:t>nd</a:t>
            </a:r>
            <a:r>
              <a:rPr lang="en-CA" sz="2000" dirty="0">
                <a:solidFill>
                  <a:srgbClr val="FFFF00"/>
                </a:solidFill>
                <a:latin typeface="Elephant" panose="02020904090505020303" pitchFamily="18" charset="0"/>
              </a:rPr>
              <a:t> language  - take it online and put a strong grade 12 mark in your back pocket – take this BEFORE gr 12.</a:t>
            </a:r>
          </a:p>
          <a:p>
            <a:endParaRPr lang="en-CA" dirty="0">
              <a:latin typeface="Elephant" panose="02020904090505020303" pitchFamily="18" charset="0"/>
            </a:endParaRPr>
          </a:p>
          <a:p>
            <a:br>
              <a:rPr lang="en-CA" sz="2000" dirty="0">
                <a:latin typeface="Elephant" panose="02020904090505020303" pitchFamily="18" charset="0"/>
              </a:rPr>
            </a:br>
            <a:r>
              <a:rPr lang="en-CA" sz="2000" dirty="0">
                <a:latin typeface="Elephant" panose="02020904090505020303" pitchFamily="18" charset="0"/>
              </a:rPr>
              <a:t>Take one of your strongest gr 12 courses (</a:t>
            </a:r>
            <a:r>
              <a:rPr lang="en-CA" sz="2000" dirty="0" err="1">
                <a:latin typeface="Elephant" panose="02020904090505020303" pitchFamily="18" charset="0"/>
              </a:rPr>
              <a:t>i.e</a:t>
            </a:r>
            <a:r>
              <a:rPr lang="en-CA" sz="2000" dirty="0">
                <a:latin typeface="Elephant" panose="02020904090505020303" pitchFamily="18" charset="0"/>
              </a:rPr>
              <a:t> a Socials, Math, Sci) in gr 11 and put your best foot forward and lighten your load for gr 12</a:t>
            </a:r>
          </a:p>
          <a:p>
            <a:endParaRPr lang="en-CA" dirty="0">
              <a:latin typeface="Elephant" panose="02020904090505020303" pitchFamily="18" charset="0"/>
            </a:endParaRPr>
          </a:p>
          <a:p>
            <a:r>
              <a:rPr lang="en-CA" sz="2000" dirty="0">
                <a:solidFill>
                  <a:srgbClr val="FFFF00"/>
                </a:solidFill>
                <a:latin typeface="Elephant" panose="02020904090505020303" pitchFamily="18" charset="0"/>
              </a:rPr>
              <a:t>Apply EARLY – as early as October and definitely before Dec 1!</a:t>
            </a:r>
          </a:p>
          <a:p>
            <a:endParaRPr lang="en-CA" sz="2000" dirty="0">
              <a:solidFill>
                <a:srgbClr val="FFFF00"/>
              </a:solidFill>
              <a:latin typeface="Elephant" panose="02020904090505020303" pitchFamily="18" charset="0"/>
            </a:endParaRPr>
          </a:p>
          <a:p>
            <a:r>
              <a:rPr lang="en-CA" dirty="0">
                <a:latin typeface="Elephant" panose="02020904090505020303" pitchFamily="18" charset="0"/>
              </a:rPr>
              <a:t>This gives you earlier possible acceptance, opportunities for scholarships and admission averages usually trend upwards,          not lower, so you are more likely to get an earlier “yes”!</a:t>
            </a:r>
            <a:br>
              <a:rPr lang="en-CA" sz="2000" dirty="0">
                <a:latin typeface="Elephant" panose="02020904090505020303" pitchFamily="18" charset="0"/>
              </a:rPr>
            </a:br>
            <a:endParaRPr lang="en-CA" dirty="0">
              <a:latin typeface="Elephant" panose="02020904090505020303" pitchFamily="18" charset="0"/>
            </a:endParaRPr>
          </a:p>
        </p:txBody>
      </p:sp>
      <p:pic>
        <p:nvPicPr>
          <p:cNvPr id="5" name="Picture 4" descr="A calendar with a date on it&#10;&#10;Description automatically generated">
            <a:extLst>
              <a:ext uri="{FF2B5EF4-FFF2-40B4-BE49-F238E27FC236}">
                <a16:creationId xmlns:a16="http://schemas.microsoft.com/office/drawing/2014/main" id="{6320BCE9-7E5C-DD04-CC94-AFBF417E969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146277">
            <a:off x="7776281" y="5269460"/>
            <a:ext cx="1012177" cy="1079655"/>
          </a:xfrm>
          <a:prstGeom prst="rect">
            <a:avLst/>
          </a:prstGeom>
        </p:spPr>
      </p:pic>
      <p:pic>
        <p:nvPicPr>
          <p:cNvPr id="7" name="Picture 6" descr="A hat with a wand&#10;&#10;Description automatically generated">
            <a:extLst>
              <a:ext uri="{FF2B5EF4-FFF2-40B4-BE49-F238E27FC236}">
                <a16:creationId xmlns:a16="http://schemas.microsoft.com/office/drawing/2014/main" id="{2FD6EC9A-0DD4-3582-648E-230F6F7C2FB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333256" y="103366"/>
            <a:ext cx="1468838" cy="1468838"/>
          </a:xfrm>
          <a:prstGeom prst="rect">
            <a:avLst/>
          </a:prstGeom>
        </p:spPr>
      </p:pic>
    </p:spTree>
    <p:extLst>
      <p:ext uri="{BB962C8B-B14F-4D97-AF65-F5344CB8AC3E}">
        <p14:creationId xmlns:p14="http://schemas.microsoft.com/office/powerpoint/2010/main" val="3561869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ED54E-7543-7A6C-0660-603C525CF8E3}"/>
              </a:ext>
            </a:extLst>
          </p:cNvPr>
          <p:cNvSpPr txBox="1"/>
          <p:nvPr/>
        </p:nvSpPr>
        <p:spPr>
          <a:xfrm>
            <a:off x="214685" y="749356"/>
            <a:ext cx="8666922" cy="4893647"/>
          </a:xfrm>
          <a:prstGeom prst="rect">
            <a:avLst/>
          </a:prstGeom>
          <a:noFill/>
        </p:spPr>
        <p:txBody>
          <a:bodyPr wrap="square">
            <a:spAutoFit/>
          </a:bodyPr>
          <a:lstStyle/>
          <a:p>
            <a:r>
              <a:rPr lang="en-CA" sz="2400" b="1" dirty="0"/>
              <a:t>Tips</a:t>
            </a:r>
          </a:p>
          <a:p>
            <a:br>
              <a:rPr lang="en-CA" sz="1800" dirty="0"/>
            </a:br>
            <a:r>
              <a:rPr lang="en-CA" sz="2400" b="1" dirty="0">
                <a:solidFill>
                  <a:schemeClr val="bg2">
                    <a:lumMod val="75000"/>
                  </a:schemeClr>
                </a:solidFill>
              </a:rPr>
              <a:t>Do NOT take any course online or at summer school that you plan to take at university or college!! </a:t>
            </a:r>
          </a:p>
          <a:p>
            <a:r>
              <a:rPr lang="en-CA" sz="2400" b="1" dirty="0">
                <a:solidFill>
                  <a:schemeClr val="bg2">
                    <a:lumMod val="75000"/>
                  </a:schemeClr>
                </a:solidFill>
              </a:rPr>
              <a:t>You will not be well prepared.  See your counsellor before signing up for online or summer courses.</a:t>
            </a:r>
          </a:p>
          <a:p>
            <a:br>
              <a:rPr lang="en-CA" sz="2400" b="1" dirty="0">
                <a:solidFill>
                  <a:schemeClr val="bg2">
                    <a:lumMod val="75000"/>
                  </a:schemeClr>
                </a:solidFill>
              </a:rPr>
            </a:br>
            <a:r>
              <a:rPr lang="en-CA" sz="2400" b="1" dirty="0">
                <a:solidFill>
                  <a:schemeClr val="bg2">
                    <a:lumMod val="75000"/>
                  </a:schemeClr>
                </a:solidFill>
              </a:rPr>
              <a:t>CLC is not offered at summer school</a:t>
            </a:r>
          </a:p>
          <a:p>
            <a:br>
              <a:rPr lang="en-CA" sz="2400" b="1" dirty="0">
                <a:solidFill>
                  <a:schemeClr val="bg2">
                    <a:lumMod val="75000"/>
                  </a:schemeClr>
                </a:solidFill>
              </a:rPr>
            </a:br>
            <a:r>
              <a:rPr lang="en-CA" sz="2400" b="1" dirty="0">
                <a:solidFill>
                  <a:schemeClr val="bg2">
                    <a:lumMod val="75000"/>
                  </a:schemeClr>
                </a:solidFill>
                <a:highlight>
                  <a:srgbClr val="FFFF00"/>
                </a:highlight>
              </a:rPr>
              <a:t>Gr 11 marks matter!!!! </a:t>
            </a:r>
            <a:r>
              <a:rPr lang="en-CA" sz="2400" b="1" dirty="0">
                <a:solidFill>
                  <a:schemeClr val="bg2">
                    <a:lumMod val="75000"/>
                  </a:schemeClr>
                </a:solidFill>
              </a:rPr>
              <a:t>This is what all colleges and universities will see and base their early decisions on</a:t>
            </a:r>
          </a:p>
          <a:p>
            <a:endParaRPr lang="en-CA" dirty="0"/>
          </a:p>
          <a:p>
            <a:br>
              <a:rPr lang="en-CA" sz="1800" dirty="0"/>
            </a:br>
            <a:endParaRPr lang="en-CA" dirty="0"/>
          </a:p>
        </p:txBody>
      </p:sp>
    </p:spTree>
    <p:extLst>
      <p:ext uri="{BB962C8B-B14F-4D97-AF65-F5344CB8AC3E}">
        <p14:creationId xmlns:p14="http://schemas.microsoft.com/office/powerpoint/2010/main" val="1964686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4145-B209-2871-129B-74FEC270DA79}"/>
              </a:ext>
            </a:extLst>
          </p:cNvPr>
          <p:cNvSpPr>
            <a:spLocks noGrp="1"/>
          </p:cNvSpPr>
          <p:nvPr>
            <p:ph type="title"/>
          </p:nvPr>
        </p:nvSpPr>
        <p:spPr>
          <a:xfrm>
            <a:off x="190831" y="452718"/>
            <a:ext cx="8714630" cy="1400530"/>
          </a:xfrm>
        </p:spPr>
        <p:txBody>
          <a:bodyPr/>
          <a:lstStyle/>
          <a:p>
            <a:r>
              <a:rPr lang="en-CA" dirty="0"/>
              <a:t>Sample band plus IB schedule</a:t>
            </a:r>
            <a:br>
              <a:rPr lang="en-CA" dirty="0"/>
            </a:br>
            <a:r>
              <a:rPr lang="en-CA" sz="1800" b="1" dirty="0">
                <a:solidFill>
                  <a:srgbClr val="FFFF00"/>
                </a:solidFill>
              </a:rPr>
              <a:t>(highlighted courses show academics considered for entrance)</a:t>
            </a:r>
          </a:p>
        </p:txBody>
      </p:sp>
      <p:sp>
        <p:nvSpPr>
          <p:cNvPr id="3" name="Content Placeholder 2">
            <a:extLst>
              <a:ext uri="{FF2B5EF4-FFF2-40B4-BE49-F238E27FC236}">
                <a16:creationId xmlns:a16="http://schemas.microsoft.com/office/drawing/2014/main" id="{0FCB556C-00B3-A936-1B4A-A8217BE9A08E}"/>
              </a:ext>
            </a:extLst>
          </p:cNvPr>
          <p:cNvSpPr>
            <a:spLocks noGrp="1"/>
          </p:cNvSpPr>
          <p:nvPr>
            <p:ph idx="1"/>
          </p:nvPr>
        </p:nvSpPr>
        <p:spPr>
          <a:xfrm>
            <a:off x="656572" y="1853248"/>
            <a:ext cx="7714541" cy="4195481"/>
          </a:xfrm>
        </p:spPr>
        <p:txBody>
          <a:bodyPr>
            <a:normAutofit fontScale="92500" lnSpcReduction="20000"/>
          </a:bodyPr>
          <a:lstStyle/>
          <a:p>
            <a:r>
              <a:rPr lang="en-CA" dirty="0"/>
              <a:t>Grade 11			</a:t>
            </a:r>
          </a:p>
          <a:p>
            <a:r>
              <a:rPr lang="en-CA" dirty="0"/>
              <a:t>IB English HL				IB Math HL				</a:t>
            </a:r>
          </a:p>
          <a:p>
            <a:r>
              <a:rPr lang="en-CA" dirty="0"/>
              <a:t>Band						Band</a:t>
            </a:r>
          </a:p>
          <a:p>
            <a:r>
              <a:rPr lang="en-CA" dirty="0"/>
              <a:t>CLC						Science 11</a:t>
            </a:r>
          </a:p>
          <a:p>
            <a:r>
              <a:rPr lang="en-CA" b="1" dirty="0">
                <a:solidFill>
                  <a:srgbClr val="FFFF00"/>
                </a:solidFill>
              </a:rPr>
              <a:t>Socials 12	</a:t>
            </a:r>
            <a:r>
              <a:rPr lang="en-CA" dirty="0"/>
              <a:t>			Elective</a:t>
            </a:r>
          </a:p>
          <a:p>
            <a:endParaRPr lang="en-CA" dirty="0"/>
          </a:p>
          <a:p>
            <a:r>
              <a:rPr lang="en-CA" dirty="0"/>
              <a:t>Grade 12</a:t>
            </a:r>
          </a:p>
          <a:p>
            <a:r>
              <a:rPr lang="en-CA" dirty="0"/>
              <a:t>IB English HL				</a:t>
            </a:r>
            <a:r>
              <a:rPr lang="en-CA" b="1" dirty="0">
                <a:solidFill>
                  <a:srgbClr val="FFFF00"/>
                </a:solidFill>
              </a:rPr>
              <a:t>IB English HL</a:t>
            </a:r>
          </a:p>
          <a:p>
            <a:r>
              <a:rPr lang="en-CA" b="1" dirty="0">
                <a:solidFill>
                  <a:srgbClr val="FFFF00"/>
                </a:solidFill>
              </a:rPr>
              <a:t>IB Math HL				IB Math HL</a:t>
            </a:r>
          </a:p>
          <a:p>
            <a:r>
              <a:rPr lang="en-CA" dirty="0"/>
              <a:t>Band						</a:t>
            </a:r>
            <a:r>
              <a:rPr lang="en-CA" b="1" dirty="0">
                <a:solidFill>
                  <a:srgbClr val="FFFF00"/>
                </a:solidFill>
              </a:rPr>
              <a:t>Band</a:t>
            </a:r>
          </a:p>
          <a:p>
            <a:r>
              <a:rPr lang="en-CA" dirty="0"/>
              <a:t>Spare					</a:t>
            </a:r>
            <a:r>
              <a:rPr lang="en-CA" b="1" dirty="0">
                <a:solidFill>
                  <a:srgbClr val="FFFF00"/>
                </a:solidFill>
              </a:rPr>
              <a:t>Grade 12 academic or 2</a:t>
            </a:r>
            <a:r>
              <a:rPr lang="en-CA" b="1" baseline="30000" dirty="0">
                <a:solidFill>
                  <a:srgbClr val="FFFF00"/>
                </a:solidFill>
              </a:rPr>
              <a:t>nd</a:t>
            </a:r>
            <a:r>
              <a:rPr lang="en-CA" b="1" dirty="0">
                <a:solidFill>
                  <a:srgbClr val="FFFF00"/>
                </a:solidFill>
              </a:rPr>
              <a:t> language</a:t>
            </a:r>
          </a:p>
          <a:p>
            <a:endParaRPr lang="en-CA" dirty="0"/>
          </a:p>
        </p:txBody>
      </p:sp>
    </p:spTree>
    <p:extLst>
      <p:ext uri="{BB962C8B-B14F-4D97-AF65-F5344CB8AC3E}">
        <p14:creationId xmlns:p14="http://schemas.microsoft.com/office/powerpoint/2010/main" val="3535363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8D7E5-C15C-C8A8-D8CC-FA74C6591D3C}"/>
              </a:ext>
            </a:extLst>
          </p:cNvPr>
          <p:cNvSpPr>
            <a:spLocks noGrp="1"/>
          </p:cNvSpPr>
          <p:nvPr>
            <p:ph type="title"/>
          </p:nvPr>
        </p:nvSpPr>
        <p:spPr>
          <a:xfrm>
            <a:off x="166977" y="452718"/>
            <a:ext cx="8754386" cy="1376082"/>
          </a:xfrm>
        </p:spPr>
        <p:txBody>
          <a:bodyPr>
            <a:normAutofit fontScale="90000"/>
          </a:bodyPr>
          <a:lstStyle/>
          <a:p>
            <a:r>
              <a:rPr lang="en-CA" sz="3600" dirty="0"/>
              <a:t>Sample band plus IB Sciences schedule</a:t>
            </a:r>
            <a:br>
              <a:rPr lang="en-CA" sz="2000" dirty="0"/>
            </a:br>
            <a:r>
              <a:rPr lang="en-CA" sz="2000" b="1" dirty="0">
                <a:solidFill>
                  <a:srgbClr val="FFFF00"/>
                </a:solidFill>
              </a:rPr>
              <a:t>(highlighted courses show academics considered for entrance)</a:t>
            </a:r>
            <a:br>
              <a:rPr lang="en-CA" sz="2000" b="1" dirty="0">
                <a:solidFill>
                  <a:srgbClr val="FFFF00"/>
                </a:solidFill>
              </a:rPr>
            </a:br>
            <a:endParaRPr lang="en-CA" sz="2000" dirty="0"/>
          </a:p>
        </p:txBody>
      </p:sp>
      <p:sp>
        <p:nvSpPr>
          <p:cNvPr id="3" name="Content Placeholder 2">
            <a:extLst>
              <a:ext uri="{FF2B5EF4-FFF2-40B4-BE49-F238E27FC236}">
                <a16:creationId xmlns:a16="http://schemas.microsoft.com/office/drawing/2014/main" id="{901D355C-28BA-AF7D-DE0C-A2663250D67F}"/>
              </a:ext>
            </a:extLst>
          </p:cNvPr>
          <p:cNvSpPr>
            <a:spLocks noGrp="1"/>
          </p:cNvSpPr>
          <p:nvPr>
            <p:ph idx="1"/>
          </p:nvPr>
        </p:nvSpPr>
        <p:spPr>
          <a:xfrm>
            <a:off x="828436" y="1469571"/>
            <a:ext cx="7096364" cy="4822378"/>
          </a:xfrm>
        </p:spPr>
        <p:txBody>
          <a:bodyPr>
            <a:normAutofit fontScale="85000" lnSpcReduction="20000"/>
          </a:bodyPr>
          <a:lstStyle/>
          <a:p>
            <a:r>
              <a:rPr lang="en-CA" b="1" dirty="0"/>
              <a:t>Grade 11		</a:t>
            </a:r>
            <a:r>
              <a:rPr lang="en-CA" dirty="0"/>
              <a:t>	</a:t>
            </a:r>
          </a:p>
          <a:p>
            <a:r>
              <a:rPr lang="en-CA" dirty="0"/>
              <a:t>IB Chem				IB Physics or Bio		</a:t>
            </a:r>
          </a:p>
          <a:p>
            <a:r>
              <a:rPr lang="en-CA" dirty="0"/>
              <a:t>Band					Band</a:t>
            </a:r>
          </a:p>
          <a:p>
            <a:r>
              <a:rPr lang="en-CA" dirty="0"/>
              <a:t>CLC					Precalculus 11</a:t>
            </a:r>
          </a:p>
          <a:p>
            <a:r>
              <a:rPr lang="en-CA" b="1" dirty="0">
                <a:solidFill>
                  <a:srgbClr val="FFFF00"/>
                </a:solidFill>
              </a:rPr>
              <a:t>Socials 12	</a:t>
            </a:r>
            <a:r>
              <a:rPr lang="en-CA" dirty="0"/>
              <a:t>			Eng 11</a:t>
            </a:r>
          </a:p>
          <a:p>
            <a:endParaRPr lang="en-CA" dirty="0"/>
          </a:p>
          <a:p>
            <a:r>
              <a:rPr lang="en-CA" b="1" dirty="0"/>
              <a:t>Grade 12</a:t>
            </a:r>
          </a:p>
          <a:p>
            <a:r>
              <a:rPr lang="en-CA" dirty="0"/>
              <a:t>IB Chem				</a:t>
            </a:r>
            <a:r>
              <a:rPr lang="en-CA" b="1" dirty="0">
                <a:solidFill>
                  <a:srgbClr val="FFFF00"/>
                </a:solidFill>
              </a:rPr>
              <a:t>IB Chem</a:t>
            </a:r>
          </a:p>
          <a:p>
            <a:r>
              <a:rPr lang="en-CA" b="1" dirty="0"/>
              <a:t>IB Phys or Bio</a:t>
            </a:r>
            <a:r>
              <a:rPr lang="en-CA" b="1" dirty="0">
                <a:solidFill>
                  <a:srgbClr val="FFFF00"/>
                </a:solidFill>
              </a:rPr>
              <a:t>			IB Physics or Bio</a:t>
            </a:r>
          </a:p>
          <a:p>
            <a:r>
              <a:rPr lang="en-CA" dirty="0"/>
              <a:t>Band					</a:t>
            </a:r>
            <a:r>
              <a:rPr lang="en-CA" b="1" dirty="0">
                <a:solidFill>
                  <a:srgbClr val="FFFF00"/>
                </a:solidFill>
              </a:rPr>
              <a:t>Band</a:t>
            </a:r>
          </a:p>
          <a:p>
            <a:r>
              <a:rPr lang="en-CA" b="1" dirty="0">
                <a:solidFill>
                  <a:srgbClr val="FFFF00"/>
                </a:solidFill>
              </a:rPr>
              <a:t>Eng 12				</a:t>
            </a:r>
            <a:r>
              <a:rPr lang="en-CA" b="1" dirty="0" err="1">
                <a:solidFill>
                  <a:srgbClr val="FFFF00"/>
                </a:solidFill>
              </a:rPr>
              <a:t>Prec</a:t>
            </a:r>
            <a:r>
              <a:rPr lang="en-CA" b="1" dirty="0">
                <a:solidFill>
                  <a:srgbClr val="FFFF00"/>
                </a:solidFill>
              </a:rPr>
              <a:t> 12</a:t>
            </a:r>
          </a:p>
          <a:p>
            <a:pPr marL="0" indent="0">
              <a:buNone/>
            </a:pPr>
            <a:endParaRPr lang="en-CA" dirty="0"/>
          </a:p>
          <a:p>
            <a:pPr marL="0" indent="0">
              <a:buNone/>
            </a:pPr>
            <a:r>
              <a:rPr lang="en-CA" dirty="0">
                <a:solidFill>
                  <a:schemeClr val="tx1"/>
                </a:solidFill>
              </a:rPr>
              <a:t>Note:  U of T requires Calc 12 and most science programs require physics 11</a:t>
            </a:r>
          </a:p>
        </p:txBody>
      </p:sp>
    </p:spTree>
    <p:extLst>
      <p:ext uri="{BB962C8B-B14F-4D97-AF65-F5344CB8AC3E}">
        <p14:creationId xmlns:p14="http://schemas.microsoft.com/office/powerpoint/2010/main" val="1334770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F56A-EF74-8B5C-5B60-BA22B71976F3}"/>
              </a:ext>
            </a:extLst>
          </p:cNvPr>
          <p:cNvSpPr>
            <a:spLocks noGrp="1"/>
          </p:cNvSpPr>
          <p:nvPr>
            <p:ph type="title"/>
          </p:nvPr>
        </p:nvSpPr>
        <p:spPr>
          <a:xfrm>
            <a:off x="310101" y="452717"/>
            <a:ext cx="8605299" cy="1710038"/>
          </a:xfrm>
        </p:spPr>
        <p:txBody>
          <a:bodyPr>
            <a:normAutofit fontScale="90000"/>
          </a:bodyPr>
          <a:lstStyle/>
          <a:p>
            <a:r>
              <a:rPr lang="en-CA" sz="3200" b="1" dirty="0">
                <a:solidFill>
                  <a:srgbClr val="FF0000"/>
                </a:solidFill>
              </a:rPr>
              <a:t>Sample Humanities Schedule</a:t>
            </a:r>
            <a:br>
              <a:rPr lang="en-CA" sz="2800" dirty="0"/>
            </a:br>
            <a:r>
              <a:rPr lang="en-CA" sz="2000" b="1" dirty="0">
                <a:solidFill>
                  <a:srgbClr val="FFFF00"/>
                </a:solidFill>
              </a:rPr>
              <a:t>(highlighted courses show academics considered for entrance)</a:t>
            </a: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br>
              <a:rPr lang="en-CA" sz="2000" b="1" dirty="0">
                <a:solidFill>
                  <a:srgbClr val="FFFF00"/>
                </a:solidFill>
              </a:rPr>
            </a:br>
            <a:r>
              <a:rPr lang="en-CA" sz="3600" b="1" dirty="0">
                <a:solidFill>
                  <a:schemeClr val="bg2">
                    <a:lumMod val="75000"/>
                  </a:schemeClr>
                </a:solidFill>
              </a:rPr>
              <a:t>Sample Humanities Schedule</a:t>
            </a:r>
            <a:br>
              <a:rPr lang="en-CA" sz="2000" b="1" dirty="0">
                <a:solidFill>
                  <a:srgbClr val="FFFF00"/>
                </a:solidFill>
              </a:rPr>
            </a:br>
            <a:br>
              <a:rPr lang="en-CA" sz="2000" b="1" dirty="0">
                <a:solidFill>
                  <a:srgbClr val="FFFF00"/>
                </a:solidFill>
              </a:rPr>
            </a:br>
            <a:br>
              <a:rPr lang="en-CA" sz="2000" b="1" dirty="0">
                <a:solidFill>
                  <a:srgbClr val="FFFF00"/>
                </a:solidFill>
              </a:rPr>
            </a:br>
            <a:r>
              <a:rPr lang="en-CA" sz="2800" b="1" dirty="0"/>
              <a:t>Grade 11		</a:t>
            </a:r>
            <a:r>
              <a:rPr lang="en-CA" sz="2800" dirty="0"/>
              <a:t>	</a:t>
            </a:r>
            <a:br>
              <a:rPr lang="en-CA" sz="2800" dirty="0"/>
            </a:br>
            <a:r>
              <a:rPr lang="en-CA" sz="2800" dirty="0"/>
              <a:t>Eng 11					Math 11(</a:t>
            </a:r>
            <a:r>
              <a:rPr lang="en-CA" sz="1800" dirty="0"/>
              <a:t>UBC Accepts Any)</a:t>
            </a:r>
            <a:br>
              <a:rPr lang="en-CA" sz="1800" dirty="0"/>
            </a:br>
            <a:r>
              <a:rPr lang="en-CA" sz="2800" dirty="0"/>
              <a:t>CLC						Sci 11 </a:t>
            </a:r>
            <a:r>
              <a:rPr lang="en-CA" sz="1800" dirty="0"/>
              <a:t>(UBC Accepts any)</a:t>
            </a:r>
            <a:br>
              <a:rPr lang="en-CA" sz="1800" dirty="0"/>
            </a:br>
            <a:r>
              <a:rPr lang="en-CA" sz="2800" b="1" dirty="0">
                <a:solidFill>
                  <a:srgbClr val="FFFF00"/>
                </a:solidFill>
              </a:rPr>
              <a:t>Socials 12	</a:t>
            </a:r>
            <a:r>
              <a:rPr lang="en-CA" sz="2800" dirty="0"/>
              <a:t>			Elective</a:t>
            </a:r>
            <a:br>
              <a:rPr lang="en-CA" sz="2800" dirty="0"/>
            </a:br>
            <a:r>
              <a:rPr lang="en-CA" sz="2800" dirty="0" err="1"/>
              <a:t>Elective</a:t>
            </a:r>
            <a:r>
              <a:rPr lang="en-CA" sz="2800" dirty="0"/>
              <a:t>					Elective</a:t>
            </a:r>
            <a:br>
              <a:rPr lang="en-CA" sz="2800" dirty="0"/>
            </a:br>
            <a:br>
              <a:rPr lang="en-CA" sz="2800" dirty="0"/>
            </a:br>
            <a:r>
              <a:rPr lang="en-CA" sz="2800" b="1" dirty="0"/>
              <a:t>Grade 12</a:t>
            </a:r>
            <a:br>
              <a:rPr lang="en-CA" sz="2800" b="1" dirty="0"/>
            </a:br>
            <a:r>
              <a:rPr lang="en-CA" sz="2800" b="1" dirty="0">
                <a:solidFill>
                  <a:srgbClr val="FFFF00"/>
                </a:solidFill>
              </a:rPr>
              <a:t>Eng 12					Grade 12 academic</a:t>
            </a:r>
            <a:br>
              <a:rPr lang="en-CA" sz="2800" b="1" dirty="0">
                <a:solidFill>
                  <a:srgbClr val="FFFF00"/>
                </a:solidFill>
              </a:rPr>
            </a:br>
            <a:r>
              <a:rPr lang="en-CA" sz="2800" b="1" dirty="0">
                <a:solidFill>
                  <a:srgbClr val="FFFF00"/>
                </a:solidFill>
              </a:rPr>
              <a:t>2</a:t>
            </a:r>
            <a:r>
              <a:rPr lang="en-CA" sz="2800" b="1" baseline="30000" dirty="0">
                <a:solidFill>
                  <a:srgbClr val="FFFF00"/>
                </a:solidFill>
              </a:rPr>
              <a:t>nd</a:t>
            </a:r>
            <a:r>
              <a:rPr lang="en-CA" sz="2800" b="1" dirty="0">
                <a:solidFill>
                  <a:srgbClr val="FFFF00"/>
                </a:solidFill>
              </a:rPr>
              <a:t> Language?		Art/Drama/Film/Socials?</a:t>
            </a:r>
            <a:br>
              <a:rPr lang="en-CA" sz="2800" b="1" dirty="0">
                <a:solidFill>
                  <a:srgbClr val="FFFF00"/>
                </a:solidFill>
              </a:rPr>
            </a:br>
            <a:r>
              <a:rPr lang="en-CA" sz="2800" b="1" dirty="0">
                <a:solidFill>
                  <a:srgbClr val="FFFF00"/>
                </a:solidFill>
              </a:rPr>
              <a:t>Gr 12 academic		</a:t>
            </a:r>
            <a:r>
              <a:rPr lang="en-CA" sz="2800" b="1" dirty="0"/>
              <a:t>Elective</a:t>
            </a:r>
            <a:br>
              <a:rPr lang="en-CA" sz="2800" b="1" dirty="0">
                <a:solidFill>
                  <a:srgbClr val="FFFF00"/>
                </a:solidFill>
              </a:rPr>
            </a:br>
            <a:r>
              <a:rPr lang="en-CA" sz="2800" b="1" dirty="0"/>
              <a:t>Spare					Elective or spare</a:t>
            </a:r>
            <a:br>
              <a:rPr lang="en-CA" sz="2800" b="1" dirty="0">
                <a:solidFill>
                  <a:srgbClr val="FFFF00"/>
                </a:solidFill>
              </a:rPr>
            </a:br>
            <a:r>
              <a:rPr lang="en-CA" sz="2800" b="1" dirty="0">
                <a:solidFill>
                  <a:srgbClr val="FFFF00"/>
                </a:solidFill>
              </a:rPr>
              <a:t>  *</a:t>
            </a:r>
            <a:r>
              <a:rPr lang="en-CA" sz="2800" b="1" dirty="0">
                <a:solidFill>
                  <a:srgbClr val="FF0000"/>
                </a:solidFill>
              </a:rPr>
              <a:t>Some schools want one gr 12 sci or math</a:t>
            </a:r>
            <a:endParaRPr lang="en-CA" sz="2800" dirty="0">
              <a:solidFill>
                <a:srgbClr val="FF0000"/>
              </a:solidFill>
            </a:endParaRPr>
          </a:p>
        </p:txBody>
      </p:sp>
    </p:spTree>
    <p:extLst>
      <p:ext uri="{BB962C8B-B14F-4D97-AF65-F5344CB8AC3E}">
        <p14:creationId xmlns:p14="http://schemas.microsoft.com/office/powerpoint/2010/main" val="2035941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8F47A-AB44-EDCF-40C0-C5837D7F0F09}"/>
              </a:ext>
            </a:extLst>
          </p:cNvPr>
          <p:cNvSpPr txBox="1"/>
          <p:nvPr/>
        </p:nvSpPr>
        <p:spPr>
          <a:xfrm>
            <a:off x="576943" y="468087"/>
            <a:ext cx="8098971" cy="1393370"/>
          </a:xfrm>
          <a:prstGeom prst="rect">
            <a:avLst/>
          </a:prstGeom>
          <a:noFill/>
        </p:spPr>
        <p:txBody>
          <a:bodyPr wrap="square">
            <a:spAutoFit/>
          </a:bodyPr>
          <a:lstStyle/>
          <a:p>
            <a:r>
              <a:rPr lang="en-CA" sz="2800" b="1" dirty="0">
                <a:solidFill>
                  <a:srgbClr val="FF0000"/>
                </a:solidFill>
              </a:rPr>
              <a:t>Sample Science</a:t>
            </a:r>
            <a:r>
              <a:rPr lang="en-CA" sz="2800" b="1">
                <a:solidFill>
                  <a:srgbClr val="FF0000"/>
                </a:solidFill>
              </a:rPr>
              <a:t>/Engineering </a:t>
            </a:r>
            <a:r>
              <a:rPr lang="en-CA" sz="2800" b="1" dirty="0">
                <a:solidFill>
                  <a:srgbClr val="FF0000"/>
                </a:solidFill>
              </a:rPr>
              <a:t>Schedule</a:t>
            </a:r>
            <a:br>
              <a:rPr lang="en-CA" sz="2400" dirty="0"/>
            </a:br>
            <a:r>
              <a:rPr lang="en-CA" sz="1800" b="1" dirty="0">
                <a:solidFill>
                  <a:srgbClr val="FFFF00"/>
                </a:solidFill>
              </a:rPr>
              <a:t>(highlighted courses show academics considered for entrance)</a:t>
            </a:r>
            <a:br>
              <a:rPr lang="en-CA" sz="1800" b="1" dirty="0">
                <a:solidFill>
                  <a:srgbClr val="FFFF00"/>
                </a:solidFill>
              </a:rPr>
            </a:br>
            <a:br>
              <a:rPr lang="en-CA" sz="1800" b="1" dirty="0">
                <a:solidFill>
                  <a:srgbClr val="FFFF00"/>
                </a:solidFill>
              </a:rPr>
            </a:br>
            <a:endParaRPr lang="en-CA" dirty="0"/>
          </a:p>
        </p:txBody>
      </p:sp>
      <p:sp>
        <p:nvSpPr>
          <p:cNvPr id="8" name="TextBox 7">
            <a:extLst>
              <a:ext uri="{FF2B5EF4-FFF2-40B4-BE49-F238E27FC236}">
                <a16:creationId xmlns:a16="http://schemas.microsoft.com/office/drawing/2014/main" id="{E4A09669-2DF5-EC17-735A-17B74AAD10C3}"/>
              </a:ext>
            </a:extLst>
          </p:cNvPr>
          <p:cNvSpPr txBox="1"/>
          <p:nvPr/>
        </p:nvSpPr>
        <p:spPr>
          <a:xfrm>
            <a:off x="457201" y="1992085"/>
            <a:ext cx="8098972" cy="4524315"/>
          </a:xfrm>
          <a:prstGeom prst="rect">
            <a:avLst/>
          </a:prstGeom>
          <a:noFill/>
        </p:spPr>
        <p:txBody>
          <a:bodyPr wrap="square" rtlCol="0">
            <a:spAutoFit/>
          </a:bodyPr>
          <a:lstStyle/>
          <a:p>
            <a:r>
              <a:rPr lang="en-CA" sz="2400" b="1" dirty="0"/>
              <a:t>Grade 11		</a:t>
            </a:r>
            <a:r>
              <a:rPr lang="en-CA" sz="2400" dirty="0"/>
              <a:t>	</a:t>
            </a:r>
            <a:br>
              <a:rPr lang="en-CA" sz="2400" dirty="0"/>
            </a:br>
            <a:r>
              <a:rPr lang="en-CA" sz="2400" dirty="0"/>
              <a:t>Eng 11				Precalculus 11 </a:t>
            </a:r>
            <a:br>
              <a:rPr lang="en-CA" sz="2400" dirty="0"/>
            </a:br>
            <a:r>
              <a:rPr lang="en-CA" sz="2400" dirty="0"/>
              <a:t>CLC					physics 11 (</a:t>
            </a:r>
            <a:r>
              <a:rPr lang="en-CA" sz="2400" dirty="0" err="1"/>
              <a:t>req’d</a:t>
            </a:r>
            <a:r>
              <a:rPr lang="en-CA" sz="2400" dirty="0"/>
              <a:t> at most univ)</a:t>
            </a:r>
          </a:p>
          <a:p>
            <a:r>
              <a:rPr lang="en-CA" sz="2400" b="1" dirty="0">
                <a:solidFill>
                  <a:srgbClr val="FFFF00"/>
                </a:solidFill>
              </a:rPr>
              <a:t>Socials 12	</a:t>
            </a:r>
            <a:r>
              <a:rPr lang="en-CA" sz="2400" dirty="0"/>
              <a:t>		bio 11 or elective</a:t>
            </a:r>
            <a:br>
              <a:rPr lang="en-CA" sz="2400" dirty="0"/>
            </a:br>
            <a:r>
              <a:rPr lang="en-CA" sz="2400" dirty="0"/>
              <a:t>Chem 11				Elective</a:t>
            </a:r>
            <a:br>
              <a:rPr lang="en-CA" sz="2400" dirty="0"/>
            </a:br>
            <a:br>
              <a:rPr lang="en-CA" sz="2400" dirty="0"/>
            </a:br>
            <a:r>
              <a:rPr lang="en-CA" sz="2400" b="1" dirty="0"/>
              <a:t>Grade 12</a:t>
            </a:r>
            <a:br>
              <a:rPr lang="en-CA" sz="2400" b="1" dirty="0"/>
            </a:br>
            <a:r>
              <a:rPr lang="en-CA" sz="2400" b="1" dirty="0">
                <a:solidFill>
                  <a:srgbClr val="FFFF00"/>
                </a:solidFill>
              </a:rPr>
              <a:t>Eng 12			     Science 12</a:t>
            </a:r>
            <a:br>
              <a:rPr lang="en-CA" sz="2400" b="1" dirty="0">
                <a:solidFill>
                  <a:srgbClr val="FFFF00"/>
                </a:solidFill>
              </a:rPr>
            </a:br>
            <a:r>
              <a:rPr lang="en-CA" sz="2400" b="1" dirty="0" err="1">
                <a:solidFill>
                  <a:srgbClr val="FFFF00"/>
                </a:solidFill>
              </a:rPr>
              <a:t>Prec</a:t>
            </a:r>
            <a:r>
              <a:rPr lang="en-CA" sz="2400" b="1" dirty="0">
                <a:solidFill>
                  <a:srgbClr val="FFFF00"/>
                </a:solidFill>
              </a:rPr>
              <a:t> 12			</a:t>
            </a:r>
            <a:r>
              <a:rPr lang="en-CA" sz="2400" dirty="0">
                <a:solidFill>
                  <a:srgbClr val="FFFF00"/>
                </a:solidFill>
              </a:rPr>
              <a:t>	</a:t>
            </a:r>
            <a:r>
              <a:rPr lang="en-CA" sz="2400" dirty="0"/>
              <a:t>Elective</a:t>
            </a:r>
            <a:br>
              <a:rPr lang="en-CA" sz="2400" b="1" dirty="0">
                <a:solidFill>
                  <a:srgbClr val="FFFF00"/>
                </a:solidFill>
              </a:rPr>
            </a:br>
            <a:r>
              <a:rPr lang="en-CA" sz="2400" b="1" dirty="0">
                <a:solidFill>
                  <a:srgbClr val="FFFF00"/>
                </a:solidFill>
              </a:rPr>
              <a:t>Science 12			Calc 12</a:t>
            </a:r>
          </a:p>
          <a:p>
            <a:r>
              <a:rPr lang="en-CA" sz="2400" dirty="0"/>
              <a:t>Spare					Elective/spare</a:t>
            </a:r>
            <a:br>
              <a:rPr lang="en-CA" sz="2400" b="1" dirty="0">
                <a:solidFill>
                  <a:srgbClr val="FFFF00"/>
                </a:solidFill>
              </a:rPr>
            </a:br>
            <a:r>
              <a:rPr lang="en-CA" sz="2400" b="1" dirty="0">
                <a:solidFill>
                  <a:srgbClr val="FFFF00"/>
                </a:solidFill>
              </a:rPr>
              <a:t>  </a:t>
            </a:r>
            <a:endParaRPr lang="en-CA" sz="2400" dirty="0"/>
          </a:p>
        </p:txBody>
      </p:sp>
    </p:spTree>
    <p:extLst>
      <p:ext uri="{BB962C8B-B14F-4D97-AF65-F5344CB8AC3E}">
        <p14:creationId xmlns:p14="http://schemas.microsoft.com/office/powerpoint/2010/main" val="2950051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09D2-1AB2-5F72-7387-3E70909DE1E6}"/>
              </a:ext>
            </a:extLst>
          </p:cNvPr>
          <p:cNvSpPr>
            <a:spLocks noGrp="1"/>
          </p:cNvSpPr>
          <p:nvPr>
            <p:ph type="title"/>
          </p:nvPr>
        </p:nvSpPr>
        <p:spPr>
          <a:xfrm>
            <a:off x="1494356" y="186421"/>
            <a:ext cx="6554867" cy="1524000"/>
          </a:xfrm>
        </p:spPr>
        <p:txBody>
          <a:bodyPr/>
          <a:lstStyle/>
          <a:p>
            <a:r>
              <a:rPr lang="en-US" sz="3200"/>
              <a:t>Link to worksheets and PSI cheat sheet </a:t>
            </a:r>
            <a:r>
              <a:rPr lang="en-US" sz="2400"/>
              <a:t>(click, print off and use!!!)</a:t>
            </a:r>
          </a:p>
        </p:txBody>
      </p:sp>
      <p:graphicFrame>
        <p:nvGraphicFramePr>
          <p:cNvPr id="7" name="Content Placeholder 6">
            <a:extLst>
              <a:ext uri="{FF2B5EF4-FFF2-40B4-BE49-F238E27FC236}">
                <a16:creationId xmlns:a16="http://schemas.microsoft.com/office/drawing/2014/main" id="{4D47CBBE-15D7-AC7F-91E9-801947D2714C}"/>
              </a:ext>
            </a:extLst>
          </p:cNvPr>
          <p:cNvGraphicFramePr>
            <a:graphicFrameLocks noGrp="1" noChangeAspect="1"/>
          </p:cNvGraphicFramePr>
          <p:nvPr>
            <p:ph sz="quarter" idx="13"/>
          </p:nvPr>
        </p:nvGraphicFramePr>
        <p:xfrm>
          <a:off x="1219200" y="1852613"/>
          <a:ext cx="6400800" cy="3475037"/>
        </p:xfrm>
        <a:graphic>
          <a:graphicData uri="http://schemas.openxmlformats.org/presentationml/2006/ole">
            <mc:AlternateContent xmlns:mc="http://schemas.openxmlformats.org/markup-compatibility/2006">
              <mc:Choice xmlns:v="urn:schemas-microsoft-com:vml" Requires="v">
                <p:oleObj name="Document" r:id="rId4" imgW="0" imgH="0" progId="Word.Document.12">
                  <p:embed/>
                </p:oleObj>
              </mc:Choice>
              <mc:Fallback>
                <p:oleObj name="Document" r:id="rId4" imgW="0" imgH="0" progId="Word.Document.12">
                  <p:embed/>
                  <p:pic>
                    <p:nvPicPr>
                      <p:cNvPr id="7" name="Content Placeholder 6">
                        <a:extLst>
                          <a:ext uri="{FF2B5EF4-FFF2-40B4-BE49-F238E27FC236}">
                            <a16:creationId xmlns:a16="http://schemas.microsoft.com/office/drawing/2014/main" id="{4D47CBBE-15D7-AC7F-91E9-801947D2714C}"/>
                          </a:ext>
                        </a:extLst>
                      </p:cNvPr>
                      <p:cNvPicPr/>
                      <p:nvPr/>
                    </p:nvPicPr>
                    <p:blipFill/>
                    <p:spPr>
                      <a:xfrm>
                        <a:off x="1219200" y="1852613"/>
                        <a:ext cx="6400800" cy="34750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D8B690F-50BA-BAD8-792A-D2CB0F342299}"/>
              </a:ext>
            </a:extLst>
          </p:cNvPr>
          <p:cNvGraphicFramePr>
            <a:graphicFrameLocks noChangeAspect="1"/>
          </p:cNvGraphicFramePr>
          <p:nvPr/>
        </p:nvGraphicFramePr>
        <p:xfrm flipH="1" flipV="1">
          <a:off x="6109575" y="2752135"/>
          <a:ext cx="93727" cy="56320"/>
        </p:xfrm>
        <a:graphic>
          <a:graphicData uri="http://schemas.openxmlformats.org/presentationml/2006/ole">
            <mc:AlternateContent xmlns:mc="http://schemas.openxmlformats.org/markup-compatibility/2006">
              <mc:Choice xmlns:v="urn:schemas-microsoft-com:vml" Requires="v">
                <p:oleObj name="Document" showAsIcon="1" r:id="rId5" imgW="965200" imgH="609600" progId="Word.Document.12">
                  <p:embed/>
                </p:oleObj>
              </mc:Choice>
              <mc:Fallback>
                <p:oleObj name="Document" showAsIcon="1" r:id="rId5" imgW="965200" imgH="609600" progId="Word.Document.12">
                  <p:embed/>
                  <p:pic>
                    <p:nvPicPr>
                      <p:cNvPr id="10" name="Object 9">
                        <a:extLst>
                          <a:ext uri="{FF2B5EF4-FFF2-40B4-BE49-F238E27FC236}">
                            <a16:creationId xmlns:a16="http://schemas.microsoft.com/office/drawing/2014/main" id="{3D8B690F-50BA-BAD8-792A-D2CB0F342299}"/>
                          </a:ext>
                        </a:extLst>
                      </p:cNvPr>
                      <p:cNvPicPr/>
                      <p:nvPr/>
                    </p:nvPicPr>
                    <p:blipFill>
                      <a:blip r:embed="rId6"/>
                      <a:stretch>
                        <a:fillRect/>
                      </a:stretch>
                    </p:blipFill>
                    <p:spPr>
                      <a:xfrm flipH="1" flipV="1">
                        <a:off x="6109575" y="2752135"/>
                        <a:ext cx="93727" cy="5632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2518586-1B41-0BFC-987F-F1A2D28F7F8E}"/>
              </a:ext>
            </a:extLst>
          </p:cNvPr>
          <p:cNvSpPr txBox="1"/>
          <p:nvPr/>
        </p:nvSpPr>
        <p:spPr>
          <a:xfrm>
            <a:off x="634248" y="3998007"/>
            <a:ext cx="7866993" cy="1938992"/>
          </a:xfrm>
          <a:prstGeom prst="rect">
            <a:avLst/>
          </a:prstGeom>
          <a:noFill/>
        </p:spPr>
        <p:txBody>
          <a:bodyPr wrap="square" lIns="91440" tIns="45720" rIns="91440" bIns="45720" rtlCol="0" anchor="t">
            <a:spAutoFit/>
          </a:bodyPr>
          <a:lstStyle/>
          <a:p>
            <a:pPr marL="342900" indent="-342900">
              <a:buFont typeface="Wingdings" pitchFamily="2" charset="2"/>
              <a:buChar char="v"/>
            </a:pPr>
            <a:r>
              <a:rPr lang="en-US" sz="2000" dirty="0">
                <a:latin typeface="Arial"/>
                <a:ea typeface="Osaka"/>
                <a:cs typeface="Arial"/>
              </a:rPr>
              <a:t>Right click the icon above, choose document object &gt; open</a:t>
            </a:r>
          </a:p>
          <a:p>
            <a:pPr marL="342900" indent="-342900">
              <a:buFont typeface="Wingdings" pitchFamily="2" charset="2"/>
              <a:buChar char="v"/>
            </a:pPr>
            <a:r>
              <a:rPr lang="en-US" sz="2000" dirty="0">
                <a:latin typeface="Arial"/>
                <a:ea typeface="Osaka"/>
                <a:cs typeface="Arial"/>
              </a:rPr>
              <a:t>Print off the sheets and use to plan!</a:t>
            </a:r>
          </a:p>
          <a:p>
            <a:pPr marL="342900" indent="-342900">
              <a:buFont typeface="Wingdings" pitchFamily="2" charset="2"/>
              <a:buChar char="v"/>
            </a:pPr>
            <a:r>
              <a:rPr lang="en-US" sz="2000" dirty="0">
                <a:latin typeface="Arial"/>
                <a:ea typeface="Osaka"/>
                <a:cs typeface="Arial"/>
              </a:rPr>
              <a:t>If this isn't working, go to </a:t>
            </a:r>
            <a:r>
              <a:rPr lang="en-US" sz="2000" dirty="0">
                <a:latin typeface="Arial"/>
                <a:ea typeface="Osaka"/>
                <a:cs typeface="Arial"/>
                <a:hlinkClick r:id="rId7"/>
              </a:rPr>
              <a:t>https://www.surreyschools.ca/semiahmoo/course-selection</a:t>
            </a:r>
            <a:r>
              <a:rPr lang="en-US" sz="2000" dirty="0">
                <a:latin typeface="Arial"/>
                <a:ea typeface="Osaka"/>
                <a:cs typeface="Arial"/>
              </a:rPr>
              <a:t> where you can find these slides and print them out</a:t>
            </a:r>
          </a:p>
          <a:p>
            <a:pPr marL="342900" indent="-342900">
              <a:buFont typeface="Wingdings" pitchFamily="2" charset="2"/>
              <a:buChar char="v"/>
            </a:pPr>
            <a:r>
              <a:rPr lang="en-US" sz="2000" dirty="0">
                <a:latin typeface="Century Gothic"/>
                <a:ea typeface="Osaka"/>
                <a:cs typeface="Arial"/>
              </a:rPr>
              <a:t>These planning sheets are also on the next two slides</a:t>
            </a:r>
          </a:p>
        </p:txBody>
      </p:sp>
      <p:pic>
        <p:nvPicPr>
          <p:cNvPr id="8" name="Audio 7">
            <a:extLst>
              <a:ext uri="{FF2B5EF4-FFF2-40B4-BE49-F238E27FC236}">
                <a16:creationId xmlns:a16="http://schemas.microsoft.com/office/drawing/2014/main" id="{52E22C91-BDEF-BB22-2629-6037427678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graphicFrame>
        <p:nvGraphicFramePr>
          <p:cNvPr id="4" name="Object 3">
            <a:extLst>
              <a:ext uri="{FF2B5EF4-FFF2-40B4-BE49-F238E27FC236}">
                <a16:creationId xmlns:a16="http://schemas.microsoft.com/office/drawing/2014/main" id="{9FB0B081-F5D4-1F01-5233-7DBB9914E0AE}"/>
              </a:ext>
            </a:extLst>
          </p:cNvPr>
          <p:cNvGraphicFramePr>
            <a:graphicFrameLocks noChangeAspect="1"/>
          </p:cNvGraphicFramePr>
          <p:nvPr/>
        </p:nvGraphicFramePr>
        <p:xfrm>
          <a:off x="3436883" y="2112775"/>
          <a:ext cx="2259724" cy="1427194"/>
        </p:xfrm>
        <a:graphic>
          <a:graphicData uri="http://schemas.openxmlformats.org/presentationml/2006/ole">
            <mc:AlternateContent xmlns:mc="http://schemas.openxmlformats.org/markup-compatibility/2006">
              <mc:Choice xmlns:v="urn:schemas-microsoft-com:vml" Requires="v">
                <p:oleObj name="Document" showAsIcon="1" r:id="rId9" imgW="965200" imgH="609600" progId="Word.Document.12">
                  <p:embed/>
                </p:oleObj>
              </mc:Choice>
              <mc:Fallback>
                <p:oleObj name="Document" showAsIcon="1" r:id="rId9" imgW="965200" imgH="609600" progId="Word.Document.12">
                  <p:embed/>
                  <p:pic>
                    <p:nvPicPr>
                      <p:cNvPr id="4" name="Object 3">
                        <a:extLst>
                          <a:ext uri="{FF2B5EF4-FFF2-40B4-BE49-F238E27FC236}">
                            <a16:creationId xmlns:a16="http://schemas.microsoft.com/office/drawing/2014/main" id="{9FB0B081-F5D4-1F01-5233-7DBB9914E0AE}"/>
                          </a:ext>
                        </a:extLst>
                      </p:cNvPr>
                      <p:cNvPicPr/>
                      <p:nvPr/>
                    </p:nvPicPr>
                    <p:blipFill>
                      <a:blip r:embed="rId10"/>
                      <a:stretch>
                        <a:fillRect/>
                      </a:stretch>
                    </p:blipFill>
                    <p:spPr>
                      <a:xfrm>
                        <a:off x="3436883" y="2112775"/>
                        <a:ext cx="2259724" cy="1427194"/>
                      </a:xfrm>
                      <a:prstGeom prst="rect">
                        <a:avLst/>
                      </a:prstGeom>
                    </p:spPr>
                  </p:pic>
                </p:oleObj>
              </mc:Fallback>
            </mc:AlternateContent>
          </a:graphicData>
        </a:graphic>
      </p:graphicFrame>
    </p:spTree>
    <p:extLst>
      <p:ext uri="{BB962C8B-B14F-4D97-AF65-F5344CB8AC3E}">
        <p14:creationId xmlns:p14="http://schemas.microsoft.com/office/powerpoint/2010/main" val="1575010603"/>
      </p:ext>
    </p:extLst>
  </p:cSld>
  <p:clrMapOvr>
    <a:masterClrMapping/>
  </p:clrMapOvr>
  <p:transition spd="med" advTm="13647">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7220" name="Rectangle 7219">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7221"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7404"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22" name="Group 7221">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7209" name="Straight Connector 7208">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10" name="Straight Connector 7209">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11" name="Straight Connector 7210">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12" name="Straight Connector 7211">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13" name="Straight Connector 7212">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170" name="Rectangle 2">
            <a:extLst>
              <a:ext uri="{FF2B5EF4-FFF2-40B4-BE49-F238E27FC236}">
                <a16:creationId xmlns:a16="http://schemas.microsoft.com/office/drawing/2014/main" id="{3FC4AB0B-66BB-46EF-B58C-01EDA8289600}"/>
              </a:ext>
            </a:extLst>
          </p:cNvPr>
          <p:cNvSpPr>
            <a:spLocks noGrp="1" noChangeArrowheads="1"/>
          </p:cNvSpPr>
          <p:nvPr>
            <p:ph type="title"/>
          </p:nvPr>
        </p:nvSpPr>
        <p:spPr>
          <a:xfrm flipH="1">
            <a:off x="407187" y="238538"/>
            <a:ext cx="6216905" cy="779228"/>
          </a:xfrm>
        </p:spPr>
        <p:txBody>
          <a:bodyPr vert="horz" lIns="91440" tIns="45720" rIns="91440" bIns="45720" rtlCol="0">
            <a:normAutofit fontScale="90000"/>
          </a:bodyPr>
          <a:lstStyle/>
          <a:p>
            <a:pPr defTabSz="457200">
              <a:buClr>
                <a:schemeClr val="accent6">
                  <a:lumMod val="75000"/>
                </a:schemeClr>
              </a:buClr>
              <a:defRPr/>
            </a:pPr>
            <a:r>
              <a:rPr lang="en-US" altLang="en-US" b="1" dirty="0">
                <a:solidFill>
                  <a:srgbClr val="FFFFFF"/>
                </a:solidFill>
                <a:effectLst>
                  <a:outerShdw blurRad="38100" dist="38100" dir="2700000" algn="tl">
                    <a:srgbClr val="C0C0C0"/>
                  </a:outerShdw>
                </a:effectLst>
              </a:rPr>
              <a:t>Timeline for Course Selection</a:t>
            </a:r>
          </a:p>
        </p:txBody>
      </p:sp>
      <p:graphicFrame>
        <p:nvGraphicFramePr>
          <p:cNvPr id="7223" name="TextBox 1">
            <a:extLst>
              <a:ext uri="{FF2B5EF4-FFF2-40B4-BE49-F238E27FC236}">
                <a16:creationId xmlns:a16="http://schemas.microsoft.com/office/drawing/2014/main" id="{0A94EE0A-7F3F-5C2E-F31D-1996C3793FE8}"/>
              </a:ext>
            </a:extLst>
          </p:cNvPr>
          <p:cNvGraphicFramePr/>
          <p:nvPr>
            <p:extLst>
              <p:ext uri="{D42A27DB-BD31-4B8C-83A1-F6EECF244321}">
                <p14:modId xmlns:p14="http://schemas.microsoft.com/office/powerpoint/2010/main" val="2438035492"/>
              </p:ext>
            </p:extLst>
          </p:nvPr>
        </p:nvGraphicFramePr>
        <p:xfrm>
          <a:off x="705483" y="941423"/>
          <a:ext cx="7850120" cy="5538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transition spd="med">
    <p:wipe/>
    <p:sndAc>
      <p:end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7D5D-D8D5-29C5-43FA-2B1074F0803B}"/>
              </a:ext>
            </a:extLst>
          </p:cNvPr>
          <p:cNvSpPr>
            <a:spLocks noGrp="1"/>
          </p:cNvSpPr>
          <p:nvPr>
            <p:ph type="title"/>
          </p:nvPr>
        </p:nvSpPr>
        <p:spPr>
          <a:xfrm>
            <a:off x="2027612" y="147919"/>
            <a:ext cx="5088776" cy="799139"/>
          </a:xfrm>
        </p:spPr>
        <p:txBody>
          <a:bodyPr/>
          <a:lstStyle/>
          <a:p>
            <a:r>
              <a:rPr lang="en-US"/>
              <a:t>Helpful Worksheets</a:t>
            </a:r>
          </a:p>
        </p:txBody>
      </p:sp>
      <p:pic>
        <p:nvPicPr>
          <p:cNvPr id="4" name="Content Placeholder 3">
            <a:extLst>
              <a:ext uri="{FF2B5EF4-FFF2-40B4-BE49-F238E27FC236}">
                <a16:creationId xmlns:a16="http://schemas.microsoft.com/office/drawing/2014/main" id="{DBF2580D-FBD1-23FF-BCBF-C4FEBCB94100}"/>
              </a:ext>
            </a:extLst>
          </p:cNvPr>
          <p:cNvPicPr>
            <a:picLocks noGrp="1" noChangeAspect="1"/>
          </p:cNvPicPr>
          <p:nvPr>
            <p:ph sz="quarter" idx="13"/>
          </p:nvPr>
        </p:nvPicPr>
        <p:blipFill>
          <a:blip r:embed="rId4"/>
          <a:stretch>
            <a:fillRect/>
          </a:stretch>
        </p:blipFill>
        <p:spPr>
          <a:xfrm>
            <a:off x="58790" y="1142341"/>
            <a:ext cx="4411382" cy="5726576"/>
          </a:xfrm>
          <a:prstGeom prst="rect">
            <a:avLst/>
          </a:prstGeom>
        </p:spPr>
      </p:pic>
      <p:pic>
        <p:nvPicPr>
          <p:cNvPr id="5" name="Picture 4">
            <a:extLst>
              <a:ext uri="{FF2B5EF4-FFF2-40B4-BE49-F238E27FC236}">
                <a16:creationId xmlns:a16="http://schemas.microsoft.com/office/drawing/2014/main" id="{6C4EA2A2-97C1-1A85-15BB-BADD172E5AB7}"/>
              </a:ext>
            </a:extLst>
          </p:cNvPr>
          <p:cNvPicPr>
            <a:picLocks noChangeAspect="1"/>
          </p:cNvPicPr>
          <p:nvPr/>
        </p:nvPicPr>
        <p:blipFill>
          <a:blip r:embed="rId5"/>
          <a:stretch>
            <a:fillRect/>
          </a:stretch>
        </p:blipFill>
        <p:spPr>
          <a:xfrm>
            <a:off x="4673830" y="1131424"/>
            <a:ext cx="4386943" cy="5726576"/>
          </a:xfrm>
          <a:prstGeom prst="rect">
            <a:avLst/>
          </a:prstGeom>
        </p:spPr>
      </p:pic>
      <p:pic>
        <p:nvPicPr>
          <p:cNvPr id="7" name="Audio 6">
            <a:extLst>
              <a:ext uri="{FF2B5EF4-FFF2-40B4-BE49-F238E27FC236}">
                <a16:creationId xmlns:a16="http://schemas.microsoft.com/office/drawing/2014/main" id="{542AFA3C-098E-464B-FB67-E1AE43F703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5451708"/>
      </p:ext>
    </p:extLst>
  </p:cSld>
  <p:clrMapOvr>
    <a:masterClrMapping/>
  </p:clrMapOvr>
  <p:transition spd="med" advTm="37072">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F249-DAE8-F9D4-A735-8907D7A7ED4D}"/>
              </a:ext>
            </a:extLst>
          </p:cNvPr>
          <p:cNvSpPr>
            <a:spLocks noGrp="1"/>
          </p:cNvSpPr>
          <p:nvPr>
            <p:ph type="title"/>
          </p:nvPr>
        </p:nvSpPr>
        <p:spPr>
          <a:xfrm>
            <a:off x="73572" y="104375"/>
            <a:ext cx="8026118" cy="1072784"/>
          </a:xfrm>
        </p:spPr>
        <p:txBody>
          <a:bodyPr/>
          <a:lstStyle/>
          <a:p>
            <a:r>
              <a:rPr lang="en-US" sz="3200" dirty="0"/>
              <a:t>PSI Cheat Sheet </a:t>
            </a:r>
            <a:r>
              <a:rPr lang="en-US" sz="2400" dirty="0"/>
              <a:t>~ at a glance (make sure you verify requirements by visiting PSI website</a:t>
            </a:r>
          </a:p>
        </p:txBody>
      </p:sp>
      <p:pic>
        <p:nvPicPr>
          <p:cNvPr id="6" name="Audio 5">
            <a:extLst>
              <a:ext uri="{FF2B5EF4-FFF2-40B4-BE49-F238E27FC236}">
                <a16:creationId xmlns:a16="http://schemas.microsoft.com/office/drawing/2014/main" id="{13AC1D14-B6D4-0E2B-3558-C8386E7075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pic>
        <p:nvPicPr>
          <p:cNvPr id="11" name="Content Placeholder 10">
            <a:extLst>
              <a:ext uri="{FF2B5EF4-FFF2-40B4-BE49-F238E27FC236}">
                <a16:creationId xmlns:a16="http://schemas.microsoft.com/office/drawing/2014/main" id="{F9B6C9CC-642F-1666-9CB2-62DA49D4ECD0}"/>
              </a:ext>
            </a:extLst>
          </p:cNvPr>
          <p:cNvPicPr>
            <a:picLocks noGrp="1" noChangeAspect="1"/>
          </p:cNvPicPr>
          <p:nvPr>
            <p:ph sz="quarter" idx="13"/>
          </p:nvPr>
        </p:nvPicPr>
        <p:blipFill>
          <a:blip r:embed="rId5"/>
          <a:stretch>
            <a:fillRect/>
          </a:stretch>
        </p:blipFill>
        <p:spPr>
          <a:xfrm>
            <a:off x="2459420" y="1034518"/>
            <a:ext cx="4468385" cy="5823482"/>
          </a:xfrm>
          <a:prstGeom prst="rect">
            <a:avLst/>
          </a:prstGeom>
        </p:spPr>
      </p:pic>
    </p:spTree>
    <p:extLst>
      <p:ext uri="{BB962C8B-B14F-4D97-AF65-F5344CB8AC3E}">
        <p14:creationId xmlns:p14="http://schemas.microsoft.com/office/powerpoint/2010/main" val="1121295042"/>
      </p:ext>
    </p:extLst>
  </p:cSld>
  <p:clrMapOvr>
    <a:masterClrMapping/>
  </p:clrMapOvr>
  <p:transition spd="med" advTm="23480">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644AD41-1FF7-4DDC-9302-F96B878BFF69}"/>
              </a:ext>
            </a:extLst>
          </p:cNvPr>
          <p:cNvSpPr>
            <a:spLocks noGrp="1" noChangeArrowheads="1"/>
          </p:cNvSpPr>
          <p:nvPr>
            <p:ph type="title"/>
          </p:nvPr>
        </p:nvSpPr>
        <p:spPr>
          <a:xfrm>
            <a:off x="467544" y="2569114"/>
            <a:ext cx="8208912" cy="1512887"/>
          </a:xfrm>
        </p:spPr>
        <p:txBody>
          <a:bodyPr>
            <a:normAutofit fontScale="90000"/>
          </a:bodyPr>
          <a:lstStyle/>
          <a:p>
            <a:pPr algn="ctr">
              <a:buClr>
                <a:schemeClr val="accent6">
                  <a:lumMod val="75000"/>
                </a:schemeClr>
              </a:buClr>
              <a:defRPr/>
            </a:pPr>
            <a:r>
              <a:rPr lang="en-US" altLang="en-US" sz="4000" dirty="0">
                <a:ea typeface="+mj-ea"/>
                <a:cs typeface="+mj-cs"/>
              </a:rPr>
              <a:t>And now… over to you!</a:t>
            </a:r>
            <a:br>
              <a:rPr lang="en-US" altLang="en-US" sz="4000" dirty="0"/>
            </a:br>
            <a:br>
              <a:rPr lang="en-US" altLang="en-US" sz="4000" dirty="0"/>
            </a:br>
            <a:r>
              <a:rPr lang="en-US" altLang="en-US" sz="3600" cap="none" dirty="0">
                <a:latin typeface="Elephant" panose="02020904090505020303" pitchFamily="18" charset="0"/>
              </a:rPr>
              <a:t>Take your time to make </a:t>
            </a:r>
            <a:r>
              <a:rPr lang="en-US" altLang="en-US" sz="3600" i="1" cap="none" dirty="0">
                <a:solidFill>
                  <a:srgbClr val="FFFF00"/>
                </a:solidFill>
                <a:latin typeface="Elephant" panose="02020904090505020303" pitchFamily="18" charset="0"/>
              </a:rPr>
              <a:t>thoughtful</a:t>
            </a:r>
            <a:r>
              <a:rPr lang="en-US" altLang="en-US" sz="3600" cap="none" dirty="0">
                <a:latin typeface="Elephant" panose="02020904090505020303" pitchFamily="18" charset="0"/>
              </a:rPr>
              <a:t> choices about your plans for next year. </a:t>
            </a:r>
            <a:br>
              <a:rPr lang="en-US" altLang="en-US" sz="3600" cap="none" dirty="0">
                <a:latin typeface="Elephant" panose="02020904090505020303" pitchFamily="18" charset="0"/>
              </a:rPr>
            </a:br>
            <a:br>
              <a:rPr lang="en-US" altLang="en-US" sz="3600" cap="none" dirty="0">
                <a:latin typeface="Elephant" panose="02020904090505020303" pitchFamily="18" charset="0"/>
              </a:rPr>
            </a:br>
            <a:r>
              <a:rPr lang="en-US" altLang="en-US" sz="3600" cap="none" dirty="0">
                <a:latin typeface="Elephant" panose="02020904090505020303" pitchFamily="18" charset="0"/>
              </a:rPr>
              <a:t>Choose wisely because there will be no course changes once selection is complete.</a:t>
            </a:r>
            <a:endParaRPr lang="en-US" altLang="en-US" sz="3600" dirty="0">
              <a:latin typeface="Elephant" panose="02020904090505020303" pitchFamily="18" charset="0"/>
            </a:endParaRPr>
          </a:p>
        </p:txBody>
      </p:sp>
    </p:spTree>
  </p:cSld>
  <p:clrMapOvr>
    <a:masterClrMapping/>
  </p:clrMapOvr>
  <p:transition spd="med">
    <p:wipe/>
    <p:sndAc>
      <p:endSnd/>
    </p:sndAc>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E09E0-A6B7-4570-B6EC-37CF3400ED3A}"/>
              </a:ext>
            </a:extLst>
          </p:cNvPr>
          <p:cNvSpPr txBox="1"/>
          <p:nvPr/>
        </p:nvSpPr>
        <p:spPr>
          <a:xfrm>
            <a:off x="486697" y="629266"/>
            <a:ext cx="4641143" cy="162232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eaLnBrk="1" hangingPunct="1">
              <a:spcAft>
                <a:spcPts val="600"/>
              </a:spcAft>
            </a:pPr>
            <a:r>
              <a:rPr lang="en-US" sz="4200" b="1" dirty="0">
                <a:solidFill>
                  <a:srgbClr val="EBEBEB"/>
                </a:solidFill>
                <a:latin typeface="+mj-lt"/>
                <a:ea typeface="+mj-ea"/>
                <a:cs typeface="+mj-cs"/>
              </a:rPr>
              <a:t>Timeline for Course Selection</a:t>
            </a:r>
          </a:p>
        </p:txBody>
      </p:sp>
      <p:sp>
        <p:nvSpPr>
          <p:cNvPr id="43011" name="Rectangle 3">
            <a:extLst>
              <a:ext uri="{FF2B5EF4-FFF2-40B4-BE49-F238E27FC236}">
                <a16:creationId xmlns:a16="http://schemas.microsoft.com/office/drawing/2014/main" id="{611CFC32-5CA0-446E-8ECE-CE04A0B0156D}"/>
              </a:ext>
            </a:extLst>
          </p:cNvPr>
          <p:cNvSpPr>
            <a:spLocks noGrp="1" noChangeArrowheads="1"/>
          </p:cNvSpPr>
          <p:nvPr>
            <p:ph sz="quarter" idx="13"/>
          </p:nvPr>
        </p:nvSpPr>
        <p:spPr>
          <a:xfrm>
            <a:off x="195944" y="2438400"/>
            <a:ext cx="5366656" cy="3785419"/>
          </a:xfrm>
        </p:spPr>
        <p:txBody>
          <a:bodyPr vert="horz" lIns="91440" tIns="45720" rIns="91440" bIns="45720" rtlCol="0" anchor="t">
            <a:normAutofit fontScale="92500"/>
          </a:bodyPr>
          <a:lstStyle/>
          <a:p>
            <a:pPr marL="461645" indent="-461645" defTabSz="457200">
              <a:defRPr/>
            </a:pPr>
            <a:r>
              <a:rPr lang="en-US" b="1" u="sng" dirty="0">
                <a:solidFill>
                  <a:srgbClr val="FFFFFF"/>
                </a:solidFill>
              </a:rPr>
              <a:t>End of August</a:t>
            </a:r>
            <a:r>
              <a:rPr lang="en-US" b="1" dirty="0">
                <a:solidFill>
                  <a:srgbClr val="FFFFFF"/>
                </a:solidFill>
              </a:rPr>
              <a:t>:</a:t>
            </a:r>
            <a:endParaRPr lang="en-US" b="1" dirty="0"/>
          </a:p>
          <a:p>
            <a:pPr marL="461645" indent="-461645" defTabSz="457200">
              <a:buClr>
                <a:srgbClr val="8AD0D6"/>
              </a:buClr>
              <a:defRPr/>
            </a:pPr>
            <a:r>
              <a:rPr lang="en-US" b="1" dirty="0">
                <a:solidFill>
                  <a:srgbClr val="FFFFFF"/>
                </a:solidFill>
              </a:rPr>
              <a:t>   -  </a:t>
            </a:r>
            <a:r>
              <a:rPr lang="en-US" sz="2600" b="1" dirty="0">
                <a:solidFill>
                  <a:srgbClr val="FFFFFF"/>
                </a:solidFill>
              </a:rPr>
              <a:t>schedules available online </a:t>
            </a:r>
            <a:endParaRPr lang="en-US" sz="2600" b="1" dirty="0"/>
          </a:p>
          <a:p>
            <a:pPr marL="461645" indent="-461645" defTabSz="457200">
              <a:buClr>
                <a:srgbClr val="8AD0D6"/>
              </a:buClr>
              <a:defRPr/>
            </a:pPr>
            <a:endParaRPr lang="en-US" dirty="0">
              <a:solidFill>
                <a:srgbClr val="FFFFFF"/>
              </a:solidFill>
            </a:endParaRPr>
          </a:p>
          <a:p>
            <a:pPr marL="461645" indent="-461645" defTabSz="457200">
              <a:defRPr/>
            </a:pPr>
            <a:r>
              <a:rPr lang="en-US" sz="2400" b="1" u="sng" dirty="0">
                <a:solidFill>
                  <a:srgbClr val="FFFFFF"/>
                </a:solidFill>
              </a:rPr>
              <a:t>Early September:</a:t>
            </a:r>
          </a:p>
          <a:p>
            <a:pPr marL="461645" indent="-461645" defTabSz="457200">
              <a:buClr>
                <a:srgbClr val="8AD0D6"/>
              </a:buClr>
              <a:defRPr/>
            </a:pPr>
            <a:r>
              <a:rPr lang="en-US" sz="2400" b="1" dirty="0">
                <a:solidFill>
                  <a:srgbClr val="FFFFFF"/>
                </a:solidFill>
              </a:rPr>
              <a:t>   NO CHANGES, except:</a:t>
            </a:r>
            <a:endParaRPr lang="en-US" sz="2400" b="1" dirty="0"/>
          </a:p>
          <a:p>
            <a:pPr marL="461645" indent="-461645" defTabSz="457200">
              <a:buClr>
                <a:srgbClr val="8AD0D6"/>
              </a:buClr>
              <a:defRPr/>
            </a:pPr>
            <a:r>
              <a:rPr lang="en-US" sz="2400" b="1" dirty="0">
                <a:solidFill>
                  <a:srgbClr val="FFFFFF"/>
                </a:solidFill>
              </a:rPr>
              <a:t>   - empty block</a:t>
            </a:r>
          </a:p>
          <a:p>
            <a:pPr marL="461645" indent="-461645" defTabSz="457200">
              <a:buClr>
                <a:srgbClr val="8AD0D6"/>
              </a:buClr>
              <a:defRPr/>
            </a:pPr>
            <a:r>
              <a:rPr lang="en-US" sz="2400" b="1" dirty="0">
                <a:solidFill>
                  <a:srgbClr val="FFFFFF"/>
                </a:solidFill>
              </a:rPr>
              <a:t>   - summer school completion </a:t>
            </a:r>
          </a:p>
          <a:p>
            <a:pPr marL="461645" indent="-461645" defTabSz="457200">
              <a:buClr>
                <a:srgbClr val="8AD0D6"/>
              </a:buClr>
              <a:defRPr/>
            </a:pPr>
            <a:r>
              <a:rPr lang="en-US" sz="2400" b="1" dirty="0">
                <a:solidFill>
                  <a:srgbClr val="FFFFFF"/>
                </a:solidFill>
              </a:rPr>
              <a:t>   - missing grad requirements</a:t>
            </a:r>
            <a:endParaRPr lang="en-US" dirty="0"/>
          </a:p>
        </p:txBody>
      </p:sp>
      <p:pic>
        <p:nvPicPr>
          <p:cNvPr id="43013" name="Picture 43012">
            <a:extLst>
              <a:ext uri="{FF2B5EF4-FFF2-40B4-BE49-F238E27FC236}">
                <a16:creationId xmlns:a16="http://schemas.microsoft.com/office/drawing/2014/main" id="{AEBDE241-228D-4A4A-9465-66E4D4A7DDC9}"/>
              </a:ext>
            </a:extLst>
          </p:cNvPr>
          <p:cNvPicPr>
            <a:picLocks noChangeAspect="1"/>
          </p:cNvPicPr>
          <p:nvPr/>
        </p:nvPicPr>
        <p:blipFill rotWithShape="1">
          <a:blip r:embed="rId4"/>
          <a:srcRect l="21599" r="42466" b="9"/>
          <a:stretch/>
        </p:blipFill>
        <p:spPr>
          <a:xfrm>
            <a:off x="5421881" y="1"/>
            <a:ext cx="3722434"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cSld>
  <p:clrMapOvr>
    <a:masterClrMapping/>
  </p:clrMapOvr>
  <p:transition spd="med">
    <p:wipe/>
    <p:sndAc>
      <p:endSnd/>
    </p:sndAc>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3E05-C00D-4CCB-955B-091E9968B0E0}"/>
              </a:ext>
            </a:extLst>
          </p:cNvPr>
          <p:cNvSpPr>
            <a:spLocks noGrp="1"/>
          </p:cNvSpPr>
          <p:nvPr>
            <p:ph type="title"/>
          </p:nvPr>
        </p:nvSpPr>
        <p:spPr>
          <a:xfrm>
            <a:off x="326571" y="0"/>
            <a:ext cx="6939116" cy="1223983"/>
          </a:xfrm>
        </p:spPr>
        <p:txBody>
          <a:bodyPr>
            <a:normAutofit/>
          </a:bodyPr>
          <a:lstStyle/>
          <a:p>
            <a:r>
              <a:rPr lang="en-US" dirty="0"/>
              <a:t>      </a:t>
            </a:r>
            <a:r>
              <a:rPr lang="en-US" dirty="0">
                <a:solidFill>
                  <a:schemeClr val="accent6">
                    <a:lumMod val="60000"/>
                    <a:lumOff val="40000"/>
                  </a:schemeClr>
                </a:solidFill>
              </a:rPr>
              <a:t> </a:t>
            </a:r>
            <a:r>
              <a:rPr lang="en-US" b="1" dirty="0">
                <a:solidFill>
                  <a:schemeClr val="accent6">
                    <a:lumMod val="60000"/>
                    <a:lumOff val="40000"/>
                  </a:schemeClr>
                </a:solidFill>
              </a:rPr>
              <a:t>Grad Requirements:</a:t>
            </a:r>
          </a:p>
        </p:txBody>
      </p:sp>
      <p:sp>
        <p:nvSpPr>
          <p:cNvPr id="3" name="Content Placeholder 2">
            <a:extLst>
              <a:ext uri="{FF2B5EF4-FFF2-40B4-BE49-F238E27FC236}">
                <a16:creationId xmlns:a16="http://schemas.microsoft.com/office/drawing/2014/main" id="{52A655DA-B031-4FAD-895C-3F8C85BE933F}"/>
              </a:ext>
            </a:extLst>
          </p:cNvPr>
          <p:cNvSpPr>
            <a:spLocks noGrp="1"/>
          </p:cNvSpPr>
          <p:nvPr>
            <p:ph idx="1"/>
          </p:nvPr>
        </p:nvSpPr>
        <p:spPr>
          <a:xfrm>
            <a:off x="326571" y="1077686"/>
            <a:ext cx="5671458" cy="5595257"/>
          </a:xfrm>
        </p:spPr>
        <p:txBody>
          <a:bodyPr vert="horz" lIns="91440" tIns="45720" rIns="91440" bIns="45720" rtlCol="0" anchor="t">
            <a:normAutofit fontScale="85000" lnSpcReduction="10000"/>
          </a:bodyPr>
          <a:lstStyle/>
          <a:p>
            <a:pPr marL="342900" indent="-342900">
              <a:lnSpc>
                <a:spcPct val="90000"/>
              </a:lnSpc>
            </a:pPr>
            <a:r>
              <a:rPr lang="en-US" sz="2100" b="1" u="sng" dirty="0">
                <a:solidFill>
                  <a:schemeClr val="tx1"/>
                </a:solidFill>
              </a:rPr>
              <a:t>80 Credits</a:t>
            </a:r>
            <a:r>
              <a:rPr lang="en-US" sz="2100" b="1" dirty="0">
                <a:solidFill>
                  <a:schemeClr val="tx1"/>
                </a:solidFill>
              </a:rPr>
              <a:t> (20 courses x 4 credits = 80 credits)</a:t>
            </a:r>
          </a:p>
          <a:p>
            <a:pPr marL="0" indent="0">
              <a:lnSpc>
                <a:spcPct val="90000"/>
              </a:lnSpc>
              <a:buClr>
                <a:srgbClr val="8AD0D6"/>
              </a:buClr>
              <a:buNone/>
            </a:pPr>
            <a:r>
              <a:rPr lang="en-US" sz="2100" b="1" dirty="0">
                <a:solidFill>
                  <a:schemeClr val="tx1"/>
                </a:solidFill>
              </a:rPr>
              <a:t>        MANDATORY: </a:t>
            </a:r>
          </a:p>
          <a:p>
            <a:pPr marL="742950" lvl="1" indent="-285750">
              <a:lnSpc>
                <a:spcPct val="90000"/>
              </a:lnSpc>
              <a:buClr>
                <a:srgbClr val="8AD0D6"/>
              </a:buClr>
            </a:pPr>
            <a:r>
              <a:rPr lang="en-US" sz="2100" b="1" dirty="0">
                <a:solidFill>
                  <a:schemeClr val="tx1"/>
                </a:solidFill>
              </a:rPr>
              <a:t>English 10, 11, 12               </a:t>
            </a:r>
          </a:p>
          <a:p>
            <a:pPr marL="742950" lvl="1" indent="-285750">
              <a:lnSpc>
                <a:spcPct val="90000"/>
              </a:lnSpc>
              <a:buClr>
                <a:srgbClr val="8AD0D6"/>
              </a:buClr>
            </a:pPr>
            <a:r>
              <a:rPr lang="en-US" sz="2100" b="1" dirty="0">
                <a:solidFill>
                  <a:schemeClr val="tx1"/>
                </a:solidFill>
              </a:rPr>
              <a:t>a Math 10 and 11</a:t>
            </a:r>
          </a:p>
          <a:p>
            <a:pPr marL="742950" lvl="1" indent="-285750">
              <a:lnSpc>
                <a:spcPct val="90000"/>
              </a:lnSpc>
              <a:buClr>
                <a:srgbClr val="8AD0D6"/>
              </a:buClr>
            </a:pPr>
            <a:r>
              <a:rPr lang="en-US" sz="2100" b="1" dirty="0">
                <a:solidFill>
                  <a:schemeClr val="tx1"/>
                </a:solidFill>
              </a:rPr>
              <a:t>Physical Education 10                                    </a:t>
            </a:r>
          </a:p>
          <a:p>
            <a:pPr marL="742950" lvl="1" indent="-285750">
              <a:lnSpc>
                <a:spcPct val="90000"/>
              </a:lnSpc>
              <a:buClr>
                <a:srgbClr val="8AD0D6"/>
              </a:buClr>
            </a:pPr>
            <a:r>
              <a:rPr lang="en-US" sz="2100" b="1" dirty="0">
                <a:solidFill>
                  <a:schemeClr val="tx1"/>
                </a:solidFill>
              </a:rPr>
              <a:t>a Science 11</a:t>
            </a:r>
          </a:p>
          <a:p>
            <a:pPr marL="742950" lvl="1" indent="-285750">
              <a:lnSpc>
                <a:spcPct val="90000"/>
              </a:lnSpc>
              <a:buClr>
                <a:srgbClr val="8AD0D6"/>
              </a:buClr>
            </a:pPr>
            <a:r>
              <a:rPr lang="en-US" sz="2100" b="1" dirty="0">
                <a:solidFill>
                  <a:schemeClr val="tx1"/>
                </a:solidFill>
              </a:rPr>
              <a:t>Social Studies 10 &amp; 12        </a:t>
            </a:r>
          </a:p>
          <a:p>
            <a:pPr marL="742950" lvl="1" indent="-285750">
              <a:lnSpc>
                <a:spcPct val="90000"/>
              </a:lnSpc>
              <a:buClr>
                <a:srgbClr val="8AD0D6"/>
              </a:buClr>
            </a:pPr>
            <a:r>
              <a:rPr lang="en-US" sz="2100" b="1" dirty="0">
                <a:solidFill>
                  <a:schemeClr val="tx1"/>
                </a:solidFill>
              </a:rPr>
              <a:t>Career Life Educ 10  and Career Life Connections 12                           </a:t>
            </a:r>
          </a:p>
          <a:p>
            <a:pPr marL="742950" lvl="1" indent="-285750">
              <a:lnSpc>
                <a:spcPct val="90000"/>
              </a:lnSpc>
              <a:buClr>
                <a:srgbClr val="8AD0D6"/>
              </a:buClr>
            </a:pPr>
            <a:r>
              <a:rPr lang="en-US" sz="2100" b="1" dirty="0">
                <a:solidFill>
                  <a:schemeClr val="tx1"/>
                </a:solidFill>
              </a:rPr>
              <a:t>4 Grade 12 courses (English 12 + 3 more)</a:t>
            </a:r>
          </a:p>
          <a:p>
            <a:pPr marL="0" indent="0">
              <a:lnSpc>
                <a:spcPct val="90000"/>
              </a:lnSpc>
              <a:buClr>
                <a:srgbClr val="8AD0D6"/>
              </a:buClr>
              <a:buNone/>
            </a:pPr>
            <a:r>
              <a:rPr lang="en-US" sz="2100" b="1" dirty="0">
                <a:solidFill>
                  <a:schemeClr val="tx1"/>
                </a:solidFill>
              </a:rPr>
              <a:t>            **1 Fine Arts or Applied Skills course </a:t>
            </a:r>
          </a:p>
          <a:p>
            <a:pPr marL="0" indent="0">
              <a:lnSpc>
                <a:spcPct val="90000"/>
              </a:lnSpc>
              <a:buClr>
                <a:srgbClr val="8AD0D6"/>
              </a:buClr>
              <a:buNone/>
            </a:pPr>
            <a:r>
              <a:rPr lang="en-US" sz="2100" b="1" dirty="0">
                <a:solidFill>
                  <a:schemeClr val="tx1"/>
                </a:solidFill>
              </a:rPr>
              <a:t>          </a:t>
            </a:r>
            <a:r>
              <a:rPr lang="en-US" sz="2100" b="1" dirty="0">
                <a:solidFill>
                  <a:schemeClr val="tx1"/>
                </a:solidFill>
                <a:highlight>
                  <a:srgbClr val="FF0000"/>
                </a:highlight>
                <a:ea typeface="+mj-lt"/>
                <a:cs typeface="+mj-lt"/>
              </a:rPr>
              <a:t>NEW</a:t>
            </a:r>
            <a:r>
              <a:rPr lang="en-US" sz="2100" b="1" dirty="0">
                <a:solidFill>
                  <a:schemeClr val="tx1"/>
                </a:solidFill>
                <a:highlight>
                  <a:srgbClr val="FF0000"/>
                </a:highlight>
              </a:rPr>
              <a:t> &amp; MANDATORY:</a:t>
            </a:r>
            <a:r>
              <a:rPr lang="en-US" sz="2100" b="1" i="1" dirty="0">
                <a:solidFill>
                  <a:schemeClr val="tx1"/>
                </a:solidFill>
                <a:highlight>
                  <a:srgbClr val="FF0000"/>
                </a:highlight>
              </a:rPr>
              <a:t>  </a:t>
            </a:r>
            <a:endParaRPr lang="en-US" sz="2100" b="1" dirty="0">
              <a:solidFill>
                <a:schemeClr val="tx1"/>
              </a:solidFill>
              <a:highlight>
                <a:srgbClr val="FF0000"/>
              </a:highlight>
            </a:endParaRPr>
          </a:p>
          <a:p>
            <a:pPr marL="342900" indent="-342900">
              <a:lnSpc>
                <a:spcPct val="90000"/>
              </a:lnSpc>
              <a:buClr>
                <a:srgbClr val="8AD0D6"/>
              </a:buClr>
            </a:pPr>
            <a:r>
              <a:rPr lang="en-US" sz="2100" b="1" dirty="0">
                <a:solidFill>
                  <a:schemeClr val="tx1"/>
                </a:solidFill>
              </a:rPr>
              <a:t>-  1</a:t>
            </a:r>
            <a:r>
              <a:rPr lang="en-US" sz="2100" b="1" i="1" dirty="0">
                <a:solidFill>
                  <a:schemeClr val="tx1"/>
                </a:solidFill>
              </a:rPr>
              <a:t> First Peoples </a:t>
            </a:r>
            <a:r>
              <a:rPr lang="en-US" sz="2100" b="1" dirty="0">
                <a:solidFill>
                  <a:schemeClr val="tx1"/>
                </a:solidFill>
              </a:rPr>
              <a:t>course (4 credits)</a:t>
            </a:r>
          </a:p>
          <a:p>
            <a:pPr marL="0" indent="0">
              <a:lnSpc>
                <a:spcPct val="90000"/>
              </a:lnSpc>
              <a:buClr>
                <a:srgbClr val="8AD0D6"/>
              </a:buClr>
              <a:buNone/>
            </a:pPr>
            <a:r>
              <a:rPr lang="en-US" sz="2100" b="1" dirty="0">
                <a:solidFill>
                  <a:schemeClr val="tx1"/>
                </a:solidFill>
              </a:rPr>
              <a:t>   </a:t>
            </a:r>
            <a:r>
              <a:rPr lang="en-US" sz="2100" b="1" u="sng" dirty="0">
                <a:solidFill>
                  <a:schemeClr val="tx1"/>
                </a:solidFill>
              </a:rPr>
              <a:t>Government Assessments: </a:t>
            </a:r>
          </a:p>
          <a:p>
            <a:pPr marL="742950" lvl="1" indent="-285750">
              <a:lnSpc>
                <a:spcPct val="90000"/>
              </a:lnSpc>
              <a:buClr>
                <a:srgbClr val="8AD0D6"/>
              </a:buClr>
            </a:pPr>
            <a:r>
              <a:rPr lang="en-US" sz="2100" b="1" dirty="0">
                <a:solidFill>
                  <a:schemeClr val="tx1"/>
                </a:solidFill>
              </a:rPr>
              <a:t>Grade 10 Numeracy/Literacy     </a:t>
            </a:r>
          </a:p>
          <a:p>
            <a:pPr marL="742950" lvl="1" indent="-285750">
              <a:lnSpc>
                <a:spcPct val="90000"/>
              </a:lnSpc>
              <a:buClr>
                <a:srgbClr val="8AD0D6"/>
              </a:buClr>
            </a:pPr>
            <a:r>
              <a:rPr lang="en-US" sz="2100" b="1" dirty="0">
                <a:solidFill>
                  <a:schemeClr val="tx1"/>
                </a:solidFill>
              </a:rPr>
              <a:t> Grade 12 Literacy</a:t>
            </a:r>
          </a:p>
          <a:p>
            <a:pPr marL="742950" lvl="1" indent="-285750">
              <a:lnSpc>
                <a:spcPct val="90000"/>
              </a:lnSpc>
              <a:buClr>
                <a:srgbClr val="8AD0D6"/>
              </a:buClr>
            </a:pPr>
            <a:endParaRPr lang="en-US" sz="1100" dirty="0"/>
          </a:p>
          <a:p>
            <a:pPr marL="342900" indent="-342900">
              <a:lnSpc>
                <a:spcPct val="90000"/>
              </a:lnSpc>
              <a:buClr>
                <a:srgbClr val="8AD0D6"/>
              </a:buClr>
            </a:pPr>
            <a:endParaRPr lang="en-US" sz="1100" dirty="0"/>
          </a:p>
          <a:p>
            <a:pPr marL="342900" indent="-342900">
              <a:lnSpc>
                <a:spcPct val="90000"/>
              </a:lnSpc>
              <a:buClr>
                <a:srgbClr val="8AD0D6"/>
              </a:buClr>
            </a:pPr>
            <a:endParaRPr lang="en-US" sz="1100" dirty="0"/>
          </a:p>
          <a:p>
            <a:pPr marL="342900" indent="-342900">
              <a:lnSpc>
                <a:spcPct val="90000"/>
              </a:lnSpc>
              <a:buClr>
                <a:srgbClr val="8AD0D6"/>
              </a:buClr>
            </a:pPr>
            <a:endParaRPr lang="en-US" sz="1100" dirty="0"/>
          </a:p>
        </p:txBody>
      </p:sp>
      <p:pic>
        <p:nvPicPr>
          <p:cNvPr id="4" name="Picture 4" descr="Dog with graduation cap">
            <a:extLst>
              <a:ext uri="{FF2B5EF4-FFF2-40B4-BE49-F238E27FC236}">
                <a16:creationId xmlns:a16="http://schemas.microsoft.com/office/drawing/2014/main" id="{D46A7306-AC6D-25B7-6BCD-C0B43DB6C38C}"/>
              </a:ext>
            </a:extLst>
          </p:cNvPr>
          <p:cNvPicPr>
            <a:picLocks noChangeAspect="1"/>
          </p:cNvPicPr>
          <p:nvPr/>
        </p:nvPicPr>
        <p:blipFill rotWithShape="1">
          <a:blip r:embed="rId3"/>
          <a:srcRect l="9907" r="18741" b="-4"/>
          <a:stretch/>
        </p:blipFill>
        <p:spPr>
          <a:xfrm>
            <a:off x="6583797" y="2362200"/>
            <a:ext cx="2159187" cy="302622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324637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D897-EAB7-6944-4EE5-857386D02571}"/>
              </a:ext>
            </a:extLst>
          </p:cNvPr>
          <p:cNvSpPr>
            <a:spLocks noGrp="1"/>
          </p:cNvSpPr>
          <p:nvPr>
            <p:ph type="title"/>
          </p:nvPr>
        </p:nvSpPr>
        <p:spPr>
          <a:xfrm>
            <a:off x="770460" y="452718"/>
            <a:ext cx="7055380" cy="967500"/>
          </a:xfrm>
        </p:spPr>
        <p:txBody>
          <a:bodyPr/>
          <a:lstStyle/>
          <a:p>
            <a:r>
              <a:rPr lang="en-US" dirty="0"/>
              <a:t>        </a:t>
            </a:r>
            <a:r>
              <a:rPr lang="en-US" b="1" dirty="0"/>
              <a:t>First Peoples Courses:</a:t>
            </a:r>
          </a:p>
        </p:txBody>
      </p:sp>
      <p:sp>
        <p:nvSpPr>
          <p:cNvPr id="3" name="Content Placeholder 2">
            <a:extLst>
              <a:ext uri="{FF2B5EF4-FFF2-40B4-BE49-F238E27FC236}">
                <a16:creationId xmlns:a16="http://schemas.microsoft.com/office/drawing/2014/main" id="{00638AB5-7155-3629-AF1D-E0D5C0F38912}"/>
              </a:ext>
            </a:extLst>
          </p:cNvPr>
          <p:cNvSpPr>
            <a:spLocks noGrp="1"/>
          </p:cNvSpPr>
          <p:nvPr>
            <p:ph sz="quarter" idx="13"/>
          </p:nvPr>
        </p:nvSpPr>
        <p:spPr>
          <a:xfrm>
            <a:off x="267046" y="1545771"/>
            <a:ext cx="3395533" cy="4476350"/>
          </a:xfrm>
          <a:ln w="57150">
            <a:solidFill>
              <a:schemeClr val="tx1">
                <a:lumMod val="75000"/>
              </a:schemeClr>
            </a:solidFill>
          </a:ln>
        </p:spPr>
        <p:txBody>
          <a:bodyPr vert="horz" lIns="91440" tIns="45720" rIns="91440" bIns="45720" rtlCol="0" anchor="t">
            <a:normAutofit lnSpcReduction="10000"/>
          </a:bodyPr>
          <a:lstStyle/>
          <a:p>
            <a:pPr marL="342900" indent="-342900"/>
            <a:endParaRPr lang="en-US" dirty="0"/>
          </a:p>
          <a:p>
            <a:pPr marL="0" indent="0">
              <a:buClr>
                <a:srgbClr val="8AD0D6"/>
              </a:buClr>
              <a:buNone/>
            </a:pPr>
            <a:r>
              <a:rPr lang="en-US" dirty="0"/>
              <a:t>            </a:t>
            </a:r>
            <a:r>
              <a:rPr lang="en-US" sz="2800" b="1" dirty="0">
                <a:solidFill>
                  <a:schemeClr val="accent1"/>
                </a:solidFill>
                <a:highlight>
                  <a:srgbClr val="C0C0C0"/>
                </a:highlight>
              </a:rPr>
              <a:t>NEW</a:t>
            </a:r>
            <a:endParaRPr lang="en-US" sz="2800" dirty="0">
              <a:solidFill>
                <a:schemeClr val="accent1"/>
              </a:solidFill>
            </a:endParaRPr>
          </a:p>
          <a:p>
            <a:pPr marL="0" indent="0">
              <a:buClr>
                <a:srgbClr val="8AD0D6"/>
              </a:buClr>
              <a:buNone/>
            </a:pPr>
            <a:r>
              <a:rPr lang="en-US" sz="2800" b="1" dirty="0"/>
              <a:t> </a:t>
            </a:r>
            <a:r>
              <a:rPr lang="en-US" sz="2800" b="1" dirty="0">
                <a:solidFill>
                  <a:srgbClr val="FFFFFF"/>
                </a:solidFill>
              </a:rPr>
              <a:t>       </a:t>
            </a:r>
            <a:r>
              <a:rPr lang="en-US" sz="2800" b="1" dirty="0">
                <a:solidFill>
                  <a:schemeClr val="accent1"/>
                </a:solidFill>
                <a:highlight>
                  <a:srgbClr val="C0C0C0"/>
                </a:highlight>
              </a:rPr>
              <a:t>Mandatory</a:t>
            </a:r>
            <a:r>
              <a:rPr lang="en-US" sz="2800" b="1" dirty="0">
                <a:solidFill>
                  <a:schemeClr val="accent1"/>
                </a:solidFill>
              </a:rPr>
              <a:t> </a:t>
            </a:r>
          </a:p>
          <a:p>
            <a:pPr marL="0" indent="0">
              <a:buClr>
                <a:srgbClr val="8AD0D6"/>
              </a:buClr>
              <a:buNone/>
            </a:pPr>
            <a:r>
              <a:rPr lang="en-US" sz="2800" b="1" dirty="0">
                <a:solidFill>
                  <a:schemeClr val="accent1"/>
                </a:solidFill>
              </a:rPr>
              <a:t>       </a:t>
            </a:r>
            <a:r>
              <a:rPr lang="en-US" sz="2800" b="1" dirty="0">
                <a:solidFill>
                  <a:srgbClr val="C00000"/>
                </a:solidFill>
                <a:highlight>
                  <a:srgbClr val="808080"/>
                </a:highlight>
              </a:rPr>
              <a:t>Requirement</a:t>
            </a:r>
          </a:p>
          <a:p>
            <a:pPr marL="342900" indent="-342900" algn="ctr">
              <a:buClr>
                <a:srgbClr val="8AD0D6"/>
              </a:buClr>
            </a:pPr>
            <a:endParaRPr lang="en-US" dirty="0"/>
          </a:p>
          <a:p>
            <a:pPr marL="342900" indent="-342900" algn="ctr">
              <a:buClr>
                <a:srgbClr val="8AD0D6"/>
              </a:buClr>
            </a:pPr>
            <a:r>
              <a:rPr lang="en-US" sz="2400" b="1" dirty="0"/>
              <a:t>Choose </a:t>
            </a:r>
            <a:r>
              <a:rPr lang="en-US" sz="2400" b="1" u="sng" dirty="0"/>
              <a:t>one</a:t>
            </a:r>
            <a:r>
              <a:rPr lang="en-US" sz="2400" b="1" dirty="0"/>
              <a:t> </a:t>
            </a:r>
          </a:p>
          <a:p>
            <a:pPr marL="0" indent="0" algn="ctr">
              <a:buClr>
                <a:srgbClr val="8AD0D6"/>
              </a:buClr>
              <a:buNone/>
            </a:pPr>
            <a:r>
              <a:rPr lang="en-US" sz="2400" b="1" dirty="0"/>
              <a:t>First Peoples course </a:t>
            </a:r>
          </a:p>
          <a:p>
            <a:pPr marL="0" indent="0" algn="ctr">
              <a:buClr>
                <a:srgbClr val="8AD0D6"/>
              </a:buClr>
              <a:buNone/>
            </a:pPr>
            <a:r>
              <a:rPr lang="en-US" sz="2400" b="1" dirty="0"/>
              <a:t>in either </a:t>
            </a:r>
          </a:p>
          <a:p>
            <a:pPr marL="0" indent="0" algn="ctr">
              <a:buClr>
                <a:srgbClr val="8AD0D6"/>
              </a:buClr>
              <a:buNone/>
            </a:pPr>
            <a:r>
              <a:rPr lang="en-US" sz="2400" b="1" dirty="0"/>
              <a:t>Grades10, 11 or 12:</a:t>
            </a:r>
          </a:p>
          <a:p>
            <a:pPr marL="342900" indent="-342900">
              <a:buClr>
                <a:srgbClr val="8AD0D6"/>
              </a:buClr>
            </a:pPr>
            <a:endParaRPr lang="en-US" dirty="0"/>
          </a:p>
        </p:txBody>
      </p:sp>
      <p:sp>
        <p:nvSpPr>
          <p:cNvPr id="4" name="Content Placeholder 3">
            <a:extLst>
              <a:ext uri="{FF2B5EF4-FFF2-40B4-BE49-F238E27FC236}">
                <a16:creationId xmlns:a16="http://schemas.microsoft.com/office/drawing/2014/main" id="{C6A79213-F51F-6B0D-97C8-D3692E3FD1F6}"/>
              </a:ext>
            </a:extLst>
          </p:cNvPr>
          <p:cNvSpPr>
            <a:spLocks noGrp="1"/>
          </p:cNvSpPr>
          <p:nvPr>
            <p:ph sz="quarter" idx="14"/>
          </p:nvPr>
        </p:nvSpPr>
        <p:spPr>
          <a:xfrm>
            <a:off x="3886201" y="1545771"/>
            <a:ext cx="5116286" cy="4267836"/>
          </a:xfrm>
          <a:solidFill>
            <a:schemeClr val="tx2">
              <a:lumMod val="40000"/>
              <a:lumOff val="60000"/>
            </a:schemeClr>
          </a:solidFill>
        </p:spPr>
        <p:txBody>
          <a:bodyPr vert="horz" lIns="91440" tIns="45720" rIns="91440" bIns="45720" rtlCol="0" anchor="t">
            <a:normAutofit fontScale="92500"/>
          </a:bodyPr>
          <a:lstStyle/>
          <a:p>
            <a:pPr marL="0" indent="0">
              <a:buNone/>
            </a:pPr>
            <a:r>
              <a:rPr lang="en-US" dirty="0"/>
              <a:t> </a:t>
            </a:r>
            <a:r>
              <a:rPr lang="en-US" sz="2400" b="1" u="sng" dirty="0"/>
              <a:t>Grade 10</a:t>
            </a:r>
            <a:r>
              <a:rPr lang="en-US" sz="2400" b="1" dirty="0"/>
              <a:t>     </a:t>
            </a:r>
          </a:p>
          <a:p>
            <a:pPr marL="0" indent="0">
              <a:buClr>
                <a:srgbClr val="8AD0D6"/>
              </a:buClr>
              <a:buNone/>
            </a:pPr>
            <a:r>
              <a:rPr lang="en-US" sz="2400" b="1" dirty="0"/>
              <a:t> </a:t>
            </a:r>
            <a:r>
              <a:rPr lang="en-US" sz="2400" b="1" i="1" dirty="0"/>
              <a:t>English</a:t>
            </a:r>
            <a:r>
              <a:rPr lang="en-US" sz="2400" b="1" dirty="0"/>
              <a:t> 10  = English First Peoples 10</a:t>
            </a:r>
          </a:p>
          <a:p>
            <a:pPr marL="342900" indent="-342900">
              <a:buClr>
                <a:srgbClr val="8AD0D6"/>
              </a:buClr>
            </a:pPr>
            <a:endParaRPr lang="en-US" sz="2400" b="1" dirty="0"/>
          </a:p>
          <a:p>
            <a:pPr marL="0" indent="0">
              <a:buNone/>
            </a:pPr>
            <a:r>
              <a:rPr lang="en-US" sz="2400" b="1" u="sng" dirty="0"/>
              <a:t>Grade 12</a:t>
            </a:r>
            <a:endParaRPr lang="en-US" sz="2400" b="1" dirty="0"/>
          </a:p>
          <a:p>
            <a:pPr marL="0" indent="0">
              <a:buNone/>
            </a:pPr>
            <a:r>
              <a:rPr lang="en-US" sz="2400" b="1" i="1" dirty="0">
                <a:ea typeface="+mj-lt"/>
                <a:cs typeface="+mj-lt"/>
              </a:rPr>
              <a:t>English</a:t>
            </a:r>
            <a:r>
              <a:rPr lang="en-US" sz="2400" b="1" dirty="0">
                <a:ea typeface="+mj-lt"/>
                <a:cs typeface="+mj-lt"/>
              </a:rPr>
              <a:t> 12 = English First Peoples 12</a:t>
            </a:r>
            <a:endParaRPr lang="en-US" sz="2400" b="1" dirty="0"/>
          </a:p>
          <a:p>
            <a:pPr marL="0" indent="0">
              <a:buClr>
                <a:srgbClr val="8AD0D6"/>
              </a:buClr>
              <a:buNone/>
            </a:pPr>
            <a:r>
              <a:rPr lang="en-US" sz="2400" b="1" i="1" dirty="0"/>
              <a:t>Social Studies 12 =</a:t>
            </a:r>
            <a:r>
              <a:rPr lang="en-US" sz="2400" b="1" dirty="0"/>
              <a:t> </a:t>
            </a:r>
          </a:p>
          <a:p>
            <a:pPr marL="0" indent="0">
              <a:buClr>
                <a:srgbClr val="8AD0D6"/>
              </a:buClr>
              <a:buNone/>
            </a:pPr>
            <a:r>
              <a:rPr lang="en-US" sz="2400" b="1" dirty="0"/>
              <a:t>          Contemporary</a:t>
            </a:r>
          </a:p>
          <a:p>
            <a:pPr marL="0" indent="0">
              <a:buClr>
                <a:srgbClr val="8AD0D6"/>
              </a:buClr>
              <a:buNone/>
            </a:pPr>
            <a:r>
              <a:rPr lang="en-US" sz="2400" b="1" dirty="0"/>
              <a:t>          Indigenous Studies 12      </a:t>
            </a:r>
            <a:endParaRPr lang="en-US" sz="2400" b="1" i="1" dirty="0"/>
          </a:p>
          <a:p>
            <a:pPr marL="342900" indent="-342900">
              <a:buClr>
                <a:srgbClr val="8AD0D6"/>
              </a:buClr>
            </a:pPr>
            <a:endParaRPr lang="en-US" i="1" dirty="0"/>
          </a:p>
          <a:p>
            <a:pPr marL="342900" indent="-342900">
              <a:buClr>
                <a:srgbClr val="8AD0D6"/>
              </a:buClr>
            </a:pPr>
            <a:endParaRPr lang="en-US" i="1" dirty="0"/>
          </a:p>
          <a:p>
            <a:pPr marL="342900" indent="-342900">
              <a:buClr>
                <a:srgbClr val="8AD0D6"/>
              </a:buClr>
            </a:pPr>
            <a:endParaRPr lang="en-US" dirty="0"/>
          </a:p>
          <a:p>
            <a:pPr marL="342900" indent="-342900">
              <a:buClr>
                <a:srgbClr val="8AD0D6"/>
              </a:buClr>
            </a:pPr>
            <a:endParaRPr lang="en-US" dirty="0"/>
          </a:p>
        </p:txBody>
      </p:sp>
    </p:spTree>
    <p:extLst>
      <p:ext uri="{BB962C8B-B14F-4D97-AF65-F5344CB8AC3E}">
        <p14:creationId xmlns:p14="http://schemas.microsoft.com/office/powerpoint/2010/main" val="1946784556"/>
      </p:ext>
    </p:extLst>
  </p:cSld>
  <p:clrMapOvr>
    <a:masterClrMapping/>
  </p:clrMapOvr>
  <p:transition spd="med">
    <p:wipe/>
    <p:sndAc>
      <p:end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AA9D-37F5-4835-AFD1-2369792BA1DC}"/>
              </a:ext>
            </a:extLst>
          </p:cNvPr>
          <p:cNvSpPr>
            <a:spLocks noGrp="1"/>
          </p:cNvSpPr>
          <p:nvPr>
            <p:ph type="title"/>
          </p:nvPr>
        </p:nvSpPr>
        <p:spPr>
          <a:xfrm>
            <a:off x="493039" y="557631"/>
            <a:ext cx="8292506" cy="1367620"/>
          </a:xfrm>
          <a:noFill/>
        </p:spPr>
        <p:txBody>
          <a:bodyPr>
            <a:normAutofit fontScale="90000"/>
          </a:bodyPr>
          <a:lstStyle/>
          <a:p>
            <a:pPr>
              <a:buFont typeface="Georgia" panose="02040502050405020303" pitchFamily="18" charset="0"/>
              <a:defRPr/>
            </a:pPr>
            <a:r>
              <a:rPr lang="en-CA" sz="3600" dirty="0"/>
              <a:t>                 </a:t>
            </a:r>
            <a:r>
              <a:rPr lang="en-CA" sz="3600" b="1" dirty="0">
                <a:solidFill>
                  <a:schemeClr val="tx1"/>
                </a:solidFill>
                <a:highlight>
                  <a:srgbClr val="FF0000"/>
                </a:highlight>
              </a:rPr>
              <a:t>Options for:</a:t>
            </a:r>
            <a:br>
              <a:rPr lang="en-CA" sz="3600" b="1" dirty="0">
                <a:solidFill>
                  <a:schemeClr val="tx1"/>
                </a:solidFill>
                <a:highlight>
                  <a:srgbClr val="FF0000"/>
                </a:highlight>
              </a:rPr>
            </a:br>
            <a:r>
              <a:rPr lang="en-CA" sz="3600" b="1" dirty="0">
                <a:solidFill>
                  <a:schemeClr val="tx1"/>
                </a:solidFill>
                <a:highlight>
                  <a:srgbClr val="FF0000"/>
                </a:highlight>
              </a:rPr>
              <a:t>          English, Math &amp; Social Studies </a:t>
            </a:r>
            <a:endParaRPr lang="en-US" sz="3600" b="1" dirty="0">
              <a:solidFill>
                <a:schemeClr val="tx1"/>
              </a:solidFill>
              <a:highlight>
                <a:srgbClr val="FF0000"/>
              </a:highlight>
            </a:endParaRPr>
          </a:p>
        </p:txBody>
      </p:sp>
      <p:graphicFrame>
        <p:nvGraphicFramePr>
          <p:cNvPr id="5" name="Table 4">
            <a:extLst>
              <a:ext uri="{FF2B5EF4-FFF2-40B4-BE49-F238E27FC236}">
                <a16:creationId xmlns:a16="http://schemas.microsoft.com/office/drawing/2014/main" id="{E829E022-86AF-43BA-966B-333513955CE3}"/>
              </a:ext>
            </a:extLst>
          </p:cNvPr>
          <p:cNvGraphicFramePr>
            <a:graphicFrameLocks noGrp="1"/>
          </p:cNvGraphicFramePr>
          <p:nvPr>
            <p:extLst>
              <p:ext uri="{D42A27DB-BD31-4B8C-83A1-F6EECF244321}">
                <p14:modId xmlns:p14="http://schemas.microsoft.com/office/powerpoint/2010/main" val="2164102470"/>
              </p:ext>
            </p:extLst>
          </p:nvPr>
        </p:nvGraphicFramePr>
        <p:xfrm>
          <a:off x="336776" y="2163535"/>
          <a:ext cx="8629090" cy="4104601"/>
        </p:xfrm>
        <a:graphic>
          <a:graphicData uri="http://schemas.openxmlformats.org/drawingml/2006/table">
            <a:tbl>
              <a:tblPr firstRow="1" bandRow="1">
                <a:tableStyleId>{5C22544A-7EE6-4342-B048-85BDC9FD1C3A}</a:tableStyleId>
              </a:tblPr>
              <a:tblGrid>
                <a:gridCol w="1510301">
                  <a:extLst>
                    <a:ext uri="{9D8B030D-6E8A-4147-A177-3AD203B41FA5}">
                      <a16:colId xmlns:a16="http://schemas.microsoft.com/office/drawing/2014/main" val="885703762"/>
                    </a:ext>
                  </a:extLst>
                </a:gridCol>
                <a:gridCol w="2053828">
                  <a:extLst>
                    <a:ext uri="{9D8B030D-6E8A-4147-A177-3AD203B41FA5}">
                      <a16:colId xmlns:a16="http://schemas.microsoft.com/office/drawing/2014/main" val="2361509084"/>
                    </a:ext>
                  </a:extLst>
                </a:gridCol>
                <a:gridCol w="2072589">
                  <a:extLst>
                    <a:ext uri="{9D8B030D-6E8A-4147-A177-3AD203B41FA5}">
                      <a16:colId xmlns:a16="http://schemas.microsoft.com/office/drawing/2014/main" val="398750975"/>
                    </a:ext>
                  </a:extLst>
                </a:gridCol>
                <a:gridCol w="2992372">
                  <a:extLst>
                    <a:ext uri="{9D8B030D-6E8A-4147-A177-3AD203B41FA5}">
                      <a16:colId xmlns:a16="http://schemas.microsoft.com/office/drawing/2014/main" val="3690533841"/>
                    </a:ext>
                  </a:extLst>
                </a:gridCol>
              </a:tblGrid>
              <a:tr h="399058">
                <a:tc>
                  <a:txBody>
                    <a:bodyPr/>
                    <a:lstStyle/>
                    <a:p>
                      <a:endParaRPr lang="en-CA" sz="1800"/>
                    </a:p>
                  </a:txBody>
                  <a:tcPr marL="91427" marR="91427" marT="45726" marB="45726"/>
                </a:tc>
                <a:tc>
                  <a:txBody>
                    <a:bodyPr/>
                    <a:lstStyle/>
                    <a:p>
                      <a:pPr algn="ctr"/>
                      <a:r>
                        <a:rPr lang="en-CA" sz="1800">
                          <a:solidFill>
                            <a:schemeClr val="bg1"/>
                          </a:solidFill>
                        </a:rPr>
                        <a:t>ENGLISH</a:t>
                      </a:r>
                    </a:p>
                  </a:txBody>
                  <a:tcPr marL="91427" marR="91427" marT="45726" marB="45726"/>
                </a:tc>
                <a:tc>
                  <a:txBody>
                    <a:bodyPr/>
                    <a:lstStyle/>
                    <a:p>
                      <a:pPr algn="ctr"/>
                      <a:r>
                        <a:rPr lang="en-CA" sz="1800"/>
                        <a:t>MATH</a:t>
                      </a:r>
                    </a:p>
                  </a:txBody>
                  <a:tcPr marL="91427" marR="91427" marT="45726" marB="45726"/>
                </a:tc>
                <a:tc>
                  <a:txBody>
                    <a:bodyPr/>
                    <a:lstStyle/>
                    <a:p>
                      <a:pPr algn="ctr"/>
                      <a:r>
                        <a:rPr lang="en-CA" sz="1800"/>
                        <a:t>SOCIAL</a:t>
                      </a:r>
                      <a:r>
                        <a:rPr lang="en-CA" sz="1800" baseline="0"/>
                        <a:t> STUDIES</a:t>
                      </a:r>
                      <a:endParaRPr lang="en-CA" sz="1800"/>
                    </a:p>
                  </a:txBody>
                  <a:tcPr marL="91427" marR="91427" marT="45726" marB="45726"/>
                </a:tc>
                <a:extLst>
                  <a:ext uri="{0D108BD9-81ED-4DB2-BD59-A6C34878D82A}">
                    <a16:rowId xmlns:a16="http://schemas.microsoft.com/office/drawing/2014/main" val="3865732086"/>
                  </a:ext>
                </a:extLst>
              </a:tr>
              <a:tr h="1070491">
                <a:tc>
                  <a:txBody>
                    <a:bodyPr/>
                    <a:lstStyle/>
                    <a:p>
                      <a:r>
                        <a:rPr lang="en-CA" sz="1800" b="1"/>
                        <a:t>Grade 11</a:t>
                      </a:r>
                    </a:p>
                  </a:txBody>
                  <a:tcPr marL="91427" marR="91427" marT="45726" marB="45726"/>
                </a:tc>
                <a:tc>
                  <a:txBody>
                    <a:bodyPr/>
                    <a:lstStyle/>
                    <a:p>
                      <a:pPr marL="285750" indent="-285750">
                        <a:buFont typeface="Arial" panose="020B0604020202020204" pitchFamily="34" charset="0"/>
                        <a:buChar char="•"/>
                      </a:pPr>
                      <a:r>
                        <a:rPr lang="en-CA" sz="1400" b="1" baseline="0"/>
                        <a:t>Composition 11</a:t>
                      </a:r>
                    </a:p>
                    <a:p>
                      <a:pPr marL="285750" marR="0" lvl="0" indent="-285750" algn="l">
                        <a:lnSpc>
                          <a:spcPct val="100000"/>
                        </a:lnSpc>
                        <a:spcBef>
                          <a:spcPts val="0"/>
                        </a:spcBef>
                        <a:spcAft>
                          <a:spcPts val="0"/>
                        </a:spcAft>
                        <a:buClrTx/>
                        <a:buSzTx/>
                        <a:buFont typeface="Arial" panose="020B0604020202020204" pitchFamily="34" charset="0"/>
                        <a:buChar char="•"/>
                      </a:pPr>
                      <a:r>
                        <a:rPr lang="en-CA" sz="1400" b="1"/>
                        <a:t>Literary Studies 11</a:t>
                      </a:r>
                    </a:p>
                    <a:p>
                      <a:endParaRPr lang="en-CA" sz="1400" b="1"/>
                    </a:p>
                  </a:txBody>
                  <a:tcPr marL="91427" marR="91427" marT="45726" marB="45726"/>
                </a:tc>
                <a:tc>
                  <a:txBody>
                    <a:bodyPr/>
                    <a:lstStyle/>
                    <a:p>
                      <a:pPr marL="285750" indent="-285750">
                        <a:buFont typeface="Arial" panose="020B0604020202020204" pitchFamily="34" charset="0"/>
                        <a:buChar char="•"/>
                      </a:pPr>
                      <a:r>
                        <a:rPr lang="en-CA" sz="1400" b="1" baseline="0"/>
                        <a:t>Foundations 11**</a:t>
                      </a:r>
                    </a:p>
                    <a:p>
                      <a:pPr marL="285750" indent="-285750">
                        <a:buFont typeface="Arial" panose="020B0604020202020204" pitchFamily="34" charset="0"/>
                        <a:buChar char="•"/>
                      </a:pPr>
                      <a:r>
                        <a:rPr lang="en-CA" sz="1400" b="1" baseline="0"/>
                        <a:t>Pre-Calculus 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1"/>
                        <a:t>Workplace</a:t>
                      </a:r>
                      <a:r>
                        <a:rPr lang="en-CA" sz="1400" b="1" baseline="0"/>
                        <a:t> 11**</a:t>
                      </a:r>
                    </a:p>
                    <a:p>
                      <a:pPr marL="0" indent="0">
                        <a:buFont typeface="Arial" panose="020B0604020202020204" pitchFamily="34" charset="0"/>
                        <a:buNone/>
                      </a:pPr>
                      <a:endParaRPr lang="en-CA" sz="1400"/>
                    </a:p>
                  </a:txBody>
                  <a:tcPr marL="91427" marR="91427" marT="45726" marB="45726"/>
                </a:tc>
                <a:tc>
                  <a:txBody>
                    <a:bodyPr/>
                    <a:lstStyle/>
                    <a:p>
                      <a:pPr marL="285750" indent="-285750">
                        <a:buFont typeface="Arial" panose="020B0604020202020204" pitchFamily="34" charset="0"/>
                        <a:buChar char="•"/>
                      </a:pPr>
                      <a:r>
                        <a:rPr lang="en-CA" sz="1400" b="1"/>
                        <a:t>See Grade 12</a:t>
                      </a:r>
                      <a:endParaRPr lang="en-CA" sz="1400" b="1" baseline="0"/>
                    </a:p>
                  </a:txBody>
                  <a:tcPr marL="91427" marR="91427" marT="45726" marB="45726"/>
                </a:tc>
                <a:extLst>
                  <a:ext uri="{0D108BD9-81ED-4DB2-BD59-A6C34878D82A}">
                    <a16:rowId xmlns:a16="http://schemas.microsoft.com/office/drawing/2014/main" val="1415451403"/>
                  </a:ext>
                </a:extLst>
              </a:tr>
              <a:tr h="2635052">
                <a:tc>
                  <a:txBody>
                    <a:bodyPr/>
                    <a:lstStyle/>
                    <a:p>
                      <a:r>
                        <a:rPr lang="en-CA" sz="1800" b="1"/>
                        <a:t>Grade 12</a:t>
                      </a:r>
                    </a:p>
                  </a:txBody>
                  <a:tcPr marL="91427" marR="91427" marT="45726" marB="45726"/>
                </a:tc>
                <a:tc>
                  <a:txBody>
                    <a:bodyPr/>
                    <a:lstStyle/>
                    <a:p>
                      <a:pPr marL="285750" indent="-285750">
                        <a:buFont typeface="Arial" panose="020B0604020202020204" pitchFamily="34" charset="0"/>
                        <a:buChar char="•"/>
                      </a:pPr>
                      <a:r>
                        <a:rPr lang="en-CA" sz="1400" b="1" baseline="0"/>
                        <a:t>English Studies 12</a:t>
                      </a:r>
                    </a:p>
                    <a:p>
                      <a:pPr marL="285750" lvl="0" indent="-285750">
                        <a:buFont typeface="Arial" panose="020B0604020202020204" pitchFamily="34" charset="0"/>
                        <a:buChar char="•"/>
                      </a:pPr>
                      <a:r>
                        <a:rPr lang="en-CA" sz="1400" b="1" baseline="0"/>
                        <a:t>English First Peoples 12</a:t>
                      </a:r>
                    </a:p>
                    <a:p>
                      <a:pPr marL="0" indent="0">
                        <a:buNone/>
                      </a:pPr>
                      <a:endParaRPr lang="en-CA" sz="1400" b="1" baseline="0"/>
                    </a:p>
                    <a:p>
                      <a:endParaRPr lang="en-CA" sz="1400" b="1"/>
                    </a:p>
                  </a:txBody>
                  <a:tcPr marL="91427" marR="91427" marT="45726" marB="45726"/>
                </a:tc>
                <a:tc>
                  <a:txBody>
                    <a:bodyPr/>
                    <a:lstStyle/>
                    <a:p>
                      <a:pPr marL="285750" indent="-285750">
                        <a:buFont typeface="Arial" panose="020B0604020202020204" pitchFamily="34" charset="0"/>
                        <a:buChar char="•"/>
                      </a:pPr>
                      <a:r>
                        <a:rPr lang="en-CA" sz="1400" b="1"/>
                        <a:t>Foundations 12**</a:t>
                      </a:r>
                    </a:p>
                    <a:p>
                      <a:pPr marL="285750" indent="-285750">
                        <a:buFont typeface="Arial" panose="020B0604020202020204" pitchFamily="34" charset="0"/>
                        <a:buChar char="•"/>
                      </a:pPr>
                      <a:r>
                        <a:rPr lang="en-CA" sz="1400" b="1"/>
                        <a:t>Pre-Calculus</a:t>
                      </a:r>
                      <a:r>
                        <a:rPr lang="en-CA" sz="1400" b="1" baseline="0"/>
                        <a:t> 12</a:t>
                      </a:r>
                    </a:p>
                    <a:p>
                      <a:pPr marL="285750" indent="-285750">
                        <a:buFont typeface="Arial" panose="020B0604020202020204" pitchFamily="34" charset="0"/>
                        <a:buChar char="•"/>
                      </a:pPr>
                      <a:r>
                        <a:rPr lang="en-CA" sz="1400" b="1"/>
                        <a:t>Calculus</a:t>
                      </a:r>
                      <a:r>
                        <a:rPr lang="en-CA" sz="1400" b="1" baseline="0"/>
                        <a:t> 12</a:t>
                      </a:r>
                    </a:p>
                    <a:p>
                      <a:pPr marL="285750" lvl="0" indent="-285750">
                        <a:buFont typeface="Arial" panose="020B0604020202020204" pitchFamily="34" charset="0"/>
                        <a:buChar char="•"/>
                      </a:pPr>
                      <a:endParaRPr lang="en-CA" sz="1400" baseline="0"/>
                    </a:p>
                    <a:p>
                      <a:pPr marL="285750" lvl="0" indent="-285750">
                        <a:buFont typeface="Arial" panose="020B0604020202020204" pitchFamily="34" charset="0"/>
                        <a:buChar char="•"/>
                      </a:pPr>
                      <a:endParaRPr lang="en-CA" sz="1400" baseline="0"/>
                    </a:p>
                    <a:p>
                      <a:pPr marL="0" lvl="0" indent="0">
                        <a:buNone/>
                      </a:pPr>
                      <a:r>
                        <a:rPr lang="en-CA" sz="1200" i="1" baseline="0"/>
                        <a:t>**does this Math class satisfy the requirements of your post secondary program of choice???</a:t>
                      </a:r>
                    </a:p>
                    <a:p>
                      <a:pPr marL="285750" indent="-285750">
                        <a:buFont typeface="Arial" panose="020B0604020202020204" pitchFamily="34" charset="0"/>
                        <a:buChar char="•"/>
                      </a:pPr>
                      <a:endParaRPr lang="en-CA" sz="1300" i="1" baseline="0"/>
                    </a:p>
                  </a:txBody>
                  <a:tcPr marL="91427" marR="91427" marT="45726" marB="45726"/>
                </a:tc>
                <a:tc>
                  <a:txBody>
                    <a:bodyPr/>
                    <a:lstStyle/>
                    <a:p>
                      <a:pPr marL="285750" indent="-285750">
                        <a:buFont typeface="Arial" panose="020B0604020202020204" pitchFamily="34" charset="0"/>
                        <a:buChar char="•"/>
                      </a:pPr>
                      <a:r>
                        <a:rPr lang="en-CA" sz="1400" b="1" baseline="0"/>
                        <a:t>Political Studies 12</a:t>
                      </a:r>
                    </a:p>
                    <a:p>
                      <a:pPr marL="285750" indent="-285750">
                        <a:buFont typeface="Arial" panose="020B0604020202020204" pitchFamily="34" charset="0"/>
                        <a:buChar char="•"/>
                      </a:pPr>
                      <a:r>
                        <a:rPr lang="en-CA" sz="1400" b="1" baseline="0"/>
                        <a:t>Law 12</a:t>
                      </a:r>
                    </a:p>
                    <a:p>
                      <a:pPr marL="285750" lvl="0" indent="-285750">
                        <a:buFont typeface="Arial" panose="020B0604020202020204" pitchFamily="34" charset="0"/>
                        <a:buChar char="•"/>
                      </a:pPr>
                      <a:r>
                        <a:rPr lang="en-CA" sz="1400" b="1" baseline="0"/>
                        <a:t>Physical Geography 12</a:t>
                      </a:r>
                      <a:endParaRPr lang="en-CA" b="1"/>
                    </a:p>
                    <a:p>
                      <a:pPr marL="285750" indent="-285750">
                        <a:buFont typeface="Arial" panose="020B0604020202020204" pitchFamily="34" charset="0"/>
                        <a:buChar char="•"/>
                      </a:pPr>
                      <a:r>
                        <a:rPr lang="en-CA" sz="1400" b="1" baseline="0"/>
                        <a:t>Social Justice 12</a:t>
                      </a:r>
                    </a:p>
                    <a:p>
                      <a:pPr marL="285750" indent="-285750">
                        <a:buFont typeface="Arial" panose="020B0604020202020204" pitchFamily="34" charset="0"/>
                        <a:buChar char="•"/>
                      </a:pPr>
                      <a:r>
                        <a:rPr lang="en-CA" sz="1400" b="1" baseline="0"/>
                        <a:t>20</a:t>
                      </a:r>
                      <a:r>
                        <a:rPr lang="en-CA" sz="1400" b="1" baseline="30000"/>
                        <a:t>th</a:t>
                      </a:r>
                      <a:r>
                        <a:rPr lang="en-CA" sz="1400" b="1" baseline="0"/>
                        <a:t> Century World History 12</a:t>
                      </a:r>
                    </a:p>
                    <a:p>
                      <a:pPr marL="285750" lvl="0" indent="-285750">
                        <a:buFont typeface="Arial" panose="020B0604020202020204" pitchFamily="34" charset="0"/>
                        <a:buChar char="•"/>
                      </a:pPr>
                      <a:r>
                        <a:rPr lang="en-CA" sz="1400" b="1" baseline="0"/>
                        <a:t>Contemporary Indigenous Studies 12</a:t>
                      </a:r>
                    </a:p>
                    <a:p>
                      <a:pPr marL="285750" lvl="0" indent="-285750">
                        <a:buFont typeface="Arial" panose="020B0604020202020204" pitchFamily="34" charset="0"/>
                        <a:buChar char="•"/>
                      </a:pPr>
                      <a:endParaRPr lang="en-CA" sz="1400" b="1" baseline="0"/>
                    </a:p>
                    <a:p>
                      <a:pPr marL="285750" indent="-285750">
                        <a:buFont typeface="Arial" panose="020B0604020202020204" pitchFamily="34" charset="0"/>
                        <a:buChar char="•"/>
                      </a:pPr>
                      <a:endParaRPr lang="en-CA" sz="1400" b="1"/>
                    </a:p>
                  </a:txBody>
                  <a:tcPr marL="91427" marR="91427" marT="45726" marB="45726"/>
                </a:tc>
                <a:extLst>
                  <a:ext uri="{0D108BD9-81ED-4DB2-BD59-A6C34878D82A}">
                    <a16:rowId xmlns:a16="http://schemas.microsoft.com/office/drawing/2014/main" val="3727298386"/>
                  </a:ext>
                </a:extLst>
              </a:tr>
            </a:tbl>
          </a:graphicData>
        </a:graphic>
      </p:graphicFrame>
    </p:spTree>
  </p:cSld>
  <p:clrMapOvr>
    <a:masterClrMapping/>
  </p:clrMapOvr>
  <p:transition spd="med">
    <p:wipe/>
    <p:sndAc>
      <p:endSnd/>
    </p:sndAc>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9A84-AF06-4010-B366-49A82BC92818}"/>
              </a:ext>
            </a:extLst>
          </p:cNvPr>
          <p:cNvSpPr>
            <a:spLocks noGrp="1"/>
          </p:cNvSpPr>
          <p:nvPr>
            <p:ph type="title"/>
          </p:nvPr>
        </p:nvSpPr>
        <p:spPr>
          <a:xfrm>
            <a:off x="486696" y="629267"/>
            <a:ext cx="7854221" cy="1016654"/>
          </a:xfrm>
        </p:spPr>
        <p:txBody>
          <a:bodyPr vert="horz" lIns="91440" tIns="45720" rIns="91440" bIns="45720" rtlCol="0" anchor="t">
            <a:noAutofit/>
          </a:bodyPr>
          <a:lstStyle/>
          <a:p>
            <a:pPr marL="0" indent="0" defTabSz="457200">
              <a:defRPr/>
            </a:pPr>
            <a:r>
              <a:rPr lang="en-US" sz="4800" b="1" dirty="0">
                <a:solidFill>
                  <a:schemeClr val="accent1">
                    <a:lumMod val="60000"/>
                    <a:lumOff val="40000"/>
                  </a:schemeClr>
                </a:solidFill>
                <a:latin typeface="Aharoni" panose="020F0502020204030204" pitchFamily="2" charset="-79"/>
                <a:cs typeface="Aharoni" panose="020F0502020204030204" pitchFamily="2" charset="-79"/>
              </a:rPr>
              <a:t>Math &amp; Science Choices</a:t>
            </a:r>
          </a:p>
        </p:txBody>
      </p:sp>
      <p:graphicFrame>
        <p:nvGraphicFramePr>
          <p:cNvPr id="20493" name="Content Placeholder 2">
            <a:extLst>
              <a:ext uri="{FF2B5EF4-FFF2-40B4-BE49-F238E27FC236}">
                <a16:creationId xmlns:a16="http://schemas.microsoft.com/office/drawing/2014/main" id="{E0A18221-F574-4481-B25A-997FFAE09B2D}"/>
              </a:ext>
            </a:extLst>
          </p:cNvPr>
          <p:cNvGraphicFramePr>
            <a:graphicFrameLocks noGrp="1"/>
          </p:cNvGraphicFramePr>
          <p:nvPr>
            <p:ph sz="quarter" idx="13"/>
            <p:extLst>
              <p:ext uri="{D42A27DB-BD31-4B8C-83A1-F6EECF244321}">
                <p14:modId xmlns:p14="http://schemas.microsoft.com/office/powerpoint/2010/main" val="1523905327"/>
              </p:ext>
            </p:extLst>
          </p:nvPr>
        </p:nvGraphicFramePr>
        <p:xfrm>
          <a:off x="486697" y="2810256"/>
          <a:ext cx="8171528"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p:transition spd="med">
    <p:wipe/>
    <p:sndAc>
      <p:end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68A7-DD48-4A5B-8190-3EC4477DD04D}"/>
              </a:ext>
            </a:extLst>
          </p:cNvPr>
          <p:cNvSpPr>
            <a:spLocks noGrp="1"/>
          </p:cNvSpPr>
          <p:nvPr>
            <p:ph type="title"/>
          </p:nvPr>
        </p:nvSpPr>
        <p:spPr>
          <a:xfrm>
            <a:off x="1331911" y="332656"/>
            <a:ext cx="6511925" cy="430213"/>
          </a:xfrm>
        </p:spPr>
        <p:txBody>
          <a:bodyPr>
            <a:normAutofit fontScale="90000"/>
          </a:bodyPr>
          <a:lstStyle/>
          <a:p>
            <a:pPr marL="0" indent="0" algn="ctr">
              <a:buFont typeface="Georgia" panose="02040502050405020303" pitchFamily="18" charset="0"/>
              <a:buNone/>
              <a:defRPr/>
            </a:pPr>
            <a:r>
              <a:rPr lang="en-US">
                <a:ea typeface="ＭＳ Ｐゴシック" charset="0"/>
              </a:rPr>
              <a:t>Mathematics Pathways</a:t>
            </a:r>
          </a:p>
        </p:txBody>
      </p:sp>
      <p:pic>
        <p:nvPicPr>
          <p:cNvPr id="5" name="Picture 5" descr="Diagram&#10;&#10;Description automatically generated">
            <a:extLst>
              <a:ext uri="{FF2B5EF4-FFF2-40B4-BE49-F238E27FC236}">
                <a16:creationId xmlns:a16="http://schemas.microsoft.com/office/drawing/2014/main" id="{787F82FB-955A-4CDD-9A24-3674583F036B}"/>
              </a:ext>
            </a:extLst>
          </p:cNvPr>
          <p:cNvPicPr>
            <a:picLocks noGrp="1" noChangeAspect="1"/>
          </p:cNvPicPr>
          <p:nvPr>
            <p:ph sz="quarter" idx="13"/>
          </p:nvPr>
        </p:nvPicPr>
        <p:blipFill>
          <a:blip r:embed="rId2"/>
          <a:stretch>
            <a:fillRect/>
          </a:stretch>
        </p:blipFill>
        <p:spPr>
          <a:xfrm>
            <a:off x="1534602" y="762869"/>
            <a:ext cx="6392848" cy="5927096"/>
          </a:xfrm>
        </p:spPr>
      </p:pic>
    </p:spTree>
  </p:cSld>
  <p:clrMapOvr>
    <a:masterClrMapping/>
  </p:clrMapOvr>
  <p:transition spd="med">
    <p:wipe/>
    <p:sndAc>
      <p:endSnd/>
    </p:sndAc>
  </p:transition>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1684</TotalTime>
  <Words>1843</Words>
  <Application>Microsoft Office PowerPoint</Application>
  <PresentationFormat>On-screen Show (4:3)</PresentationFormat>
  <Paragraphs>242</Paragraphs>
  <Slides>32</Slides>
  <Notes>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Slice</vt:lpstr>
      <vt:lpstr>COURSE SELECTION</vt:lpstr>
      <vt:lpstr>Semiahmoo Counsellors </vt:lpstr>
      <vt:lpstr>Timeline for Course Selection</vt:lpstr>
      <vt:lpstr>PowerPoint Presentation</vt:lpstr>
      <vt:lpstr>       Grad Requirements:</vt:lpstr>
      <vt:lpstr>        First Peoples Courses:</vt:lpstr>
      <vt:lpstr>                 Options for:           English, Math &amp; Social Studies </vt:lpstr>
      <vt:lpstr>Math &amp; Science Choices</vt:lpstr>
      <vt:lpstr>Mathematics Pathways</vt:lpstr>
      <vt:lpstr>International Baccalaureate Program (IB)</vt:lpstr>
      <vt:lpstr>International Baccalaureate Program (IB)</vt:lpstr>
      <vt:lpstr>PowerPoint Presentation</vt:lpstr>
      <vt:lpstr>PowerPoint Presentation</vt:lpstr>
      <vt:lpstr>PowerPoint Presentation</vt:lpstr>
      <vt:lpstr>WHERE DO I GO FROM HERE?</vt:lpstr>
      <vt:lpstr>PowerPoint Presentation</vt:lpstr>
      <vt:lpstr>PowerPoint Presentation</vt:lpstr>
      <vt:lpstr>COLLEGE REQUIREMENTS</vt:lpstr>
      <vt:lpstr>PowerPoint Presentation</vt:lpstr>
      <vt:lpstr>PowerPoint Presentation</vt:lpstr>
      <vt:lpstr>PowerPoint Presentation</vt:lpstr>
      <vt:lpstr>myths  You must take English 12 in first semester of gr 12  The more classes you take the better!  If you take a class at summer school it doesn’t count  Some schools still require a second language  The only marks that count are your gr 12 marks     </vt:lpstr>
      <vt:lpstr>PowerPoint Presentation</vt:lpstr>
      <vt:lpstr>PowerPoint Presentation</vt:lpstr>
      <vt:lpstr>Sample band plus IB schedule (highlighted courses show academics considered for entrance)</vt:lpstr>
      <vt:lpstr>Sample band plus IB Sciences schedule (highlighted courses show academics considered for entrance) </vt:lpstr>
      <vt:lpstr>Sample Humanities Schedule (highlighted courses show academics considered for entrance)            Sample Humanities Schedule   Grade 11    Eng 11     Math 11(UBC Accepts Any) CLC      Sci 11 (UBC Accepts any) Socials 12    Elective Elective     Elective  Grade 12 Eng 12     Grade 12 academic 2nd Language?  Art/Drama/Film/Socials? Gr 12 academic  Elective Spare     Elective or spare   *Some schools want one gr 12 sci or math</vt:lpstr>
      <vt:lpstr>PowerPoint Presentation</vt:lpstr>
      <vt:lpstr>Link to worksheets and PSI cheat sheet (click, print off and use!!!)</vt:lpstr>
      <vt:lpstr>Helpful Worksheets</vt:lpstr>
      <vt:lpstr>PSI Cheat Sheet ~ at a glance (make sure you verify requirements by visiting PSI website</vt:lpstr>
      <vt:lpstr>And now… over to you!  Take your time to make thoughtful choices about your plans for next year.   Choose wisely because there will be no course changes once selection is complete.</vt:lpstr>
    </vt:vector>
  </TitlesOfParts>
  <Company>School District 36 - Surrey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SELECTION</dc:title>
  <dc:creator>Property of School District 36 - Surrey</dc:creator>
  <cp:lastModifiedBy>Jana Wilson</cp:lastModifiedBy>
  <cp:revision>28</cp:revision>
  <cp:lastPrinted>2018-12-17T19:15:04Z</cp:lastPrinted>
  <dcterms:created xsi:type="dcterms:W3CDTF">2006-11-03T18:19:26Z</dcterms:created>
  <dcterms:modified xsi:type="dcterms:W3CDTF">2026-01-23T21:15:08Z</dcterms:modified>
</cp:coreProperties>
</file>