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83" r:id="rId4"/>
    <p:sldMasterId id="2147485225" r:id="rId5"/>
    <p:sldMasterId id="2147485250" r:id="rId6"/>
    <p:sldMasterId id="2147485263" r:id="rId7"/>
    <p:sldMasterId id="2147485170" r:id="rId8"/>
    <p:sldMasterId id="2147483660" r:id="rId9"/>
    <p:sldMasterId id="2147483648" r:id="rId10"/>
  </p:sldMasterIdLst>
  <p:notesMasterIdLst>
    <p:notesMasterId r:id="rId59"/>
  </p:notesMasterIdLst>
  <p:handoutMasterIdLst>
    <p:handoutMasterId r:id="rId60"/>
  </p:handoutMasterIdLst>
  <p:sldIdLst>
    <p:sldId id="695" r:id="rId11"/>
    <p:sldId id="703" r:id="rId12"/>
    <p:sldId id="726" r:id="rId13"/>
    <p:sldId id="697" r:id="rId14"/>
    <p:sldId id="717" r:id="rId15"/>
    <p:sldId id="727" r:id="rId16"/>
    <p:sldId id="257" r:id="rId17"/>
    <p:sldId id="609" r:id="rId18"/>
    <p:sldId id="610" r:id="rId19"/>
    <p:sldId id="721" r:id="rId20"/>
    <p:sldId id="722" r:id="rId21"/>
    <p:sldId id="666" r:id="rId22"/>
    <p:sldId id="728" r:id="rId23"/>
    <p:sldId id="718" r:id="rId24"/>
    <p:sldId id="725" r:id="rId25"/>
    <p:sldId id="680" r:id="rId26"/>
    <p:sldId id="685" r:id="rId27"/>
    <p:sldId id="686" r:id="rId28"/>
    <p:sldId id="678" r:id="rId29"/>
    <p:sldId id="699" r:id="rId30"/>
    <p:sldId id="690" r:id="rId31"/>
    <p:sldId id="712" r:id="rId32"/>
    <p:sldId id="709" r:id="rId33"/>
    <p:sldId id="258" r:id="rId34"/>
    <p:sldId id="259" r:id="rId35"/>
    <p:sldId id="684" r:id="rId36"/>
    <p:sldId id="601" r:id="rId37"/>
    <p:sldId id="533" r:id="rId38"/>
    <p:sldId id="667" r:id="rId39"/>
    <p:sldId id="665" r:id="rId40"/>
    <p:sldId id="618" r:id="rId41"/>
    <p:sldId id="713" r:id="rId42"/>
    <p:sldId id="711" r:id="rId43"/>
    <p:sldId id="624" r:id="rId44"/>
    <p:sldId id="723" r:id="rId45"/>
    <p:sldId id="693" r:id="rId46"/>
    <p:sldId id="682" r:id="rId47"/>
    <p:sldId id="715" r:id="rId48"/>
    <p:sldId id="668" r:id="rId49"/>
    <p:sldId id="673" r:id="rId50"/>
    <p:sldId id="675" r:id="rId51"/>
    <p:sldId id="669" r:id="rId52"/>
    <p:sldId id="670" r:id="rId53"/>
    <p:sldId id="689" r:id="rId54"/>
    <p:sldId id="692" r:id="rId55"/>
    <p:sldId id="687" r:id="rId56"/>
    <p:sldId id="716" r:id="rId57"/>
    <p:sldId id="640" r:id="rId5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301F"/>
    <a:srgbClr val="FF9900"/>
    <a:srgbClr val="F7B5B5"/>
    <a:srgbClr val="FF6600"/>
    <a:srgbClr val="00CC00"/>
    <a:srgbClr val="E31C07"/>
    <a:srgbClr val="E7F6DA"/>
    <a:srgbClr val="A63044"/>
    <a:srgbClr val="7F2534"/>
    <a:srgbClr val="C3A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1F1038-F288-E2AF-6919-BC64130B16F3}" v="2867" dt="2026-01-15T18:37:37.462"/>
    <p1510:client id="{E6F6EF4B-627C-AB7E-C01E-6097A83A923C}" v="9" dt="2026-01-16T20:34:48.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96"/>
      </p:cViewPr>
      <p:guideLst>
        <p:guide orient="horz" pos="2256"/>
        <p:guide pos="30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_rels/data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6AE26-EF55-4979-88D1-7683DDB6654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876CCE9-0BE9-4574-8C74-E0EDF866E4BC}">
      <dgm:prSet/>
      <dgm:spPr/>
      <dgm:t>
        <a:bodyPr/>
        <a:lstStyle/>
        <a:p>
          <a:pPr>
            <a:lnSpc>
              <a:spcPct val="100000"/>
            </a:lnSpc>
          </a:pPr>
          <a:r>
            <a:rPr lang="en-US" dirty="0"/>
            <a:t>CLC</a:t>
          </a:r>
        </a:p>
      </dgm:t>
    </dgm:pt>
    <dgm:pt modelId="{67DB7404-BAA0-42D8-B6BD-E6EFA0A86DF0}" type="parTrans" cxnId="{98ECB5C2-7A64-499B-916F-57485E0F4929}">
      <dgm:prSet/>
      <dgm:spPr/>
      <dgm:t>
        <a:bodyPr/>
        <a:lstStyle/>
        <a:p>
          <a:endParaRPr lang="en-US"/>
        </a:p>
      </dgm:t>
    </dgm:pt>
    <dgm:pt modelId="{E0DD28DC-0C0A-48DA-A791-CD1C31CCE1AF}" type="sibTrans" cxnId="{98ECB5C2-7A64-499B-916F-57485E0F4929}">
      <dgm:prSet/>
      <dgm:spPr/>
      <dgm:t>
        <a:bodyPr/>
        <a:lstStyle/>
        <a:p>
          <a:endParaRPr lang="en-US"/>
        </a:p>
      </dgm:t>
    </dgm:pt>
    <dgm:pt modelId="{56A8234A-9675-40C2-AD78-977766F4BF3C}">
      <dgm:prSet/>
      <dgm:spPr/>
      <dgm:t>
        <a:bodyPr/>
        <a:lstStyle/>
        <a:p>
          <a:pPr>
            <a:lnSpc>
              <a:spcPct val="100000"/>
            </a:lnSpc>
          </a:pPr>
          <a:r>
            <a:rPr lang="en-US" dirty="0">
              <a:latin typeface="Calibri Light" panose="020F0302020204030204"/>
            </a:rPr>
            <a:t>Pre-Calculus 11</a:t>
          </a:r>
          <a:endParaRPr lang="en-US" dirty="0"/>
        </a:p>
      </dgm:t>
    </dgm:pt>
    <dgm:pt modelId="{EF32F801-C0AA-45E4-B0CD-2278DDE2DF88}" type="parTrans" cxnId="{D1DD4423-C56F-4DD2-8DBF-8069E82F8E7D}">
      <dgm:prSet/>
      <dgm:spPr/>
      <dgm:t>
        <a:bodyPr/>
        <a:lstStyle/>
        <a:p>
          <a:endParaRPr lang="en-US"/>
        </a:p>
      </dgm:t>
    </dgm:pt>
    <dgm:pt modelId="{82AEFDA2-E7D2-4AF3-BE78-601F85ABE598}" type="sibTrans" cxnId="{D1DD4423-C56F-4DD2-8DBF-8069E82F8E7D}">
      <dgm:prSet/>
      <dgm:spPr/>
      <dgm:t>
        <a:bodyPr/>
        <a:lstStyle/>
        <a:p>
          <a:endParaRPr lang="en-US"/>
        </a:p>
      </dgm:t>
    </dgm:pt>
    <dgm:pt modelId="{161CAB68-0C87-4BC6-8FD5-4488115EEEB1}">
      <dgm:prSet/>
      <dgm:spPr/>
      <dgm:t>
        <a:bodyPr/>
        <a:lstStyle/>
        <a:p>
          <a:pPr>
            <a:lnSpc>
              <a:spcPct val="100000"/>
            </a:lnSpc>
          </a:pPr>
          <a:r>
            <a:rPr lang="en-US" dirty="0">
              <a:latin typeface="Calibri Light" panose="020F0302020204030204"/>
            </a:rPr>
            <a:t>SDTTRPG</a:t>
          </a:r>
          <a:r>
            <a:rPr lang="en-US" dirty="0"/>
            <a:t> 12 (BAA)</a:t>
          </a:r>
        </a:p>
      </dgm:t>
    </dgm:pt>
    <dgm:pt modelId="{B1F6B9E3-F139-4C6E-A6EF-DB9A39D2F321}" type="parTrans" cxnId="{AC55901A-9100-44AC-8A2F-4A3AF00EC3F1}">
      <dgm:prSet/>
      <dgm:spPr/>
      <dgm:t>
        <a:bodyPr/>
        <a:lstStyle/>
        <a:p>
          <a:endParaRPr lang="en-US"/>
        </a:p>
      </dgm:t>
    </dgm:pt>
    <dgm:pt modelId="{2BD19AD8-C4F4-45DC-8F52-34C0F95889F8}" type="sibTrans" cxnId="{AC55901A-9100-44AC-8A2F-4A3AF00EC3F1}">
      <dgm:prSet/>
      <dgm:spPr/>
      <dgm:t>
        <a:bodyPr/>
        <a:lstStyle/>
        <a:p>
          <a:endParaRPr lang="en-US"/>
        </a:p>
      </dgm:t>
    </dgm:pt>
    <dgm:pt modelId="{5E3C8027-A065-4B21-8942-1F07C906D741}">
      <dgm:prSet/>
      <dgm:spPr/>
      <dgm:t>
        <a:bodyPr/>
        <a:lstStyle/>
        <a:p>
          <a:pPr>
            <a:lnSpc>
              <a:spcPct val="100000"/>
            </a:lnSpc>
          </a:pPr>
          <a:r>
            <a:rPr lang="en-US" dirty="0"/>
            <a:t>Psychology </a:t>
          </a:r>
          <a:r>
            <a:rPr lang="en-US" dirty="0">
              <a:latin typeface="Calibri Light" panose="020F0302020204030204"/>
            </a:rPr>
            <a:t>11</a:t>
          </a:r>
          <a:endParaRPr lang="en-US" dirty="0"/>
        </a:p>
      </dgm:t>
    </dgm:pt>
    <dgm:pt modelId="{F6BDEC38-895F-4F52-8A72-686ED6715D40}" type="parTrans" cxnId="{1F353B44-D00C-496D-8B27-DD3485BB4910}">
      <dgm:prSet/>
      <dgm:spPr/>
      <dgm:t>
        <a:bodyPr/>
        <a:lstStyle/>
        <a:p>
          <a:endParaRPr lang="en-US"/>
        </a:p>
      </dgm:t>
    </dgm:pt>
    <dgm:pt modelId="{82BFF156-2538-4AB3-A456-CFB86C9764CE}" type="sibTrans" cxnId="{1F353B44-D00C-496D-8B27-DD3485BB4910}">
      <dgm:prSet/>
      <dgm:spPr/>
      <dgm:t>
        <a:bodyPr/>
        <a:lstStyle/>
        <a:p>
          <a:endParaRPr lang="en-US"/>
        </a:p>
      </dgm:t>
    </dgm:pt>
    <dgm:pt modelId="{0A5C2F95-9078-4DFA-AFE4-C2E7CA73D31C}">
      <dgm:prSet phldr="0"/>
      <dgm:spPr/>
      <dgm:t>
        <a:bodyPr/>
        <a:lstStyle/>
        <a:p>
          <a:pPr>
            <a:lnSpc>
              <a:spcPct val="100000"/>
            </a:lnSpc>
          </a:pPr>
          <a:r>
            <a:rPr lang="en-US" dirty="0">
              <a:latin typeface="Calibri Light" panose="020F0302020204030204"/>
            </a:rPr>
            <a:t>Art Foundations Inquiry 11/12</a:t>
          </a:r>
        </a:p>
      </dgm:t>
    </dgm:pt>
    <dgm:pt modelId="{B8DA62F5-CCA1-4D18-B7CB-7165D1D9459F}" type="parTrans" cxnId="{2D224C87-EDE2-4218-A62C-73041EB20860}">
      <dgm:prSet/>
      <dgm:spPr/>
    </dgm:pt>
    <dgm:pt modelId="{6D1C1113-07AF-486D-AFBD-D634113C5E92}" type="sibTrans" cxnId="{2D224C87-EDE2-4218-A62C-73041EB20860}">
      <dgm:prSet/>
      <dgm:spPr/>
    </dgm:pt>
    <dgm:pt modelId="{B9E349DD-4A13-4E27-A86F-12B558197770}">
      <dgm:prSet phldr="0"/>
      <dgm:spPr/>
      <dgm:t>
        <a:bodyPr/>
        <a:lstStyle/>
        <a:p>
          <a:pPr rtl="0">
            <a:lnSpc>
              <a:spcPct val="100000"/>
            </a:lnSpc>
          </a:pPr>
          <a:r>
            <a:rPr lang="en-US" dirty="0">
              <a:latin typeface="Calibri Light" panose="020F0302020204030204"/>
            </a:rPr>
            <a:t>Dance Technique &amp; Performance 10-12</a:t>
          </a:r>
        </a:p>
      </dgm:t>
    </dgm:pt>
    <dgm:pt modelId="{05D31B7C-5290-4A83-A918-BD19B97617C3}" type="parTrans" cxnId="{AB505BD1-AF20-4F5B-9266-395AFE44A535}">
      <dgm:prSet/>
      <dgm:spPr/>
    </dgm:pt>
    <dgm:pt modelId="{75FD7A5D-98D6-4F3E-83E9-3E0FFB652D41}" type="sibTrans" cxnId="{AB505BD1-AF20-4F5B-9266-395AFE44A535}">
      <dgm:prSet/>
      <dgm:spPr/>
    </dgm:pt>
    <dgm:pt modelId="{8D2C4EE3-3505-4E72-9B6E-5591EA833D0F}" type="pres">
      <dgm:prSet presAssocID="{40D6AE26-EF55-4979-88D1-7683DDB6654E}" presName="root" presStyleCnt="0">
        <dgm:presLayoutVars>
          <dgm:dir/>
          <dgm:resizeHandles val="exact"/>
        </dgm:presLayoutVars>
      </dgm:prSet>
      <dgm:spPr/>
    </dgm:pt>
    <dgm:pt modelId="{53DB6D42-4A40-4F70-B398-8C73EA3715C4}" type="pres">
      <dgm:prSet presAssocID="{0876CCE9-0BE9-4574-8C74-E0EDF866E4BC}" presName="compNode" presStyleCnt="0"/>
      <dgm:spPr/>
    </dgm:pt>
    <dgm:pt modelId="{E2BF969D-D3D5-4515-9120-720D6D699DF1}" type="pres">
      <dgm:prSet presAssocID="{0876CCE9-0BE9-4574-8C74-E0EDF866E4BC}" presName="bgRect" presStyleLbl="bgShp" presStyleIdx="0" presStyleCnt="6"/>
      <dgm:spPr/>
    </dgm:pt>
    <dgm:pt modelId="{39FB0BC8-24AC-43BD-A67B-9E0ECBD61AEA}" type="pres">
      <dgm:prSet presAssocID="{0876CCE9-0BE9-4574-8C74-E0EDF866E4B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sh"/>
        </a:ext>
      </dgm:extLst>
    </dgm:pt>
    <dgm:pt modelId="{762839F8-2FEB-4BC4-B8E1-E4B44C03E998}" type="pres">
      <dgm:prSet presAssocID="{0876CCE9-0BE9-4574-8C74-E0EDF866E4BC}" presName="spaceRect" presStyleCnt="0"/>
      <dgm:spPr/>
    </dgm:pt>
    <dgm:pt modelId="{1ABD4DE7-6B3D-43E3-8FFB-34AB4F1EAFF9}" type="pres">
      <dgm:prSet presAssocID="{0876CCE9-0BE9-4574-8C74-E0EDF866E4BC}" presName="parTx" presStyleLbl="revTx" presStyleIdx="0" presStyleCnt="6">
        <dgm:presLayoutVars>
          <dgm:chMax val="0"/>
          <dgm:chPref val="0"/>
        </dgm:presLayoutVars>
      </dgm:prSet>
      <dgm:spPr/>
    </dgm:pt>
    <dgm:pt modelId="{C090AE67-3168-42CA-AA51-396EED1B2355}" type="pres">
      <dgm:prSet presAssocID="{E0DD28DC-0C0A-48DA-A791-CD1C31CCE1AF}" presName="sibTrans" presStyleCnt="0"/>
      <dgm:spPr/>
    </dgm:pt>
    <dgm:pt modelId="{8625E290-432E-403B-A05D-1AD1F113ED22}" type="pres">
      <dgm:prSet presAssocID="{56A8234A-9675-40C2-AD78-977766F4BF3C}" presName="compNode" presStyleCnt="0"/>
      <dgm:spPr/>
    </dgm:pt>
    <dgm:pt modelId="{A085AF2A-2D0C-4996-AAE3-8A63E914733E}" type="pres">
      <dgm:prSet presAssocID="{56A8234A-9675-40C2-AD78-977766F4BF3C}" presName="bgRect" presStyleLbl="bgShp" presStyleIdx="1" presStyleCnt="6"/>
      <dgm:spPr/>
    </dgm:pt>
    <dgm:pt modelId="{4C7DC5BE-E88F-4489-8129-E33D1495EAC1}" type="pres">
      <dgm:prSet presAssocID="{56A8234A-9675-40C2-AD78-977766F4BF3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71703739-6469-4CFE-A7F8-EC55625EC725}" type="pres">
      <dgm:prSet presAssocID="{56A8234A-9675-40C2-AD78-977766F4BF3C}" presName="spaceRect" presStyleCnt="0"/>
      <dgm:spPr/>
    </dgm:pt>
    <dgm:pt modelId="{A39B53D1-702D-4F96-ADB8-AE85B1C31B0F}" type="pres">
      <dgm:prSet presAssocID="{56A8234A-9675-40C2-AD78-977766F4BF3C}" presName="parTx" presStyleLbl="revTx" presStyleIdx="1" presStyleCnt="6">
        <dgm:presLayoutVars>
          <dgm:chMax val="0"/>
          <dgm:chPref val="0"/>
        </dgm:presLayoutVars>
      </dgm:prSet>
      <dgm:spPr/>
    </dgm:pt>
    <dgm:pt modelId="{35674E03-0BF7-4E4E-8BF5-2E16BEF40BD5}" type="pres">
      <dgm:prSet presAssocID="{82AEFDA2-E7D2-4AF3-BE78-601F85ABE598}" presName="sibTrans" presStyleCnt="0"/>
      <dgm:spPr/>
    </dgm:pt>
    <dgm:pt modelId="{8201D957-0498-42DC-8368-F584FF8E44AE}" type="pres">
      <dgm:prSet presAssocID="{161CAB68-0C87-4BC6-8FD5-4488115EEEB1}" presName="compNode" presStyleCnt="0"/>
      <dgm:spPr/>
    </dgm:pt>
    <dgm:pt modelId="{D7607E80-EDCB-4A5D-AF74-7EB75065FB81}" type="pres">
      <dgm:prSet presAssocID="{161CAB68-0C87-4BC6-8FD5-4488115EEEB1}" presName="bgRect" presStyleLbl="bgShp" presStyleIdx="2" presStyleCnt="6"/>
      <dgm:spPr/>
    </dgm:pt>
    <dgm:pt modelId="{885A2987-44D1-4DF1-A469-DD0CC2086C33}" type="pres">
      <dgm:prSet presAssocID="{161CAB68-0C87-4BC6-8FD5-4488115EEEB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ke"/>
        </a:ext>
      </dgm:extLst>
    </dgm:pt>
    <dgm:pt modelId="{EDDB816C-EE33-4887-8FA8-743823F139AF}" type="pres">
      <dgm:prSet presAssocID="{161CAB68-0C87-4BC6-8FD5-4488115EEEB1}" presName="spaceRect" presStyleCnt="0"/>
      <dgm:spPr/>
    </dgm:pt>
    <dgm:pt modelId="{96B1C5B0-AEC2-482F-860D-48ACEE270E9A}" type="pres">
      <dgm:prSet presAssocID="{161CAB68-0C87-4BC6-8FD5-4488115EEEB1}" presName="parTx" presStyleLbl="revTx" presStyleIdx="2" presStyleCnt="6">
        <dgm:presLayoutVars>
          <dgm:chMax val="0"/>
          <dgm:chPref val="0"/>
        </dgm:presLayoutVars>
      </dgm:prSet>
      <dgm:spPr/>
    </dgm:pt>
    <dgm:pt modelId="{8DBF3647-6DFE-4851-9889-991134B618A5}" type="pres">
      <dgm:prSet presAssocID="{2BD19AD8-C4F4-45DC-8F52-34C0F95889F8}" presName="sibTrans" presStyleCnt="0"/>
      <dgm:spPr/>
    </dgm:pt>
    <dgm:pt modelId="{3842E64E-EB46-4383-86C3-C73CDD32F85A}" type="pres">
      <dgm:prSet presAssocID="{5E3C8027-A065-4B21-8942-1F07C906D741}" presName="compNode" presStyleCnt="0"/>
      <dgm:spPr/>
    </dgm:pt>
    <dgm:pt modelId="{600D3A3F-F415-4D32-AED9-D97F1F83457C}" type="pres">
      <dgm:prSet presAssocID="{5E3C8027-A065-4B21-8942-1F07C906D741}" presName="bgRect" presStyleLbl="bgShp" presStyleIdx="3" presStyleCnt="6"/>
      <dgm:spPr/>
    </dgm:pt>
    <dgm:pt modelId="{1D8F3B61-471A-4378-B563-D1153B6F23F5}" type="pres">
      <dgm:prSet presAssocID="{5E3C8027-A065-4B21-8942-1F07C906D74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in in head"/>
        </a:ext>
      </dgm:extLst>
    </dgm:pt>
    <dgm:pt modelId="{23A0BF89-534E-47E6-BD8D-E93F275F9FF8}" type="pres">
      <dgm:prSet presAssocID="{5E3C8027-A065-4B21-8942-1F07C906D741}" presName="spaceRect" presStyleCnt="0"/>
      <dgm:spPr/>
    </dgm:pt>
    <dgm:pt modelId="{D91F8E80-E217-4F90-9DDC-09D607BE0FE3}" type="pres">
      <dgm:prSet presAssocID="{5E3C8027-A065-4B21-8942-1F07C906D741}" presName="parTx" presStyleLbl="revTx" presStyleIdx="3" presStyleCnt="6">
        <dgm:presLayoutVars>
          <dgm:chMax val="0"/>
          <dgm:chPref val="0"/>
        </dgm:presLayoutVars>
      </dgm:prSet>
      <dgm:spPr/>
    </dgm:pt>
    <dgm:pt modelId="{0DD058D6-67AD-4B31-8A2B-6BB56E75F4CE}" type="pres">
      <dgm:prSet presAssocID="{82BFF156-2538-4AB3-A456-CFB86C9764CE}" presName="sibTrans" presStyleCnt="0"/>
      <dgm:spPr/>
    </dgm:pt>
    <dgm:pt modelId="{8ABF4AEB-8E74-44FA-A545-3161F0282ECF}" type="pres">
      <dgm:prSet presAssocID="{0A5C2F95-9078-4DFA-AFE4-C2E7CA73D31C}" presName="compNode" presStyleCnt="0"/>
      <dgm:spPr/>
    </dgm:pt>
    <dgm:pt modelId="{B6E1C8EE-E023-46F9-B043-D8DD44DA58BC}" type="pres">
      <dgm:prSet presAssocID="{0A5C2F95-9078-4DFA-AFE4-C2E7CA73D31C}" presName="bgRect" presStyleLbl="bgShp" presStyleIdx="4" presStyleCnt="6"/>
      <dgm:spPr/>
    </dgm:pt>
    <dgm:pt modelId="{346857FC-804B-4DEB-90F9-E45B8AA04949}" type="pres">
      <dgm:prSet presAssocID="{0A5C2F95-9078-4DFA-AFE4-C2E7CA73D31C}" presName="iconRect" presStyleLbl="node1" presStyleIdx="4" presStyleCnt="6"/>
      <dgm:spPr/>
    </dgm:pt>
    <dgm:pt modelId="{F864E75F-0A56-413C-BBD5-844D817B1E6A}" type="pres">
      <dgm:prSet presAssocID="{0A5C2F95-9078-4DFA-AFE4-C2E7CA73D31C}" presName="spaceRect" presStyleCnt="0"/>
      <dgm:spPr/>
    </dgm:pt>
    <dgm:pt modelId="{5E44C840-4705-4FDC-90D5-8A58C2F3D8BD}" type="pres">
      <dgm:prSet presAssocID="{0A5C2F95-9078-4DFA-AFE4-C2E7CA73D31C}" presName="parTx" presStyleLbl="revTx" presStyleIdx="4" presStyleCnt="6">
        <dgm:presLayoutVars>
          <dgm:chMax val="0"/>
          <dgm:chPref val="0"/>
        </dgm:presLayoutVars>
      </dgm:prSet>
      <dgm:spPr/>
    </dgm:pt>
    <dgm:pt modelId="{B8894E22-D7CF-4349-A9CE-01C8D40069A7}" type="pres">
      <dgm:prSet presAssocID="{6D1C1113-07AF-486D-AFBD-D634113C5E92}" presName="sibTrans" presStyleCnt="0"/>
      <dgm:spPr/>
    </dgm:pt>
    <dgm:pt modelId="{1F516F3F-6084-42C1-BD8C-A97C62843240}" type="pres">
      <dgm:prSet presAssocID="{B9E349DD-4A13-4E27-A86F-12B558197770}" presName="compNode" presStyleCnt="0"/>
      <dgm:spPr/>
    </dgm:pt>
    <dgm:pt modelId="{7CD25BEC-DAB6-4297-B41D-3272DFB1462B}" type="pres">
      <dgm:prSet presAssocID="{B9E349DD-4A13-4E27-A86F-12B558197770}" presName="bgRect" presStyleLbl="bgShp" presStyleIdx="5" presStyleCnt="6"/>
      <dgm:spPr/>
    </dgm:pt>
    <dgm:pt modelId="{4A07FB79-0570-4B0E-A5B5-A234B8D021AC}" type="pres">
      <dgm:prSet presAssocID="{B9E349DD-4A13-4E27-A86F-12B558197770}" presName="iconRect" presStyleLbl="node1" presStyleIdx="5" presStyleCnt="6"/>
      <dgm:spPr/>
    </dgm:pt>
    <dgm:pt modelId="{4A9522BE-3120-43B1-B351-1525207ABBA8}" type="pres">
      <dgm:prSet presAssocID="{B9E349DD-4A13-4E27-A86F-12B558197770}" presName="spaceRect" presStyleCnt="0"/>
      <dgm:spPr/>
    </dgm:pt>
    <dgm:pt modelId="{A5935EE8-E10C-48ED-827A-8C91BB64F8A8}" type="pres">
      <dgm:prSet presAssocID="{B9E349DD-4A13-4E27-A86F-12B558197770}" presName="parTx" presStyleLbl="revTx" presStyleIdx="5" presStyleCnt="6">
        <dgm:presLayoutVars>
          <dgm:chMax val="0"/>
          <dgm:chPref val="0"/>
        </dgm:presLayoutVars>
      </dgm:prSet>
      <dgm:spPr/>
    </dgm:pt>
  </dgm:ptLst>
  <dgm:cxnLst>
    <dgm:cxn modelId="{AC55901A-9100-44AC-8A2F-4A3AF00EC3F1}" srcId="{40D6AE26-EF55-4979-88D1-7683DDB6654E}" destId="{161CAB68-0C87-4BC6-8FD5-4488115EEEB1}" srcOrd="2" destOrd="0" parTransId="{B1F6B9E3-F139-4C6E-A6EF-DB9A39D2F321}" sibTransId="{2BD19AD8-C4F4-45DC-8F52-34C0F95889F8}"/>
    <dgm:cxn modelId="{D1DD4423-C56F-4DD2-8DBF-8069E82F8E7D}" srcId="{40D6AE26-EF55-4979-88D1-7683DDB6654E}" destId="{56A8234A-9675-40C2-AD78-977766F4BF3C}" srcOrd="1" destOrd="0" parTransId="{EF32F801-C0AA-45E4-B0CD-2278DDE2DF88}" sibTransId="{82AEFDA2-E7D2-4AF3-BE78-601F85ABE598}"/>
    <dgm:cxn modelId="{F23DAD23-ED52-4362-B203-A52BE108AF44}" type="presOf" srcId="{40D6AE26-EF55-4979-88D1-7683DDB6654E}" destId="{8D2C4EE3-3505-4E72-9B6E-5591EA833D0F}" srcOrd="0" destOrd="0" presId="urn:microsoft.com/office/officeart/2018/2/layout/IconVerticalSolidList"/>
    <dgm:cxn modelId="{F1F43960-BEDD-4AB4-BD2E-81BADA03AF4F}" type="presOf" srcId="{5E3C8027-A065-4B21-8942-1F07C906D741}" destId="{D91F8E80-E217-4F90-9DDC-09D607BE0FE3}" srcOrd="0" destOrd="0" presId="urn:microsoft.com/office/officeart/2018/2/layout/IconVerticalSolidList"/>
    <dgm:cxn modelId="{D9BD1F63-32C2-4A2A-B1A8-7A84BC5934CD}" type="presOf" srcId="{56A8234A-9675-40C2-AD78-977766F4BF3C}" destId="{A39B53D1-702D-4F96-ADB8-AE85B1C31B0F}" srcOrd="0" destOrd="0" presId="urn:microsoft.com/office/officeart/2018/2/layout/IconVerticalSolidList"/>
    <dgm:cxn modelId="{1F353B44-D00C-496D-8B27-DD3485BB4910}" srcId="{40D6AE26-EF55-4979-88D1-7683DDB6654E}" destId="{5E3C8027-A065-4B21-8942-1F07C906D741}" srcOrd="3" destOrd="0" parTransId="{F6BDEC38-895F-4F52-8A72-686ED6715D40}" sibTransId="{82BFF156-2538-4AB3-A456-CFB86C9764CE}"/>
    <dgm:cxn modelId="{2D224C87-EDE2-4218-A62C-73041EB20860}" srcId="{40D6AE26-EF55-4979-88D1-7683DDB6654E}" destId="{0A5C2F95-9078-4DFA-AFE4-C2E7CA73D31C}" srcOrd="4" destOrd="0" parTransId="{B8DA62F5-CCA1-4D18-B7CB-7165D1D9459F}" sibTransId="{6D1C1113-07AF-486D-AFBD-D634113C5E92}"/>
    <dgm:cxn modelId="{A2691F98-E0DD-49F9-827D-5CDF418BAF0B}" type="presOf" srcId="{0876CCE9-0BE9-4574-8C74-E0EDF866E4BC}" destId="{1ABD4DE7-6B3D-43E3-8FFB-34AB4F1EAFF9}" srcOrd="0" destOrd="0" presId="urn:microsoft.com/office/officeart/2018/2/layout/IconVerticalSolidList"/>
    <dgm:cxn modelId="{90FC4A99-990C-47B2-8E58-31CDC9FAD739}" type="presOf" srcId="{B9E349DD-4A13-4E27-A86F-12B558197770}" destId="{A5935EE8-E10C-48ED-827A-8C91BB64F8A8}" srcOrd="0" destOrd="0" presId="urn:microsoft.com/office/officeart/2018/2/layout/IconVerticalSolidList"/>
    <dgm:cxn modelId="{89A76CAB-1C34-4464-B0A4-FFBC049C7A25}" type="presOf" srcId="{0A5C2F95-9078-4DFA-AFE4-C2E7CA73D31C}" destId="{5E44C840-4705-4FDC-90D5-8A58C2F3D8BD}" srcOrd="0" destOrd="0" presId="urn:microsoft.com/office/officeart/2018/2/layout/IconVerticalSolidList"/>
    <dgm:cxn modelId="{7F9B16B1-2F53-4F45-B630-61989A1862F0}" type="presOf" srcId="{161CAB68-0C87-4BC6-8FD5-4488115EEEB1}" destId="{96B1C5B0-AEC2-482F-860D-48ACEE270E9A}" srcOrd="0" destOrd="0" presId="urn:microsoft.com/office/officeart/2018/2/layout/IconVerticalSolidList"/>
    <dgm:cxn modelId="{98ECB5C2-7A64-499B-916F-57485E0F4929}" srcId="{40D6AE26-EF55-4979-88D1-7683DDB6654E}" destId="{0876CCE9-0BE9-4574-8C74-E0EDF866E4BC}" srcOrd="0" destOrd="0" parTransId="{67DB7404-BAA0-42D8-B6BD-E6EFA0A86DF0}" sibTransId="{E0DD28DC-0C0A-48DA-A791-CD1C31CCE1AF}"/>
    <dgm:cxn modelId="{AB505BD1-AF20-4F5B-9266-395AFE44A535}" srcId="{40D6AE26-EF55-4979-88D1-7683DDB6654E}" destId="{B9E349DD-4A13-4E27-A86F-12B558197770}" srcOrd="5" destOrd="0" parTransId="{05D31B7C-5290-4A83-A918-BD19B97617C3}" sibTransId="{75FD7A5D-98D6-4F3E-83E9-3E0FFB652D41}"/>
    <dgm:cxn modelId="{21FDE2FA-A90C-486B-A0EB-3A93C2842F63}" type="presParOf" srcId="{8D2C4EE3-3505-4E72-9B6E-5591EA833D0F}" destId="{53DB6D42-4A40-4F70-B398-8C73EA3715C4}" srcOrd="0" destOrd="0" presId="urn:microsoft.com/office/officeart/2018/2/layout/IconVerticalSolidList"/>
    <dgm:cxn modelId="{8049A945-FE26-4FAF-9F25-46D17BD90A44}" type="presParOf" srcId="{53DB6D42-4A40-4F70-B398-8C73EA3715C4}" destId="{E2BF969D-D3D5-4515-9120-720D6D699DF1}" srcOrd="0" destOrd="0" presId="urn:microsoft.com/office/officeart/2018/2/layout/IconVerticalSolidList"/>
    <dgm:cxn modelId="{3CD89772-6826-420D-BB3B-F0BDF81335D0}" type="presParOf" srcId="{53DB6D42-4A40-4F70-B398-8C73EA3715C4}" destId="{39FB0BC8-24AC-43BD-A67B-9E0ECBD61AEA}" srcOrd="1" destOrd="0" presId="urn:microsoft.com/office/officeart/2018/2/layout/IconVerticalSolidList"/>
    <dgm:cxn modelId="{1B0B509F-9ED6-45BB-BC3E-4D31543793B6}" type="presParOf" srcId="{53DB6D42-4A40-4F70-B398-8C73EA3715C4}" destId="{762839F8-2FEB-4BC4-B8E1-E4B44C03E998}" srcOrd="2" destOrd="0" presId="urn:microsoft.com/office/officeart/2018/2/layout/IconVerticalSolidList"/>
    <dgm:cxn modelId="{98017B19-2A13-4A9C-8CE9-FBDFA9C365F3}" type="presParOf" srcId="{53DB6D42-4A40-4F70-B398-8C73EA3715C4}" destId="{1ABD4DE7-6B3D-43E3-8FFB-34AB4F1EAFF9}" srcOrd="3" destOrd="0" presId="urn:microsoft.com/office/officeart/2018/2/layout/IconVerticalSolidList"/>
    <dgm:cxn modelId="{D92D161F-399F-4883-846C-7FFE2FF7FEEC}" type="presParOf" srcId="{8D2C4EE3-3505-4E72-9B6E-5591EA833D0F}" destId="{C090AE67-3168-42CA-AA51-396EED1B2355}" srcOrd="1" destOrd="0" presId="urn:microsoft.com/office/officeart/2018/2/layout/IconVerticalSolidList"/>
    <dgm:cxn modelId="{B72E2640-78DB-47E3-80AE-DF3CDC819B9A}" type="presParOf" srcId="{8D2C4EE3-3505-4E72-9B6E-5591EA833D0F}" destId="{8625E290-432E-403B-A05D-1AD1F113ED22}" srcOrd="2" destOrd="0" presId="urn:microsoft.com/office/officeart/2018/2/layout/IconVerticalSolidList"/>
    <dgm:cxn modelId="{E118EBAC-D0E7-4B51-AEEC-F584ACCA672D}" type="presParOf" srcId="{8625E290-432E-403B-A05D-1AD1F113ED22}" destId="{A085AF2A-2D0C-4996-AAE3-8A63E914733E}" srcOrd="0" destOrd="0" presId="urn:microsoft.com/office/officeart/2018/2/layout/IconVerticalSolidList"/>
    <dgm:cxn modelId="{2B95E9C2-5B43-4B72-9F32-239BC84ADF94}" type="presParOf" srcId="{8625E290-432E-403B-A05D-1AD1F113ED22}" destId="{4C7DC5BE-E88F-4489-8129-E33D1495EAC1}" srcOrd="1" destOrd="0" presId="urn:microsoft.com/office/officeart/2018/2/layout/IconVerticalSolidList"/>
    <dgm:cxn modelId="{3C84DB82-16FC-4C33-A111-3AEE4F1D9AB0}" type="presParOf" srcId="{8625E290-432E-403B-A05D-1AD1F113ED22}" destId="{71703739-6469-4CFE-A7F8-EC55625EC725}" srcOrd="2" destOrd="0" presId="urn:microsoft.com/office/officeart/2018/2/layout/IconVerticalSolidList"/>
    <dgm:cxn modelId="{DDA587B6-07CC-42B4-9AA0-F5957F2E0EB2}" type="presParOf" srcId="{8625E290-432E-403B-A05D-1AD1F113ED22}" destId="{A39B53D1-702D-4F96-ADB8-AE85B1C31B0F}" srcOrd="3" destOrd="0" presId="urn:microsoft.com/office/officeart/2018/2/layout/IconVerticalSolidList"/>
    <dgm:cxn modelId="{5785C854-AD47-4682-801C-2FA6A099CE78}" type="presParOf" srcId="{8D2C4EE3-3505-4E72-9B6E-5591EA833D0F}" destId="{35674E03-0BF7-4E4E-8BF5-2E16BEF40BD5}" srcOrd="3" destOrd="0" presId="urn:microsoft.com/office/officeart/2018/2/layout/IconVerticalSolidList"/>
    <dgm:cxn modelId="{228C114F-3982-481F-850C-1E85B2655BD8}" type="presParOf" srcId="{8D2C4EE3-3505-4E72-9B6E-5591EA833D0F}" destId="{8201D957-0498-42DC-8368-F584FF8E44AE}" srcOrd="4" destOrd="0" presId="urn:microsoft.com/office/officeart/2018/2/layout/IconVerticalSolidList"/>
    <dgm:cxn modelId="{C5D62189-3868-46DB-98BC-DF3F88B714C3}" type="presParOf" srcId="{8201D957-0498-42DC-8368-F584FF8E44AE}" destId="{D7607E80-EDCB-4A5D-AF74-7EB75065FB81}" srcOrd="0" destOrd="0" presId="urn:microsoft.com/office/officeart/2018/2/layout/IconVerticalSolidList"/>
    <dgm:cxn modelId="{D34F6563-324F-45F7-9FBF-EB101BF7BF50}" type="presParOf" srcId="{8201D957-0498-42DC-8368-F584FF8E44AE}" destId="{885A2987-44D1-4DF1-A469-DD0CC2086C33}" srcOrd="1" destOrd="0" presId="urn:microsoft.com/office/officeart/2018/2/layout/IconVerticalSolidList"/>
    <dgm:cxn modelId="{10B7C062-119C-45A4-9FCC-715788E5EBDB}" type="presParOf" srcId="{8201D957-0498-42DC-8368-F584FF8E44AE}" destId="{EDDB816C-EE33-4887-8FA8-743823F139AF}" srcOrd="2" destOrd="0" presId="urn:microsoft.com/office/officeart/2018/2/layout/IconVerticalSolidList"/>
    <dgm:cxn modelId="{673E6AE8-22AE-4D51-98C0-DFD6BD39E03C}" type="presParOf" srcId="{8201D957-0498-42DC-8368-F584FF8E44AE}" destId="{96B1C5B0-AEC2-482F-860D-48ACEE270E9A}" srcOrd="3" destOrd="0" presId="urn:microsoft.com/office/officeart/2018/2/layout/IconVerticalSolidList"/>
    <dgm:cxn modelId="{BCC6C407-2425-436B-8507-F98E843F40A8}" type="presParOf" srcId="{8D2C4EE3-3505-4E72-9B6E-5591EA833D0F}" destId="{8DBF3647-6DFE-4851-9889-991134B618A5}" srcOrd="5" destOrd="0" presId="urn:microsoft.com/office/officeart/2018/2/layout/IconVerticalSolidList"/>
    <dgm:cxn modelId="{8C274D86-7412-4CF1-B1C9-596D1E3F6632}" type="presParOf" srcId="{8D2C4EE3-3505-4E72-9B6E-5591EA833D0F}" destId="{3842E64E-EB46-4383-86C3-C73CDD32F85A}" srcOrd="6" destOrd="0" presId="urn:microsoft.com/office/officeart/2018/2/layout/IconVerticalSolidList"/>
    <dgm:cxn modelId="{B10DC6CC-BC98-4983-810D-29A7184260AA}" type="presParOf" srcId="{3842E64E-EB46-4383-86C3-C73CDD32F85A}" destId="{600D3A3F-F415-4D32-AED9-D97F1F83457C}" srcOrd="0" destOrd="0" presId="urn:microsoft.com/office/officeart/2018/2/layout/IconVerticalSolidList"/>
    <dgm:cxn modelId="{F543165D-F77F-4E5D-B81D-34DD71CBED35}" type="presParOf" srcId="{3842E64E-EB46-4383-86C3-C73CDD32F85A}" destId="{1D8F3B61-471A-4378-B563-D1153B6F23F5}" srcOrd="1" destOrd="0" presId="urn:microsoft.com/office/officeart/2018/2/layout/IconVerticalSolidList"/>
    <dgm:cxn modelId="{4173251D-7D6A-4F5C-82C8-F3D5AFFAD89F}" type="presParOf" srcId="{3842E64E-EB46-4383-86C3-C73CDD32F85A}" destId="{23A0BF89-534E-47E6-BD8D-E93F275F9FF8}" srcOrd="2" destOrd="0" presId="urn:microsoft.com/office/officeart/2018/2/layout/IconVerticalSolidList"/>
    <dgm:cxn modelId="{3AD1FAFA-2B96-4AC5-9537-ED02C5A58505}" type="presParOf" srcId="{3842E64E-EB46-4383-86C3-C73CDD32F85A}" destId="{D91F8E80-E217-4F90-9DDC-09D607BE0FE3}" srcOrd="3" destOrd="0" presId="urn:microsoft.com/office/officeart/2018/2/layout/IconVerticalSolidList"/>
    <dgm:cxn modelId="{D915FBF5-433E-49BC-8E44-1EBF3FED6A74}" type="presParOf" srcId="{8D2C4EE3-3505-4E72-9B6E-5591EA833D0F}" destId="{0DD058D6-67AD-4B31-8A2B-6BB56E75F4CE}" srcOrd="7" destOrd="0" presId="urn:microsoft.com/office/officeart/2018/2/layout/IconVerticalSolidList"/>
    <dgm:cxn modelId="{E5E06E1A-76D6-4AEA-A674-C50496ECB22E}" type="presParOf" srcId="{8D2C4EE3-3505-4E72-9B6E-5591EA833D0F}" destId="{8ABF4AEB-8E74-44FA-A545-3161F0282ECF}" srcOrd="8" destOrd="0" presId="urn:microsoft.com/office/officeart/2018/2/layout/IconVerticalSolidList"/>
    <dgm:cxn modelId="{453AC0CE-3331-4E54-8B6D-0A342A937DA4}" type="presParOf" srcId="{8ABF4AEB-8E74-44FA-A545-3161F0282ECF}" destId="{B6E1C8EE-E023-46F9-B043-D8DD44DA58BC}" srcOrd="0" destOrd="0" presId="urn:microsoft.com/office/officeart/2018/2/layout/IconVerticalSolidList"/>
    <dgm:cxn modelId="{781D8436-1FF3-4652-9811-9C0A8ECFE866}" type="presParOf" srcId="{8ABF4AEB-8E74-44FA-A545-3161F0282ECF}" destId="{346857FC-804B-4DEB-90F9-E45B8AA04949}" srcOrd="1" destOrd="0" presId="urn:microsoft.com/office/officeart/2018/2/layout/IconVerticalSolidList"/>
    <dgm:cxn modelId="{6E083E67-C5E4-440D-923D-92A0E0A583B2}" type="presParOf" srcId="{8ABF4AEB-8E74-44FA-A545-3161F0282ECF}" destId="{F864E75F-0A56-413C-BBD5-844D817B1E6A}" srcOrd="2" destOrd="0" presId="urn:microsoft.com/office/officeart/2018/2/layout/IconVerticalSolidList"/>
    <dgm:cxn modelId="{7BD8FB76-85D7-4AA2-A63E-ED8EB8B186D7}" type="presParOf" srcId="{8ABF4AEB-8E74-44FA-A545-3161F0282ECF}" destId="{5E44C840-4705-4FDC-90D5-8A58C2F3D8BD}" srcOrd="3" destOrd="0" presId="urn:microsoft.com/office/officeart/2018/2/layout/IconVerticalSolidList"/>
    <dgm:cxn modelId="{89C33B6F-0508-46B9-A41F-46ECD645FE36}" type="presParOf" srcId="{8D2C4EE3-3505-4E72-9B6E-5591EA833D0F}" destId="{B8894E22-D7CF-4349-A9CE-01C8D40069A7}" srcOrd="9" destOrd="0" presId="urn:microsoft.com/office/officeart/2018/2/layout/IconVerticalSolidList"/>
    <dgm:cxn modelId="{12C5083C-14B2-4A47-A310-F8FCB591EFAB}" type="presParOf" srcId="{8D2C4EE3-3505-4E72-9B6E-5591EA833D0F}" destId="{1F516F3F-6084-42C1-BD8C-A97C62843240}" srcOrd="10" destOrd="0" presId="urn:microsoft.com/office/officeart/2018/2/layout/IconVerticalSolidList"/>
    <dgm:cxn modelId="{EE89E6A4-7720-42F5-9A8C-67924A07CF02}" type="presParOf" srcId="{1F516F3F-6084-42C1-BD8C-A97C62843240}" destId="{7CD25BEC-DAB6-4297-B41D-3272DFB1462B}" srcOrd="0" destOrd="0" presId="urn:microsoft.com/office/officeart/2018/2/layout/IconVerticalSolidList"/>
    <dgm:cxn modelId="{F178D846-DAF2-4A43-BEF4-36317E5A9CEF}" type="presParOf" srcId="{1F516F3F-6084-42C1-BD8C-A97C62843240}" destId="{4A07FB79-0570-4B0E-A5B5-A234B8D021AC}" srcOrd="1" destOrd="0" presId="urn:microsoft.com/office/officeart/2018/2/layout/IconVerticalSolidList"/>
    <dgm:cxn modelId="{1261DBDD-76BC-4200-B9FE-D163A2B8166E}" type="presParOf" srcId="{1F516F3F-6084-42C1-BD8C-A97C62843240}" destId="{4A9522BE-3120-43B1-B351-1525207ABBA8}" srcOrd="2" destOrd="0" presId="urn:microsoft.com/office/officeart/2018/2/layout/IconVerticalSolidList"/>
    <dgm:cxn modelId="{D26E9120-8249-489F-A159-5DA62E0A3FCE}" type="presParOf" srcId="{1F516F3F-6084-42C1-BD8C-A97C62843240}" destId="{A5935EE8-E10C-48ED-827A-8C91BB64F8A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B5DCA8-F546-D249-A0FA-DF50AAF58E95}" type="doc">
      <dgm:prSet loTypeId="urn:microsoft.com/office/officeart/2008/layout/SquareAccentList" loCatId="" qsTypeId="urn:microsoft.com/office/officeart/2005/8/quickstyle/simple1" qsCatId="simple" csTypeId="urn:microsoft.com/office/officeart/2005/8/colors/accent1_2" csCatId="accent1" phldr="1"/>
      <dgm:spPr/>
      <dgm:t>
        <a:bodyPr/>
        <a:lstStyle/>
        <a:p>
          <a:endParaRPr lang="en-US"/>
        </a:p>
      </dgm:t>
    </dgm:pt>
    <dgm:pt modelId="{1D912F34-83DB-8145-82AB-75DBDE5BE7A2}">
      <dgm:prSet phldrT="[Text]" custT="1"/>
      <dgm:spPr/>
      <dgm:t>
        <a:bodyPr/>
        <a:lstStyle/>
        <a:p>
          <a:r>
            <a:rPr lang="en-US" sz="3600" b="1">
              <a:solidFill>
                <a:schemeClr val="accent1"/>
              </a:solidFill>
            </a:rPr>
            <a:t>Engage 11</a:t>
          </a:r>
        </a:p>
      </dgm:t>
    </dgm:pt>
    <dgm:pt modelId="{066FC4FB-3FFC-0A43-84F9-E7506E054C22}" type="parTrans" cxnId="{E519AF4F-8BB6-3E41-9B5B-BB986E22422F}">
      <dgm:prSet/>
      <dgm:spPr/>
      <dgm:t>
        <a:bodyPr/>
        <a:lstStyle/>
        <a:p>
          <a:endParaRPr lang="en-US"/>
        </a:p>
      </dgm:t>
    </dgm:pt>
    <dgm:pt modelId="{32A0B30E-5AEF-6743-8D6C-7965607D5D67}" type="sibTrans" cxnId="{E519AF4F-8BB6-3E41-9B5B-BB986E22422F}">
      <dgm:prSet/>
      <dgm:spPr/>
      <dgm:t>
        <a:bodyPr/>
        <a:lstStyle/>
        <a:p>
          <a:endParaRPr lang="en-US"/>
        </a:p>
      </dgm:t>
    </dgm:pt>
    <dgm:pt modelId="{D95C951C-2A29-D446-9E07-DEED9288E34C}">
      <dgm:prSet phldrT="[Text]"/>
      <dgm:spPr/>
      <dgm:t>
        <a:bodyPr/>
        <a:lstStyle/>
        <a:p>
          <a:r>
            <a:rPr lang="en-US"/>
            <a:t>Physics 11</a:t>
          </a:r>
        </a:p>
      </dgm:t>
    </dgm:pt>
    <dgm:pt modelId="{CCFC5F42-C9AB-0646-8FEA-FC2F86FCC0FA}" type="parTrans" cxnId="{8B9AB0B0-BCC7-BD4A-AD0B-E795B648D30C}">
      <dgm:prSet/>
      <dgm:spPr/>
      <dgm:t>
        <a:bodyPr/>
        <a:lstStyle/>
        <a:p>
          <a:endParaRPr lang="en-US"/>
        </a:p>
      </dgm:t>
    </dgm:pt>
    <dgm:pt modelId="{9FE8E34D-8BBF-CD48-8EDB-FA7A189D15C1}" type="sibTrans" cxnId="{8B9AB0B0-BCC7-BD4A-AD0B-E795B648D30C}">
      <dgm:prSet/>
      <dgm:spPr/>
      <dgm:t>
        <a:bodyPr/>
        <a:lstStyle/>
        <a:p>
          <a:endParaRPr lang="en-US"/>
        </a:p>
      </dgm:t>
    </dgm:pt>
    <dgm:pt modelId="{4BC8643F-C762-184A-A40B-6236209B6570}">
      <dgm:prSet phldrT="[Text]"/>
      <dgm:spPr/>
      <dgm:t>
        <a:bodyPr/>
        <a:lstStyle/>
        <a:p>
          <a:r>
            <a:rPr lang="en-US"/>
            <a:t>Engineering 11</a:t>
          </a:r>
        </a:p>
      </dgm:t>
    </dgm:pt>
    <dgm:pt modelId="{0967BAE4-E5FE-CA40-B71B-39EB19B80DD8}" type="parTrans" cxnId="{1BAD765C-7CC5-B84F-AF33-0577C136BBF0}">
      <dgm:prSet/>
      <dgm:spPr/>
      <dgm:t>
        <a:bodyPr/>
        <a:lstStyle/>
        <a:p>
          <a:endParaRPr lang="en-US"/>
        </a:p>
      </dgm:t>
    </dgm:pt>
    <dgm:pt modelId="{45BC5D4E-B47A-734C-B4A7-ED8062952FE3}" type="sibTrans" cxnId="{1BAD765C-7CC5-B84F-AF33-0577C136BBF0}">
      <dgm:prSet/>
      <dgm:spPr/>
      <dgm:t>
        <a:bodyPr/>
        <a:lstStyle/>
        <a:p>
          <a:endParaRPr lang="en-US"/>
        </a:p>
      </dgm:t>
    </dgm:pt>
    <dgm:pt modelId="{A042F459-3162-CE43-A9AA-EC8922A6F6D7}">
      <dgm:prSet phldrT="[Text]"/>
      <dgm:spPr/>
      <dgm:t>
        <a:bodyPr/>
        <a:lstStyle/>
        <a:p>
          <a:r>
            <a:rPr lang="en-US"/>
            <a:t>No prerequisites.</a:t>
          </a:r>
        </a:p>
      </dgm:t>
    </dgm:pt>
    <dgm:pt modelId="{26B4CBB4-8553-7641-90BF-957A1D02E7B9}" type="parTrans" cxnId="{EA073B21-018D-5F44-B95B-00A556F756C2}">
      <dgm:prSet/>
      <dgm:spPr/>
      <dgm:t>
        <a:bodyPr/>
        <a:lstStyle/>
        <a:p>
          <a:endParaRPr lang="en-US"/>
        </a:p>
      </dgm:t>
    </dgm:pt>
    <dgm:pt modelId="{FB008580-4AC2-C34E-B759-5D426BAEAFB5}" type="sibTrans" cxnId="{EA073B21-018D-5F44-B95B-00A556F756C2}">
      <dgm:prSet/>
      <dgm:spPr/>
      <dgm:t>
        <a:bodyPr/>
        <a:lstStyle/>
        <a:p>
          <a:endParaRPr lang="en-US"/>
        </a:p>
      </dgm:t>
    </dgm:pt>
    <dgm:pt modelId="{048CA513-9428-4D4B-8434-BBAB257DF904}">
      <dgm:prSet phldrT="[Text]" custT="1"/>
      <dgm:spPr/>
      <dgm:t>
        <a:bodyPr/>
        <a:lstStyle/>
        <a:p>
          <a:r>
            <a:rPr lang="en-US" sz="3600" b="1">
              <a:solidFill>
                <a:schemeClr val="accent1"/>
              </a:solidFill>
            </a:rPr>
            <a:t>Engage 12</a:t>
          </a:r>
        </a:p>
      </dgm:t>
    </dgm:pt>
    <dgm:pt modelId="{FDEB2864-40F5-B24C-B271-D95A875B12D1}" type="parTrans" cxnId="{B8E1A7F5-751A-4F44-8D96-C8098F01E5FD}">
      <dgm:prSet/>
      <dgm:spPr/>
      <dgm:t>
        <a:bodyPr/>
        <a:lstStyle/>
        <a:p>
          <a:endParaRPr lang="en-US"/>
        </a:p>
      </dgm:t>
    </dgm:pt>
    <dgm:pt modelId="{3D90412F-8E74-974E-8695-582C9AE3D318}" type="sibTrans" cxnId="{B8E1A7F5-751A-4F44-8D96-C8098F01E5FD}">
      <dgm:prSet/>
      <dgm:spPr/>
      <dgm:t>
        <a:bodyPr/>
        <a:lstStyle/>
        <a:p>
          <a:endParaRPr lang="en-US"/>
        </a:p>
      </dgm:t>
    </dgm:pt>
    <dgm:pt modelId="{8678B8A4-CCDF-7F4E-9DBD-7F772604B853}">
      <dgm:prSet phldrT="[Text]"/>
      <dgm:spPr/>
      <dgm:t>
        <a:bodyPr/>
        <a:lstStyle/>
        <a:p>
          <a:r>
            <a:rPr lang="en-US"/>
            <a:t>Physics 12</a:t>
          </a:r>
        </a:p>
      </dgm:t>
    </dgm:pt>
    <dgm:pt modelId="{2D3EF292-4261-0749-84B0-D646C5BF1813}" type="parTrans" cxnId="{8C0488A5-1A62-804E-BB59-C85795C35538}">
      <dgm:prSet/>
      <dgm:spPr/>
      <dgm:t>
        <a:bodyPr/>
        <a:lstStyle/>
        <a:p>
          <a:endParaRPr lang="en-US"/>
        </a:p>
      </dgm:t>
    </dgm:pt>
    <dgm:pt modelId="{6EEDBE44-E1DD-694D-B937-10D25FA5161E}" type="sibTrans" cxnId="{8C0488A5-1A62-804E-BB59-C85795C35538}">
      <dgm:prSet/>
      <dgm:spPr/>
      <dgm:t>
        <a:bodyPr/>
        <a:lstStyle/>
        <a:p>
          <a:endParaRPr lang="en-US"/>
        </a:p>
      </dgm:t>
    </dgm:pt>
    <dgm:pt modelId="{C9CCFC1C-331B-5D49-87F3-9EBE37D6A0B5}">
      <dgm:prSet phldrT="[Text]"/>
      <dgm:spPr/>
      <dgm:t>
        <a:bodyPr/>
        <a:lstStyle/>
        <a:p>
          <a:r>
            <a:rPr lang="en-US"/>
            <a:t>Engineering 12</a:t>
          </a:r>
        </a:p>
      </dgm:t>
    </dgm:pt>
    <dgm:pt modelId="{697F8595-E37D-8842-8425-E0D99C6BD499}" type="parTrans" cxnId="{B4F7C896-EEF9-6647-A82D-EAC28609A5C9}">
      <dgm:prSet/>
      <dgm:spPr/>
      <dgm:t>
        <a:bodyPr/>
        <a:lstStyle/>
        <a:p>
          <a:endParaRPr lang="en-US"/>
        </a:p>
      </dgm:t>
    </dgm:pt>
    <dgm:pt modelId="{6E34E89C-B4D1-7D41-A7AF-9972ED58C49B}" type="sibTrans" cxnId="{B4F7C896-EEF9-6647-A82D-EAC28609A5C9}">
      <dgm:prSet/>
      <dgm:spPr/>
      <dgm:t>
        <a:bodyPr/>
        <a:lstStyle/>
        <a:p>
          <a:endParaRPr lang="en-US"/>
        </a:p>
      </dgm:t>
    </dgm:pt>
    <dgm:pt modelId="{FC170E31-09FD-FC42-9AB6-0FED403CB196}">
      <dgm:prSet phldrT="[Text]"/>
      <dgm:spPr/>
      <dgm:t>
        <a:bodyPr/>
        <a:lstStyle/>
        <a:p>
          <a:r>
            <a:rPr lang="en-US"/>
            <a:t>Engage 11 OR Physics 11</a:t>
          </a:r>
        </a:p>
      </dgm:t>
    </dgm:pt>
    <dgm:pt modelId="{707AAEF0-295D-4545-B219-7A5868427655}" type="parTrans" cxnId="{26D64607-533E-2D43-8109-463BF6A924A9}">
      <dgm:prSet/>
      <dgm:spPr/>
      <dgm:t>
        <a:bodyPr/>
        <a:lstStyle/>
        <a:p>
          <a:endParaRPr lang="en-US"/>
        </a:p>
      </dgm:t>
    </dgm:pt>
    <dgm:pt modelId="{2826C9C8-5CAA-C140-B25B-871D3A72DA80}" type="sibTrans" cxnId="{26D64607-533E-2D43-8109-463BF6A924A9}">
      <dgm:prSet/>
      <dgm:spPr/>
      <dgm:t>
        <a:bodyPr/>
        <a:lstStyle/>
        <a:p>
          <a:endParaRPr lang="en-US"/>
        </a:p>
      </dgm:t>
    </dgm:pt>
    <dgm:pt modelId="{6991639F-CEBD-8E47-A08E-FEA638EEC928}" type="pres">
      <dgm:prSet presAssocID="{F0B5DCA8-F546-D249-A0FA-DF50AAF58E95}" presName="layout" presStyleCnt="0">
        <dgm:presLayoutVars>
          <dgm:chMax/>
          <dgm:chPref/>
          <dgm:dir/>
          <dgm:resizeHandles/>
        </dgm:presLayoutVars>
      </dgm:prSet>
      <dgm:spPr/>
    </dgm:pt>
    <dgm:pt modelId="{8FA8E6FE-E4E3-B74F-8821-FDE4F1080417}" type="pres">
      <dgm:prSet presAssocID="{1D912F34-83DB-8145-82AB-75DBDE5BE7A2}" presName="root" presStyleCnt="0">
        <dgm:presLayoutVars>
          <dgm:chMax/>
          <dgm:chPref/>
        </dgm:presLayoutVars>
      </dgm:prSet>
      <dgm:spPr/>
    </dgm:pt>
    <dgm:pt modelId="{4F139AF7-2135-6649-A713-E0448DB5058C}" type="pres">
      <dgm:prSet presAssocID="{1D912F34-83DB-8145-82AB-75DBDE5BE7A2}" presName="rootComposite" presStyleCnt="0">
        <dgm:presLayoutVars/>
      </dgm:prSet>
      <dgm:spPr/>
    </dgm:pt>
    <dgm:pt modelId="{F3FFE3BD-5B58-F243-BB1D-58916CFB4D54}" type="pres">
      <dgm:prSet presAssocID="{1D912F34-83DB-8145-82AB-75DBDE5BE7A2}" presName="ParentAccent" presStyleLbl="alignNode1" presStyleIdx="0" presStyleCnt="2"/>
      <dgm:spPr/>
    </dgm:pt>
    <dgm:pt modelId="{B5C8D93A-2700-FE47-9CCF-F373CE56F6A4}" type="pres">
      <dgm:prSet presAssocID="{1D912F34-83DB-8145-82AB-75DBDE5BE7A2}" presName="ParentSmallAccent" presStyleLbl="fgAcc1" presStyleIdx="0" presStyleCnt="2"/>
      <dgm:spPr/>
    </dgm:pt>
    <dgm:pt modelId="{3706A5C0-9756-8C47-A616-8AAE3D5AC3E2}" type="pres">
      <dgm:prSet presAssocID="{1D912F34-83DB-8145-82AB-75DBDE5BE7A2}" presName="Parent" presStyleLbl="revTx" presStyleIdx="0" presStyleCnt="8">
        <dgm:presLayoutVars>
          <dgm:chMax/>
          <dgm:chPref val="4"/>
          <dgm:bulletEnabled val="1"/>
        </dgm:presLayoutVars>
      </dgm:prSet>
      <dgm:spPr/>
    </dgm:pt>
    <dgm:pt modelId="{EA396E08-6B10-9648-94FC-66F7EE2432B5}" type="pres">
      <dgm:prSet presAssocID="{1D912F34-83DB-8145-82AB-75DBDE5BE7A2}" presName="childShape" presStyleCnt="0">
        <dgm:presLayoutVars>
          <dgm:chMax val="0"/>
          <dgm:chPref val="0"/>
        </dgm:presLayoutVars>
      </dgm:prSet>
      <dgm:spPr/>
    </dgm:pt>
    <dgm:pt modelId="{BDBE9850-6C67-7F48-AE69-91F5D28D21E1}" type="pres">
      <dgm:prSet presAssocID="{D95C951C-2A29-D446-9E07-DEED9288E34C}" presName="childComposite" presStyleCnt="0">
        <dgm:presLayoutVars>
          <dgm:chMax val="0"/>
          <dgm:chPref val="0"/>
        </dgm:presLayoutVars>
      </dgm:prSet>
      <dgm:spPr/>
    </dgm:pt>
    <dgm:pt modelId="{A48021A2-8581-3F47-AD87-3371659A0111}" type="pres">
      <dgm:prSet presAssocID="{D95C951C-2A29-D446-9E07-DEED9288E34C}" presName="ChildAccent" presStyleLbl="solidFgAcc1" presStyleIdx="0" presStyleCnt="6"/>
      <dgm:spPr>
        <a:gradFill rotWithShape="0">
          <a:gsLst>
            <a:gs pos="1000">
              <a:schemeClr val="accent1">
                <a:lumMod val="60000"/>
                <a:lumOff val="40000"/>
              </a:schemeClr>
            </a:gs>
            <a:gs pos="100000">
              <a:schemeClr val="bg1"/>
            </a:gs>
          </a:gsLst>
          <a:lin ang="5400000" scaled="0"/>
        </a:gradFill>
      </dgm:spPr>
    </dgm:pt>
    <dgm:pt modelId="{CF198D6A-08E5-874F-95D9-FD8223EC2A37}" type="pres">
      <dgm:prSet presAssocID="{D95C951C-2A29-D446-9E07-DEED9288E34C}" presName="Child" presStyleLbl="revTx" presStyleIdx="1" presStyleCnt="8">
        <dgm:presLayoutVars>
          <dgm:chMax val="0"/>
          <dgm:chPref val="0"/>
          <dgm:bulletEnabled val="1"/>
        </dgm:presLayoutVars>
      </dgm:prSet>
      <dgm:spPr/>
    </dgm:pt>
    <dgm:pt modelId="{82D1B434-92FA-E643-A628-C0E71F30335D}" type="pres">
      <dgm:prSet presAssocID="{4BC8643F-C762-184A-A40B-6236209B6570}" presName="childComposite" presStyleCnt="0">
        <dgm:presLayoutVars>
          <dgm:chMax val="0"/>
          <dgm:chPref val="0"/>
        </dgm:presLayoutVars>
      </dgm:prSet>
      <dgm:spPr/>
    </dgm:pt>
    <dgm:pt modelId="{B8BCB8D1-B7A5-B045-BFC8-038F8F30415E}" type="pres">
      <dgm:prSet presAssocID="{4BC8643F-C762-184A-A40B-6236209B6570}" presName="ChildAccent" presStyleLbl="solidFgAcc1" presStyleIdx="1" presStyleCnt="6"/>
      <dgm:spPr>
        <a:gradFill rotWithShape="0">
          <a:gsLst>
            <a:gs pos="1000">
              <a:schemeClr val="accent1">
                <a:lumMod val="60000"/>
                <a:lumOff val="40000"/>
              </a:schemeClr>
            </a:gs>
            <a:gs pos="100000">
              <a:schemeClr val="bg1"/>
            </a:gs>
          </a:gsLst>
          <a:lin ang="5400000" scaled="0"/>
        </a:gradFill>
      </dgm:spPr>
    </dgm:pt>
    <dgm:pt modelId="{B19FC716-2EF1-4549-B250-B86C9E50D284}" type="pres">
      <dgm:prSet presAssocID="{4BC8643F-C762-184A-A40B-6236209B6570}" presName="Child" presStyleLbl="revTx" presStyleIdx="2" presStyleCnt="8">
        <dgm:presLayoutVars>
          <dgm:chMax val="0"/>
          <dgm:chPref val="0"/>
          <dgm:bulletEnabled val="1"/>
        </dgm:presLayoutVars>
      </dgm:prSet>
      <dgm:spPr/>
    </dgm:pt>
    <dgm:pt modelId="{BE745AE2-5A9D-7B44-951A-75A71318C39F}" type="pres">
      <dgm:prSet presAssocID="{A042F459-3162-CE43-A9AA-EC8922A6F6D7}" presName="childComposite" presStyleCnt="0">
        <dgm:presLayoutVars>
          <dgm:chMax val="0"/>
          <dgm:chPref val="0"/>
        </dgm:presLayoutVars>
      </dgm:prSet>
      <dgm:spPr/>
    </dgm:pt>
    <dgm:pt modelId="{93CC0FC1-0D64-F148-B91E-30726B998E56}" type="pres">
      <dgm:prSet presAssocID="{A042F459-3162-CE43-A9AA-EC8922A6F6D7}" presName="ChildAccent" presStyleLbl="solidFgAcc1" presStyleIdx="2" presStyleCnt="6"/>
      <dgm:spPr>
        <a:gradFill rotWithShape="0">
          <a:gsLst>
            <a:gs pos="1000">
              <a:schemeClr val="accent1">
                <a:lumMod val="60000"/>
                <a:lumOff val="40000"/>
              </a:schemeClr>
            </a:gs>
            <a:gs pos="100000">
              <a:schemeClr val="bg1"/>
            </a:gs>
          </a:gsLst>
          <a:lin ang="5400000" scaled="0"/>
        </a:gradFill>
      </dgm:spPr>
    </dgm:pt>
    <dgm:pt modelId="{CF72C746-1B41-D346-BDE2-C1FFD88A57BF}" type="pres">
      <dgm:prSet presAssocID="{A042F459-3162-CE43-A9AA-EC8922A6F6D7}" presName="Child" presStyleLbl="revTx" presStyleIdx="3" presStyleCnt="8">
        <dgm:presLayoutVars>
          <dgm:chMax val="0"/>
          <dgm:chPref val="0"/>
          <dgm:bulletEnabled val="1"/>
        </dgm:presLayoutVars>
      </dgm:prSet>
      <dgm:spPr/>
    </dgm:pt>
    <dgm:pt modelId="{1A01398F-E9E5-FE4A-A503-6FF34A9F6EA0}" type="pres">
      <dgm:prSet presAssocID="{048CA513-9428-4D4B-8434-BBAB257DF904}" presName="root" presStyleCnt="0">
        <dgm:presLayoutVars>
          <dgm:chMax/>
          <dgm:chPref/>
        </dgm:presLayoutVars>
      </dgm:prSet>
      <dgm:spPr/>
    </dgm:pt>
    <dgm:pt modelId="{98EBBD86-F33C-5B49-B9B7-5311AD8E47D7}" type="pres">
      <dgm:prSet presAssocID="{048CA513-9428-4D4B-8434-BBAB257DF904}" presName="rootComposite" presStyleCnt="0">
        <dgm:presLayoutVars/>
      </dgm:prSet>
      <dgm:spPr/>
    </dgm:pt>
    <dgm:pt modelId="{415774B1-5121-D944-BE6B-4E2534113850}" type="pres">
      <dgm:prSet presAssocID="{048CA513-9428-4D4B-8434-BBAB257DF904}" presName="ParentAccent" presStyleLbl="alignNode1" presStyleIdx="1" presStyleCnt="2"/>
      <dgm:spPr/>
    </dgm:pt>
    <dgm:pt modelId="{9B87EECF-0FFB-3149-9E6B-C46796880F21}" type="pres">
      <dgm:prSet presAssocID="{048CA513-9428-4D4B-8434-BBAB257DF904}" presName="ParentSmallAccent" presStyleLbl="fgAcc1" presStyleIdx="1" presStyleCnt="2"/>
      <dgm:spPr/>
    </dgm:pt>
    <dgm:pt modelId="{3A624104-DFCF-B242-BCAD-147CC512FE01}" type="pres">
      <dgm:prSet presAssocID="{048CA513-9428-4D4B-8434-BBAB257DF904}" presName="Parent" presStyleLbl="revTx" presStyleIdx="4" presStyleCnt="8">
        <dgm:presLayoutVars>
          <dgm:chMax/>
          <dgm:chPref val="4"/>
          <dgm:bulletEnabled val="1"/>
        </dgm:presLayoutVars>
      </dgm:prSet>
      <dgm:spPr/>
    </dgm:pt>
    <dgm:pt modelId="{E38DBCA7-5288-144E-A45B-3C0BEC33DC47}" type="pres">
      <dgm:prSet presAssocID="{048CA513-9428-4D4B-8434-BBAB257DF904}" presName="childShape" presStyleCnt="0">
        <dgm:presLayoutVars>
          <dgm:chMax val="0"/>
          <dgm:chPref val="0"/>
        </dgm:presLayoutVars>
      </dgm:prSet>
      <dgm:spPr/>
    </dgm:pt>
    <dgm:pt modelId="{5BCE852C-1908-5041-AECF-102593C26A7E}" type="pres">
      <dgm:prSet presAssocID="{8678B8A4-CCDF-7F4E-9DBD-7F772604B853}" presName="childComposite" presStyleCnt="0">
        <dgm:presLayoutVars>
          <dgm:chMax val="0"/>
          <dgm:chPref val="0"/>
        </dgm:presLayoutVars>
      </dgm:prSet>
      <dgm:spPr/>
    </dgm:pt>
    <dgm:pt modelId="{32547103-AD41-AF42-832E-BF355AB4CE38}" type="pres">
      <dgm:prSet presAssocID="{8678B8A4-CCDF-7F4E-9DBD-7F772604B853}" presName="ChildAccent" presStyleLbl="solidFgAcc1" presStyleIdx="3" presStyleCnt="6"/>
      <dgm:spPr>
        <a:gradFill rotWithShape="0">
          <a:gsLst>
            <a:gs pos="1000">
              <a:schemeClr val="accent1">
                <a:lumMod val="60000"/>
                <a:lumOff val="40000"/>
              </a:schemeClr>
            </a:gs>
            <a:gs pos="100000">
              <a:schemeClr val="bg1"/>
            </a:gs>
          </a:gsLst>
          <a:lin ang="5400000" scaled="0"/>
        </a:gradFill>
      </dgm:spPr>
    </dgm:pt>
    <dgm:pt modelId="{5D9EBBB7-A51B-DC43-A95A-7EF499496AE2}" type="pres">
      <dgm:prSet presAssocID="{8678B8A4-CCDF-7F4E-9DBD-7F772604B853}" presName="Child" presStyleLbl="revTx" presStyleIdx="5" presStyleCnt="8">
        <dgm:presLayoutVars>
          <dgm:chMax val="0"/>
          <dgm:chPref val="0"/>
          <dgm:bulletEnabled val="1"/>
        </dgm:presLayoutVars>
      </dgm:prSet>
      <dgm:spPr/>
    </dgm:pt>
    <dgm:pt modelId="{60602104-59C3-7F4A-8BBC-4656E89986D2}" type="pres">
      <dgm:prSet presAssocID="{C9CCFC1C-331B-5D49-87F3-9EBE37D6A0B5}" presName="childComposite" presStyleCnt="0">
        <dgm:presLayoutVars>
          <dgm:chMax val="0"/>
          <dgm:chPref val="0"/>
        </dgm:presLayoutVars>
      </dgm:prSet>
      <dgm:spPr/>
    </dgm:pt>
    <dgm:pt modelId="{3BD5A239-52A5-A141-9530-568F838ED519}" type="pres">
      <dgm:prSet presAssocID="{C9CCFC1C-331B-5D49-87F3-9EBE37D6A0B5}" presName="ChildAccent" presStyleLbl="solidFgAcc1" presStyleIdx="4" presStyleCnt="6"/>
      <dgm:spPr>
        <a:gradFill rotWithShape="0">
          <a:gsLst>
            <a:gs pos="1000">
              <a:schemeClr val="accent1">
                <a:lumMod val="60000"/>
                <a:lumOff val="40000"/>
              </a:schemeClr>
            </a:gs>
            <a:gs pos="100000">
              <a:schemeClr val="bg1"/>
            </a:gs>
          </a:gsLst>
          <a:lin ang="5400000" scaled="0"/>
        </a:gradFill>
      </dgm:spPr>
    </dgm:pt>
    <dgm:pt modelId="{EB269A18-DE53-9B42-8F30-24365B7EC123}" type="pres">
      <dgm:prSet presAssocID="{C9CCFC1C-331B-5D49-87F3-9EBE37D6A0B5}" presName="Child" presStyleLbl="revTx" presStyleIdx="6" presStyleCnt="8">
        <dgm:presLayoutVars>
          <dgm:chMax val="0"/>
          <dgm:chPref val="0"/>
          <dgm:bulletEnabled val="1"/>
        </dgm:presLayoutVars>
      </dgm:prSet>
      <dgm:spPr/>
    </dgm:pt>
    <dgm:pt modelId="{B6BA0F77-08CB-D648-B39D-0BDC19F7DAC4}" type="pres">
      <dgm:prSet presAssocID="{FC170E31-09FD-FC42-9AB6-0FED403CB196}" presName="childComposite" presStyleCnt="0">
        <dgm:presLayoutVars>
          <dgm:chMax val="0"/>
          <dgm:chPref val="0"/>
        </dgm:presLayoutVars>
      </dgm:prSet>
      <dgm:spPr/>
    </dgm:pt>
    <dgm:pt modelId="{863B88CC-D210-114F-A33C-8229FB0447A5}" type="pres">
      <dgm:prSet presAssocID="{FC170E31-09FD-FC42-9AB6-0FED403CB196}" presName="ChildAccent" presStyleLbl="solidFgAcc1" presStyleIdx="5" presStyleCnt="6"/>
      <dgm:spPr>
        <a:gradFill rotWithShape="0">
          <a:gsLst>
            <a:gs pos="1000">
              <a:schemeClr val="accent1">
                <a:lumMod val="60000"/>
                <a:lumOff val="40000"/>
              </a:schemeClr>
            </a:gs>
            <a:gs pos="100000">
              <a:schemeClr val="bg1"/>
            </a:gs>
          </a:gsLst>
          <a:lin ang="5400000" scaled="0"/>
        </a:gradFill>
      </dgm:spPr>
    </dgm:pt>
    <dgm:pt modelId="{C7A5791E-0693-5B49-A94C-679202501B15}" type="pres">
      <dgm:prSet presAssocID="{FC170E31-09FD-FC42-9AB6-0FED403CB196}" presName="Child" presStyleLbl="revTx" presStyleIdx="7" presStyleCnt="8">
        <dgm:presLayoutVars>
          <dgm:chMax val="0"/>
          <dgm:chPref val="0"/>
          <dgm:bulletEnabled val="1"/>
        </dgm:presLayoutVars>
      </dgm:prSet>
      <dgm:spPr/>
    </dgm:pt>
  </dgm:ptLst>
  <dgm:cxnLst>
    <dgm:cxn modelId="{DF922D06-4C51-774A-B50E-A52DFC896D04}" type="presOf" srcId="{A042F459-3162-CE43-A9AA-EC8922A6F6D7}" destId="{CF72C746-1B41-D346-BDE2-C1FFD88A57BF}" srcOrd="0" destOrd="0" presId="urn:microsoft.com/office/officeart/2008/layout/SquareAccentList"/>
    <dgm:cxn modelId="{26D64607-533E-2D43-8109-463BF6A924A9}" srcId="{048CA513-9428-4D4B-8434-BBAB257DF904}" destId="{FC170E31-09FD-FC42-9AB6-0FED403CB196}" srcOrd="2" destOrd="0" parTransId="{707AAEF0-295D-4545-B219-7A5868427655}" sibTransId="{2826C9C8-5CAA-C140-B25B-871D3A72DA80}"/>
    <dgm:cxn modelId="{EA073B21-018D-5F44-B95B-00A556F756C2}" srcId="{1D912F34-83DB-8145-82AB-75DBDE5BE7A2}" destId="{A042F459-3162-CE43-A9AA-EC8922A6F6D7}" srcOrd="2" destOrd="0" parTransId="{26B4CBB4-8553-7641-90BF-957A1D02E7B9}" sibTransId="{FB008580-4AC2-C34E-B759-5D426BAEAFB5}"/>
    <dgm:cxn modelId="{D3B8A321-513F-AE4D-90CF-EE675BC42B1B}" type="presOf" srcId="{F0B5DCA8-F546-D249-A0FA-DF50AAF58E95}" destId="{6991639F-CEBD-8E47-A08E-FEA638EEC928}" srcOrd="0" destOrd="0" presId="urn:microsoft.com/office/officeart/2008/layout/SquareAccentList"/>
    <dgm:cxn modelId="{EF457926-543B-1148-B3F5-5136B2142A18}" type="presOf" srcId="{8678B8A4-CCDF-7F4E-9DBD-7F772604B853}" destId="{5D9EBBB7-A51B-DC43-A95A-7EF499496AE2}" srcOrd="0" destOrd="0" presId="urn:microsoft.com/office/officeart/2008/layout/SquareAccentList"/>
    <dgm:cxn modelId="{1BAD765C-7CC5-B84F-AF33-0577C136BBF0}" srcId="{1D912F34-83DB-8145-82AB-75DBDE5BE7A2}" destId="{4BC8643F-C762-184A-A40B-6236209B6570}" srcOrd="1" destOrd="0" parTransId="{0967BAE4-E5FE-CA40-B71B-39EB19B80DD8}" sibTransId="{45BC5D4E-B47A-734C-B4A7-ED8062952FE3}"/>
    <dgm:cxn modelId="{6CDB0044-C503-2E42-906B-8E258614AC53}" type="presOf" srcId="{4BC8643F-C762-184A-A40B-6236209B6570}" destId="{B19FC716-2EF1-4549-B250-B86C9E50D284}" srcOrd="0" destOrd="0" presId="urn:microsoft.com/office/officeart/2008/layout/SquareAccentList"/>
    <dgm:cxn modelId="{E519AF4F-8BB6-3E41-9B5B-BB986E22422F}" srcId="{F0B5DCA8-F546-D249-A0FA-DF50AAF58E95}" destId="{1D912F34-83DB-8145-82AB-75DBDE5BE7A2}" srcOrd="0" destOrd="0" parTransId="{066FC4FB-3FFC-0A43-84F9-E7506E054C22}" sibTransId="{32A0B30E-5AEF-6743-8D6C-7965607D5D67}"/>
    <dgm:cxn modelId="{2362EE57-BAC4-9948-B4EE-171855821D80}" type="presOf" srcId="{FC170E31-09FD-FC42-9AB6-0FED403CB196}" destId="{C7A5791E-0693-5B49-A94C-679202501B15}" srcOrd="0" destOrd="0" presId="urn:microsoft.com/office/officeart/2008/layout/SquareAccentList"/>
    <dgm:cxn modelId="{D5F5CD8F-EC18-5041-9FFD-7C8A9FDC918F}" type="presOf" srcId="{048CA513-9428-4D4B-8434-BBAB257DF904}" destId="{3A624104-DFCF-B242-BCAD-147CC512FE01}" srcOrd="0" destOrd="0" presId="urn:microsoft.com/office/officeart/2008/layout/SquareAccentList"/>
    <dgm:cxn modelId="{500F4B90-1453-5D4B-B873-F63547035EDB}" type="presOf" srcId="{1D912F34-83DB-8145-82AB-75DBDE5BE7A2}" destId="{3706A5C0-9756-8C47-A616-8AAE3D5AC3E2}" srcOrd="0" destOrd="0" presId="urn:microsoft.com/office/officeart/2008/layout/SquareAccentList"/>
    <dgm:cxn modelId="{B4F7C896-EEF9-6647-A82D-EAC28609A5C9}" srcId="{048CA513-9428-4D4B-8434-BBAB257DF904}" destId="{C9CCFC1C-331B-5D49-87F3-9EBE37D6A0B5}" srcOrd="1" destOrd="0" parTransId="{697F8595-E37D-8842-8425-E0D99C6BD499}" sibTransId="{6E34E89C-B4D1-7D41-A7AF-9972ED58C49B}"/>
    <dgm:cxn modelId="{8C0488A5-1A62-804E-BB59-C85795C35538}" srcId="{048CA513-9428-4D4B-8434-BBAB257DF904}" destId="{8678B8A4-CCDF-7F4E-9DBD-7F772604B853}" srcOrd="0" destOrd="0" parTransId="{2D3EF292-4261-0749-84B0-D646C5BF1813}" sibTransId="{6EEDBE44-E1DD-694D-B937-10D25FA5161E}"/>
    <dgm:cxn modelId="{F16935AD-7809-F245-822D-42258AD36275}" type="presOf" srcId="{D95C951C-2A29-D446-9E07-DEED9288E34C}" destId="{CF198D6A-08E5-874F-95D9-FD8223EC2A37}" srcOrd="0" destOrd="0" presId="urn:microsoft.com/office/officeart/2008/layout/SquareAccentList"/>
    <dgm:cxn modelId="{8B9AB0B0-BCC7-BD4A-AD0B-E795B648D30C}" srcId="{1D912F34-83DB-8145-82AB-75DBDE5BE7A2}" destId="{D95C951C-2A29-D446-9E07-DEED9288E34C}" srcOrd="0" destOrd="0" parTransId="{CCFC5F42-C9AB-0646-8FEA-FC2F86FCC0FA}" sibTransId="{9FE8E34D-8BBF-CD48-8EDB-FA7A189D15C1}"/>
    <dgm:cxn modelId="{91EFB2D8-1143-0140-8BAE-70EAAA793F45}" type="presOf" srcId="{C9CCFC1C-331B-5D49-87F3-9EBE37D6A0B5}" destId="{EB269A18-DE53-9B42-8F30-24365B7EC123}" srcOrd="0" destOrd="0" presId="urn:microsoft.com/office/officeart/2008/layout/SquareAccentList"/>
    <dgm:cxn modelId="{B8E1A7F5-751A-4F44-8D96-C8098F01E5FD}" srcId="{F0B5DCA8-F546-D249-A0FA-DF50AAF58E95}" destId="{048CA513-9428-4D4B-8434-BBAB257DF904}" srcOrd="1" destOrd="0" parTransId="{FDEB2864-40F5-B24C-B271-D95A875B12D1}" sibTransId="{3D90412F-8E74-974E-8695-582C9AE3D318}"/>
    <dgm:cxn modelId="{DADB6E33-6A0D-2647-BADF-702E2101E112}" type="presParOf" srcId="{6991639F-CEBD-8E47-A08E-FEA638EEC928}" destId="{8FA8E6FE-E4E3-B74F-8821-FDE4F1080417}" srcOrd="0" destOrd="0" presId="urn:microsoft.com/office/officeart/2008/layout/SquareAccentList"/>
    <dgm:cxn modelId="{377FF603-AE9B-E14B-9DBD-FF55118BCEC9}" type="presParOf" srcId="{8FA8E6FE-E4E3-B74F-8821-FDE4F1080417}" destId="{4F139AF7-2135-6649-A713-E0448DB5058C}" srcOrd="0" destOrd="0" presId="urn:microsoft.com/office/officeart/2008/layout/SquareAccentList"/>
    <dgm:cxn modelId="{EFC1B7B5-AD67-CE48-B07E-117165032B02}" type="presParOf" srcId="{4F139AF7-2135-6649-A713-E0448DB5058C}" destId="{F3FFE3BD-5B58-F243-BB1D-58916CFB4D54}" srcOrd="0" destOrd="0" presId="urn:microsoft.com/office/officeart/2008/layout/SquareAccentList"/>
    <dgm:cxn modelId="{0F19DEC6-E749-6443-ADFD-D94F2315C0BC}" type="presParOf" srcId="{4F139AF7-2135-6649-A713-E0448DB5058C}" destId="{B5C8D93A-2700-FE47-9CCF-F373CE56F6A4}" srcOrd="1" destOrd="0" presId="urn:microsoft.com/office/officeart/2008/layout/SquareAccentList"/>
    <dgm:cxn modelId="{FB168AE3-BD18-AA40-AE77-DD2896C93866}" type="presParOf" srcId="{4F139AF7-2135-6649-A713-E0448DB5058C}" destId="{3706A5C0-9756-8C47-A616-8AAE3D5AC3E2}" srcOrd="2" destOrd="0" presId="urn:microsoft.com/office/officeart/2008/layout/SquareAccentList"/>
    <dgm:cxn modelId="{71A4BB2E-3934-FB4F-945C-93A6E64CD838}" type="presParOf" srcId="{8FA8E6FE-E4E3-B74F-8821-FDE4F1080417}" destId="{EA396E08-6B10-9648-94FC-66F7EE2432B5}" srcOrd="1" destOrd="0" presId="urn:microsoft.com/office/officeart/2008/layout/SquareAccentList"/>
    <dgm:cxn modelId="{8ECD52CF-1FA7-2B4B-B9BB-FA57884548AC}" type="presParOf" srcId="{EA396E08-6B10-9648-94FC-66F7EE2432B5}" destId="{BDBE9850-6C67-7F48-AE69-91F5D28D21E1}" srcOrd="0" destOrd="0" presId="urn:microsoft.com/office/officeart/2008/layout/SquareAccentList"/>
    <dgm:cxn modelId="{9C0C4166-6C0B-194B-8314-356922B83F43}" type="presParOf" srcId="{BDBE9850-6C67-7F48-AE69-91F5D28D21E1}" destId="{A48021A2-8581-3F47-AD87-3371659A0111}" srcOrd="0" destOrd="0" presId="urn:microsoft.com/office/officeart/2008/layout/SquareAccentList"/>
    <dgm:cxn modelId="{68FE3070-95FA-1848-883B-36115B8E90A2}" type="presParOf" srcId="{BDBE9850-6C67-7F48-AE69-91F5D28D21E1}" destId="{CF198D6A-08E5-874F-95D9-FD8223EC2A37}" srcOrd="1" destOrd="0" presId="urn:microsoft.com/office/officeart/2008/layout/SquareAccentList"/>
    <dgm:cxn modelId="{B154C50D-8348-EE45-8501-269A9AE67D5D}" type="presParOf" srcId="{EA396E08-6B10-9648-94FC-66F7EE2432B5}" destId="{82D1B434-92FA-E643-A628-C0E71F30335D}" srcOrd="1" destOrd="0" presId="urn:microsoft.com/office/officeart/2008/layout/SquareAccentList"/>
    <dgm:cxn modelId="{CE4675E0-E670-9C47-A022-A6D57F6DCD86}" type="presParOf" srcId="{82D1B434-92FA-E643-A628-C0E71F30335D}" destId="{B8BCB8D1-B7A5-B045-BFC8-038F8F30415E}" srcOrd="0" destOrd="0" presId="urn:microsoft.com/office/officeart/2008/layout/SquareAccentList"/>
    <dgm:cxn modelId="{8015C5E6-BCDF-8843-98A3-63E4184BC671}" type="presParOf" srcId="{82D1B434-92FA-E643-A628-C0E71F30335D}" destId="{B19FC716-2EF1-4549-B250-B86C9E50D284}" srcOrd="1" destOrd="0" presId="urn:microsoft.com/office/officeart/2008/layout/SquareAccentList"/>
    <dgm:cxn modelId="{7F4C7B11-7688-8A49-A765-C53798E517BC}" type="presParOf" srcId="{EA396E08-6B10-9648-94FC-66F7EE2432B5}" destId="{BE745AE2-5A9D-7B44-951A-75A71318C39F}" srcOrd="2" destOrd="0" presId="urn:microsoft.com/office/officeart/2008/layout/SquareAccentList"/>
    <dgm:cxn modelId="{B270B070-129E-D943-8AE1-026B4D8B1B2B}" type="presParOf" srcId="{BE745AE2-5A9D-7B44-951A-75A71318C39F}" destId="{93CC0FC1-0D64-F148-B91E-30726B998E56}" srcOrd="0" destOrd="0" presId="urn:microsoft.com/office/officeart/2008/layout/SquareAccentList"/>
    <dgm:cxn modelId="{8BDB8A4F-2F22-C64F-BD26-7E474419AC4A}" type="presParOf" srcId="{BE745AE2-5A9D-7B44-951A-75A71318C39F}" destId="{CF72C746-1B41-D346-BDE2-C1FFD88A57BF}" srcOrd="1" destOrd="0" presId="urn:microsoft.com/office/officeart/2008/layout/SquareAccentList"/>
    <dgm:cxn modelId="{3F4896BA-CD57-AB41-8D22-61B954349745}" type="presParOf" srcId="{6991639F-CEBD-8E47-A08E-FEA638EEC928}" destId="{1A01398F-E9E5-FE4A-A503-6FF34A9F6EA0}" srcOrd="1" destOrd="0" presId="urn:microsoft.com/office/officeart/2008/layout/SquareAccentList"/>
    <dgm:cxn modelId="{2BD78F3D-D9E6-2747-A6CC-5C56DD09F585}" type="presParOf" srcId="{1A01398F-E9E5-FE4A-A503-6FF34A9F6EA0}" destId="{98EBBD86-F33C-5B49-B9B7-5311AD8E47D7}" srcOrd="0" destOrd="0" presId="urn:microsoft.com/office/officeart/2008/layout/SquareAccentList"/>
    <dgm:cxn modelId="{7497971F-D1EE-5045-B8C5-62F894DC484D}" type="presParOf" srcId="{98EBBD86-F33C-5B49-B9B7-5311AD8E47D7}" destId="{415774B1-5121-D944-BE6B-4E2534113850}" srcOrd="0" destOrd="0" presId="urn:microsoft.com/office/officeart/2008/layout/SquareAccentList"/>
    <dgm:cxn modelId="{5A6A190B-F1D9-0447-BB06-D558CFF2B748}" type="presParOf" srcId="{98EBBD86-F33C-5B49-B9B7-5311AD8E47D7}" destId="{9B87EECF-0FFB-3149-9E6B-C46796880F21}" srcOrd="1" destOrd="0" presId="urn:microsoft.com/office/officeart/2008/layout/SquareAccentList"/>
    <dgm:cxn modelId="{A52F3EC1-63F5-A04B-A5E0-14A1E5026BDF}" type="presParOf" srcId="{98EBBD86-F33C-5B49-B9B7-5311AD8E47D7}" destId="{3A624104-DFCF-B242-BCAD-147CC512FE01}" srcOrd="2" destOrd="0" presId="urn:microsoft.com/office/officeart/2008/layout/SquareAccentList"/>
    <dgm:cxn modelId="{7134B2A7-85F5-934C-858E-F863F7992462}" type="presParOf" srcId="{1A01398F-E9E5-FE4A-A503-6FF34A9F6EA0}" destId="{E38DBCA7-5288-144E-A45B-3C0BEC33DC47}" srcOrd="1" destOrd="0" presId="urn:microsoft.com/office/officeart/2008/layout/SquareAccentList"/>
    <dgm:cxn modelId="{C2201912-618C-F24E-BFE4-3CA39ACF59A0}" type="presParOf" srcId="{E38DBCA7-5288-144E-A45B-3C0BEC33DC47}" destId="{5BCE852C-1908-5041-AECF-102593C26A7E}" srcOrd="0" destOrd="0" presId="urn:microsoft.com/office/officeart/2008/layout/SquareAccentList"/>
    <dgm:cxn modelId="{F4C25765-8307-364A-8460-48041C4329C9}" type="presParOf" srcId="{5BCE852C-1908-5041-AECF-102593C26A7E}" destId="{32547103-AD41-AF42-832E-BF355AB4CE38}" srcOrd="0" destOrd="0" presId="urn:microsoft.com/office/officeart/2008/layout/SquareAccentList"/>
    <dgm:cxn modelId="{508E316A-8502-8E40-88D1-16EA5FB1B109}" type="presParOf" srcId="{5BCE852C-1908-5041-AECF-102593C26A7E}" destId="{5D9EBBB7-A51B-DC43-A95A-7EF499496AE2}" srcOrd="1" destOrd="0" presId="urn:microsoft.com/office/officeart/2008/layout/SquareAccentList"/>
    <dgm:cxn modelId="{64A1AA1F-AC55-DE4D-B00E-24CFA8E4F9E1}" type="presParOf" srcId="{E38DBCA7-5288-144E-A45B-3C0BEC33DC47}" destId="{60602104-59C3-7F4A-8BBC-4656E89986D2}" srcOrd="1" destOrd="0" presId="urn:microsoft.com/office/officeart/2008/layout/SquareAccentList"/>
    <dgm:cxn modelId="{B6FD4529-869A-8847-A994-A0543564F80D}" type="presParOf" srcId="{60602104-59C3-7F4A-8BBC-4656E89986D2}" destId="{3BD5A239-52A5-A141-9530-568F838ED519}" srcOrd="0" destOrd="0" presId="urn:microsoft.com/office/officeart/2008/layout/SquareAccentList"/>
    <dgm:cxn modelId="{9AC1F478-B00A-0640-9694-FDAAE252B471}" type="presParOf" srcId="{60602104-59C3-7F4A-8BBC-4656E89986D2}" destId="{EB269A18-DE53-9B42-8F30-24365B7EC123}" srcOrd="1" destOrd="0" presId="urn:microsoft.com/office/officeart/2008/layout/SquareAccentList"/>
    <dgm:cxn modelId="{5EEDC1C0-C675-8640-BFB8-B1A0A651DC35}" type="presParOf" srcId="{E38DBCA7-5288-144E-A45B-3C0BEC33DC47}" destId="{B6BA0F77-08CB-D648-B39D-0BDC19F7DAC4}" srcOrd="2" destOrd="0" presId="urn:microsoft.com/office/officeart/2008/layout/SquareAccentList"/>
    <dgm:cxn modelId="{AE6762D1-AA0F-4740-BA2D-C440272E1422}" type="presParOf" srcId="{B6BA0F77-08CB-D648-B39D-0BDC19F7DAC4}" destId="{863B88CC-D210-114F-A33C-8229FB0447A5}" srcOrd="0" destOrd="0" presId="urn:microsoft.com/office/officeart/2008/layout/SquareAccentList"/>
    <dgm:cxn modelId="{7AF14E6F-AC4C-3741-9FD3-8526D0729CE0}" type="presParOf" srcId="{B6BA0F77-08CB-D648-B39D-0BDC19F7DAC4}" destId="{C7A5791E-0693-5B49-A94C-679202501B15}"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F969D-D3D5-4515-9120-720D6D699DF1}">
      <dsp:nvSpPr>
        <dsp:cNvPr id="0" name=""/>
        <dsp:cNvSpPr/>
      </dsp:nvSpPr>
      <dsp:spPr>
        <a:xfrm>
          <a:off x="0" y="1576"/>
          <a:ext cx="4629150" cy="671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B0BC8-24AC-43BD-A67B-9E0ECBD61AEA}">
      <dsp:nvSpPr>
        <dsp:cNvPr id="0" name=""/>
        <dsp:cNvSpPr/>
      </dsp:nvSpPr>
      <dsp:spPr>
        <a:xfrm>
          <a:off x="203216" y="152729"/>
          <a:ext cx="369484" cy="3694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D4DE7-6B3D-43E3-8FFB-34AB4F1EAFF9}">
      <dsp:nvSpPr>
        <dsp:cNvPr id="0" name=""/>
        <dsp:cNvSpPr/>
      </dsp:nvSpPr>
      <dsp:spPr>
        <a:xfrm>
          <a:off x="775916" y="1576"/>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800100">
            <a:lnSpc>
              <a:spcPct val="100000"/>
            </a:lnSpc>
            <a:spcBef>
              <a:spcPct val="0"/>
            </a:spcBef>
            <a:spcAft>
              <a:spcPct val="35000"/>
            </a:spcAft>
            <a:buNone/>
          </a:pPr>
          <a:r>
            <a:rPr lang="en-US" sz="1800" kern="1200" dirty="0"/>
            <a:t>CLC</a:t>
          </a:r>
        </a:p>
      </dsp:txBody>
      <dsp:txXfrm>
        <a:off x="775916" y="1576"/>
        <a:ext cx="3853233" cy="671789"/>
      </dsp:txXfrm>
    </dsp:sp>
    <dsp:sp modelId="{A085AF2A-2D0C-4996-AAE3-8A63E914733E}">
      <dsp:nvSpPr>
        <dsp:cNvPr id="0" name=""/>
        <dsp:cNvSpPr/>
      </dsp:nvSpPr>
      <dsp:spPr>
        <a:xfrm>
          <a:off x="0" y="841313"/>
          <a:ext cx="4629150" cy="671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DC5BE-E88F-4489-8129-E33D1495EAC1}">
      <dsp:nvSpPr>
        <dsp:cNvPr id="0" name=""/>
        <dsp:cNvSpPr/>
      </dsp:nvSpPr>
      <dsp:spPr>
        <a:xfrm>
          <a:off x="203216" y="992465"/>
          <a:ext cx="369484" cy="3694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B53D1-702D-4F96-ADB8-AE85B1C31B0F}">
      <dsp:nvSpPr>
        <dsp:cNvPr id="0" name=""/>
        <dsp:cNvSpPr/>
      </dsp:nvSpPr>
      <dsp:spPr>
        <a:xfrm>
          <a:off x="775916" y="841313"/>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Light" panose="020F0302020204030204"/>
            </a:rPr>
            <a:t>Pre-Calculus 11</a:t>
          </a:r>
          <a:endParaRPr lang="en-US" sz="1800" kern="1200" dirty="0"/>
        </a:p>
      </dsp:txBody>
      <dsp:txXfrm>
        <a:off x="775916" y="841313"/>
        <a:ext cx="3853233" cy="671789"/>
      </dsp:txXfrm>
    </dsp:sp>
    <dsp:sp modelId="{D7607E80-EDCB-4A5D-AF74-7EB75065FB81}">
      <dsp:nvSpPr>
        <dsp:cNvPr id="0" name=""/>
        <dsp:cNvSpPr/>
      </dsp:nvSpPr>
      <dsp:spPr>
        <a:xfrm>
          <a:off x="0" y="1681049"/>
          <a:ext cx="4629150" cy="671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A2987-44D1-4DF1-A469-DD0CC2086C33}">
      <dsp:nvSpPr>
        <dsp:cNvPr id="0" name=""/>
        <dsp:cNvSpPr/>
      </dsp:nvSpPr>
      <dsp:spPr>
        <a:xfrm>
          <a:off x="203216" y="1832202"/>
          <a:ext cx="369484" cy="3694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1C5B0-AEC2-482F-860D-48ACEE270E9A}">
      <dsp:nvSpPr>
        <dsp:cNvPr id="0" name=""/>
        <dsp:cNvSpPr/>
      </dsp:nvSpPr>
      <dsp:spPr>
        <a:xfrm>
          <a:off x="775916" y="1681049"/>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Light" panose="020F0302020204030204"/>
            </a:rPr>
            <a:t>SDTTRPG</a:t>
          </a:r>
          <a:r>
            <a:rPr lang="en-US" sz="1800" kern="1200" dirty="0"/>
            <a:t> 12 (BAA)</a:t>
          </a:r>
        </a:p>
      </dsp:txBody>
      <dsp:txXfrm>
        <a:off x="775916" y="1681049"/>
        <a:ext cx="3853233" cy="671789"/>
      </dsp:txXfrm>
    </dsp:sp>
    <dsp:sp modelId="{600D3A3F-F415-4D32-AED9-D97F1F83457C}">
      <dsp:nvSpPr>
        <dsp:cNvPr id="0" name=""/>
        <dsp:cNvSpPr/>
      </dsp:nvSpPr>
      <dsp:spPr>
        <a:xfrm>
          <a:off x="0" y="2520786"/>
          <a:ext cx="4629150" cy="671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8F3B61-471A-4378-B563-D1153B6F23F5}">
      <dsp:nvSpPr>
        <dsp:cNvPr id="0" name=""/>
        <dsp:cNvSpPr/>
      </dsp:nvSpPr>
      <dsp:spPr>
        <a:xfrm>
          <a:off x="203216" y="2671938"/>
          <a:ext cx="369484" cy="3694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F8E80-E217-4F90-9DDC-09D607BE0FE3}">
      <dsp:nvSpPr>
        <dsp:cNvPr id="0" name=""/>
        <dsp:cNvSpPr/>
      </dsp:nvSpPr>
      <dsp:spPr>
        <a:xfrm>
          <a:off x="775916" y="2520786"/>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800100">
            <a:lnSpc>
              <a:spcPct val="100000"/>
            </a:lnSpc>
            <a:spcBef>
              <a:spcPct val="0"/>
            </a:spcBef>
            <a:spcAft>
              <a:spcPct val="35000"/>
            </a:spcAft>
            <a:buNone/>
          </a:pPr>
          <a:r>
            <a:rPr lang="en-US" sz="1800" kern="1200" dirty="0"/>
            <a:t>Psychology </a:t>
          </a:r>
          <a:r>
            <a:rPr lang="en-US" sz="1800" kern="1200" dirty="0">
              <a:latin typeface="Calibri Light" panose="020F0302020204030204"/>
            </a:rPr>
            <a:t>11</a:t>
          </a:r>
          <a:endParaRPr lang="en-US" sz="1800" kern="1200" dirty="0"/>
        </a:p>
      </dsp:txBody>
      <dsp:txXfrm>
        <a:off x="775916" y="2520786"/>
        <a:ext cx="3853233" cy="671789"/>
      </dsp:txXfrm>
    </dsp:sp>
    <dsp:sp modelId="{B6E1C8EE-E023-46F9-B043-D8DD44DA58BC}">
      <dsp:nvSpPr>
        <dsp:cNvPr id="0" name=""/>
        <dsp:cNvSpPr/>
      </dsp:nvSpPr>
      <dsp:spPr>
        <a:xfrm>
          <a:off x="0" y="3360522"/>
          <a:ext cx="4629150" cy="671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857FC-804B-4DEB-90F9-E45B8AA04949}">
      <dsp:nvSpPr>
        <dsp:cNvPr id="0" name=""/>
        <dsp:cNvSpPr/>
      </dsp:nvSpPr>
      <dsp:spPr>
        <a:xfrm>
          <a:off x="203216" y="3511675"/>
          <a:ext cx="369484" cy="3694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4C840-4705-4FDC-90D5-8A58C2F3D8BD}">
      <dsp:nvSpPr>
        <dsp:cNvPr id="0" name=""/>
        <dsp:cNvSpPr/>
      </dsp:nvSpPr>
      <dsp:spPr>
        <a:xfrm>
          <a:off x="775916" y="3360522"/>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Light" panose="020F0302020204030204"/>
            </a:rPr>
            <a:t>Art Foundations Inquiry 11/12</a:t>
          </a:r>
        </a:p>
      </dsp:txBody>
      <dsp:txXfrm>
        <a:off x="775916" y="3360522"/>
        <a:ext cx="3853233" cy="671789"/>
      </dsp:txXfrm>
    </dsp:sp>
    <dsp:sp modelId="{7CD25BEC-DAB6-4297-B41D-3272DFB1462B}">
      <dsp:nvSpPr>
        <dsp:cNvPr id="0" name=""/>
        <dsp:cNvSpPr/>
      </dsp:nvSpPr>
      <dsp:spPr>
        <a:xfrm>
          <a:off x="0" y="4200259"/>
          <a:ext cx="4629150" cy="671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07FB79-0570-4B0E-A5B5-A234B8D021AC}">
      <dsp:nvSpPr>
        <dsp:cNvPr id="0" name=""/>
        <dsp:cNvSpPr/>
      </dsp:nvSpPr>
      <dsp:spPr>
        <a:xfrm>
          <a:off x="203216" y="4351411"/>
          <a:ext cx="369484" cy="3694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35EE8-E10C-48ED-827A-8C91BB64F8A8}">
      <dsp:nvSpPr>
        <dsp:cNvPr id="0" name=""/>
        <dsp:cNvSpPr/>
      </dsp:nvSpPr>
      <dsp:spPr>
        <a:xfrm>
          <a:off x="775916" y="4200259"/>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800100" rtl="0">
            <a:lnSpc>
              <a:spcPct val="100000"/>
            </a:lnSpc>
            <a:spcBef>
              <a:spcPct val="0"/>
            </a:spcBef>
            <a:spcAft>
              <a:spcPct val="35000"/>
            </a:spcAft>
            <a:buNone/>
          </a:pPr>
          <a:r>
            <a:rPr lang="en-US" sz="1800" kern="1200" dirty="0">
              <a:latin typeface="Calibri Light" panose="020F0302020204030204"/>
            </a:rPr>
            <a:t>Dance Technique &amp; Performance 10-12</a:t>
          </a:r>
        </a:p>
      </dsp:txBody>
      <dsp:txXfrm>
        <a:off x="775916" y="4200259"/>
        <a:ext cx="3853233" cy="671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FE3BD-5B58-F243-BB1D-58916CFB4D54}">
      <dsp:nvSpPr>
        <dsp:cNvPr id="0" name=""/>
        <dsp:cNvSpPr/>
      </dsp:nvSpPr>
      <dsp:spPr>
        <a:xfrm>
          <a:off x="28" y="628457"/>
          <a:ext cx="2973631" cy="34983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8D93A-2700-FE47-9CCF-F373CE56F6A4}">
      <dsp:nvSpPr>
        <dsp:cNvPr id="0" name=""/>
        <dsp:cNvSpPr/>
      </dsp:nvSpPr>
      <dsp:spPr>
        <a:xfrm>
          <a:off x="28" y="759843"/>
          <a:ext cx="218453" cy="2184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06A5C0-9756-8C47-A616-8AAE3D5AC3E2}">
      <dsp:nvSpPr>
        <dsp:cNvPr id="0" name=""/>
        <dsp:cNvSpPr/>
      </dsp:nvSpPr>
      <dsp:spPr>
        <a:xfrm>
          <a:off x="28"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accent1"/>
              </a:solidFill>
            </a:rPr>
            <a:t>Engage 11</a:t>
          </a:r>
        </a:p>
      </dsp:txBody>
      <dsp:txXfrm>
        <a:off x="28" y="0"/>
        <a:ext cx="2973631" cy="628457"/>
      </dsp:txXfrm>
    </dsp:sp>
    <dsp:sp modelId="{A48021A2-8581-3F47-AD87-3371659A0111}">
      <dsp:nvSpPr>
        <dsp:cNvPr id="0" name=""/>
        <dsp:cNvSpPr/>
      </dsp:nvSpPr>
      <dsp:spPr>
        <a:xfrm>
          <a:off x="28" y="1269052"/>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198D6A-08E5-874F-95D9-FD8223EC2A37}">
      <dsp:nvSpPr>
        <dsp:cNvPr id="0" name=""/>
        <dsp:cNvSpPr/>
      </dsp:nvSpPr>
      <dsp:spPr>
        <a:xfrm>
          <a:off x="208182"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Physics 11</a:t>
          </a:r>
        </a:p>
      </dsp:txBody>
      <dsp:txXfrm>
        <a:off x="208182" y="1123674"/>
        <a:ext cx="2765476" cy="509203"/>
      </dsp:txXfrm>
    </dsp:sp>
    <dsp:sp modelId="{B8BCB8D1-B7A5-B045-BFC8-038F8F30415E}">
      <dsp:nvSpPr>
        <dsp:cNvPr id="0" name=""/>
        <dsp:cNvSpPr/>
      </dsp:nvSpPr>
      <dsp:spPr>
        <a:xfrm>
          <a:off x="28" y="1778255"/>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9FC716-2EF1-4549-B250-B86C9E50D284}">
      <dsp:nvSpPr>
        <dsp:cNvPr id="0" name=""/>
        <dsp:cNvSpPr/>
      </dsp:nvSpPr>
      <dsp:spPr>
        <a:xfrm>
          <a:off x="208182" y="1632878"/>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Engineering 11</a:t>
          </a:r>
        </a:p>
      </dsp:txBody>
      <dsp:txXfrm>
        <a:off x="208182" y="1632878"/>
        <a:ext cx="2765476" cy="509203"/>
      </dsp:txXfrm>
    </dsp:sp>
    <dsp:sp modelId="{93CC0FC1-0D64-F148-B91E-30726B998E56}">
      <dsp:nvSpPr>
        <dsp:cNvPr id="0" name=""/>
        <dsp:cNvSpPr/>
      </dsp:nvSpPr>
      <dsp:spPr>
        <a:xfrm>
          <a:off x="28" y="2287459"/>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72C746-1B41-D346-BDE2-C1FFD88A57BF}">
      <dsp:nvSpPr>
        <dsp:cNvPr id="0" name=""/>
        <dsp:cNvSpPr/>
      </dsp:nvSpPr>
      <dsp:spPr>
        <a:xfrm>
          <a:off x="208182" y="2142081"/>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No prerequisites.</a:t>
          </a:r>
        </a:p>
      </dsp:txBody>
      <dsp:txXfrm>
        <a:off x="208182" y="2142081"/>
        <a:ext cx="2765476" cy="509203"/>
      </dsp:txXfrm>
    </dsp:sp>
    <dsp:sp modelId="{415774B1-5121-D944-BE6B-4E2534113850}">
      <dsp:nvSpPr>
        <dsp:cNvPr id="0" name=""/>
        <dsp:cNvSpPr/>
      </dsp:nvSpPr>
      <dsp:spPr>
        <a:xfrm>
          <a:off x="3122340" y="628457"/>
          <a:ext cx="2973631" cy="34983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7EECF-0FFB-3149-9E6B-C46796880F21}">
      <dsp:nvSpPr>
        <dsp:cNvPr id="0" name=""/>
        <dsp:cNvSpPr/>
      </dsp:nvSpPr>
      <dsp:spPr>
        <a:xfrm>
          <a:off x="3122340" y="759843"/>
          <a:ext cx="218453" cy="2184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624104-DFCF-B242-BCAD-147CC512FE01}">
      <dsp:nvSpPr>
        <dsp:cNvPr id="0" name=""/>
        <dsp:cNvSpPr/>
      </dsp:nvSpPr>
      <dsp:spPr>
        <a:xfrm>
          <a:off x="3122340"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accent1"/>
              </a:solidFill>
            </a:rPr>
            <a:t>Engage 12</a:t>
          </a:r>
        </a:p>
      </dsp:txBody>
      <dsp:txXfrm>
        <a:off x="3122340" y="0"/>
        <a:ext cx="2973631" cy="628457"/>
      </dsp:txXfrm>
    </dsp:sp>
    <dsp:sp modelId="{32547103-AD41-AF42-832E-BF355AB4CE38}">
      <dsp:nvSpPr>
        <dsp:cNvPr id="0" name=""/>
        <dsp:cNvSpPr/>
      </dsp:nvSpPr>
      <dsp:spPr>
        <a:xfrm>
          <a:off x="3122340" y="1269052"/>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9EBBB7-A51B-DC43-A95A-7EF499496AE2}">
      <dsp:nvSpPr>
        <dsp:cNvPr id="0" name=""/>
        <dsp:cNvSpPr/>
      </dsp:nvSpPr>
      <dsp:spPr>
        <a:xfrm>
          <a:off x="3330494"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Physics 12</a:t>
          </a:r>
        </a:p>
      </dsp:txBody>
      <dsp:txXfrm>
        <a:off x="3330494" y="1123674"/>
        <a:ext cx="2765476" cy="509203"/>
      </dsp:txXfrm>
    </dsp:sp>
    <dsp:sp modelId="{3BD5A239-52A5-A141-9530-568F838ED519}">
      <dsp:nvSpPr>
        <dsp:cNvPr id="0" name=""/>
        <dsp:cNvSpPr/>
      </dsp:nvSpPr>
      <dsp:spPr>
        <a:xfrm>
          <a:off x="3122340" y="1778255"/>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269A18-DE53-9B42-8F30-24365B7EC123}">
      <dsp:nvSpPr>
        <dsp:cNvPr id="0" name=""/>
        <dsp:cNvSpPr/>
      </dsp:nvSpPr>
      <dsp:spPr>
        <a:xfrm>
          <a:off x="3330494" y="1632878"/>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Engineering 12</a:t>
          </a:r>
        </a:p>
      </dsp:txBody>
      <dsp:txXfrm>
        <a:off x="3330494" y="1632878"/>
        <a:ext cx="2765476" cy="509203"/>
      </dsp:txXfrm>
    </dsp:sp>
    <dsp:sp modelId="{863B88CC-D210-114F-A33C-8229FB0447A5}">
      <dsp:nvSpPr>
        <dsp:cNvPr id="0" name=""/>
        <dsp:cNvSpPr/>
      </dsp:nvSpPr>
      <dsp:spPr>
        <a:xfrm>
          <a:off x="3122340" y="2287459"/>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A5791E-0693-5B49-A94C-679202501B15}">
      <dsp:nvSpPr>
        <dsp:cNvPr id="0" name=""/>
        <dsp:cNvSpPr/>
      </dsp:nvSpPr>
      <dsp:spPr>
        <a:xfrm>
          <a:off x="3330494" y="2142081"/>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Engage 11 OR Physics 11</a:t>
          </a:r>
        </a:p>
      </dsp:txBody>
      <dsp:txXfrm>
        <a:off x="3330494" y="2142081"/>
        <a:ext cx="2765476" cy="5092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3"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imes New Roman" pitchFamily="18" charset="0"/>
              </a:defRPr>
            </a:lvl1pPr>
          </a:lstStyle>
          <a:p>
            <a:pPr>
              <a:defRPr/>
            </a:pPr>
            <a:fld id="{CE511A0C-5DE2-49E4-A4D4-040B39BA653A}" type="slidenum">
              <a:rPr lang="en-US"/>
              <a:pPr>
                <a:defRPr/>
              </a:pPr>
              <a:t>‹#›</a:t>
            </a:fld>
            <a:endParaRPr lang="en-US"/>
          </a:p>
        </p:txBody>
      </p:sp>
    </p:spTree>
    <p:extLst>
      <p:ext uri="{BB962C8B-B14F-4D97-AF65-F5344CB8AC3E}">
        <p14:creationId xmlns:p14="http://schemas.microsoft.com/office/powerpoint/2010/main" val="3119812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3"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RACY" pitchFamily="2" charset="2"/>
              </a:defRPr>
            </a:lvl1pPr>
          </a:lstStyle>
          <a:p>
            <a:pPr>
              <a:defRPr/>
            </a:pPr>
            <a:endParaRPr lang="en-CA"/>
          </a:p>
        </p:txBody>
      </p:sp>
      <p:sp>
        <p:nvSpPr>
          <p:cNvPr id="3686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07526"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7"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RACY" pitchFamily="2" charset="2"/>
              </a:defRPr>
            </a:lvl1pPr>
          </a:lstStyle>
          <a:p>
            <a:pPr>
              <a:defRPr/>
            </a:pPr>
            <a:fld id="{04CF693B-3181-4970-8B70-1DAD23A8A7E3}" type="slidenum">
              <a:rPr lang="en-CA"/>
              <a:pPr>
                <a:defRPr/>
              </a:pPr>
              <a:t>‹#›</a:t>
            </a:fld>
            <a:endParaRPr lang="en-CA"/>
          </a:p>
        </p:txBody>
      </p:sp>
    </p:spTree>
    <p:extLst>
      <p:ext uri="{BB962C8B-B14F-4D97-AF65-F5344CB8AC3E}">
        <p14:creationId xmlns:p14="http://schemas.microsoft.com/office/powerpoint/2010/main" val="2710976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42950" indent="-285750" eaLnBrk="0" hangingPunct="0">
              <a:spcBef>
                <a:spcPct val="30000"/>
              </a:spcBef>
              <a:defRPr sz="1200">
                <a:solidFill>
                  <a:schemeClr val="tx1"/>
                </a:solidFill>
                <a:latin typeface="Times New Roman" pitchFamily="18" charset="0"/>
                <a:ea typeface="MS PGothic" pitchFamily="34" charset="-128"/>
              </a:defRPr>
            </a:lvl2pPr>
            <a:lvl3pPr marL="1143000" indent="-228600" eaLnBrk="0" hangingPunct="0">
              <a:spcBef>
                <a:spcPct val="30000"/>
              </a:spcBef>
              <a:defRPr sz="1200">
                <a:solidFill>
                  <a:schemeClr val="tx1"/>
                </a:solidFill>
                <a:latin typeface="Times New Roman" pitchFamily="18" charset="0"/>
                <a:ea typeface="MS PGothic" pitchFamily="34" charset="-128"/>
              </a:defRPr>
            </a:lvl3pPr>
            <a:lvl4pPr marL="1600200" indent="-228600" eaLnBrk="0" hangingPunct="0">
              <a:spcBef>
                <a:spcPct val="30000"/>
              </a:spcBef>
              <a:defRPr sz="1200">
                <a:solidFill>
                  <a:schemeClr val="tx1"/>
                </a:solidFill>
                <a:latin typeface="Times New Roman" pitchFamily="18" charset="0"/>
                <a:ea typeface="MS PGothic" pitchFamily="34" charset="-128"/>
              </a:defRPr>
            </a:lvl4pPr>
            <a:lvl5pPr marL="2057400" indent="-228600" eaLnBrk="0" hangingPunct="0">
              <a:spcBef>
                <a:spcPct val="30000"/>
              </a:spcBef>
              <a:defRPr sz="1200">
                <a:solidFill>
                  <a:schemeClr val="tx1"/>
                </a:solidFill>
                <a:latin typeface="Times New Roman"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77F3057-926A-4693-AA58-CFFF8DAC6A2A}" type="slidenum">
              <a:rPr kumimoji="0" lang="en-CA" altLang="en-US" sz="1200" b="0" i="0" u="none" strike="noStrike" kern="1200" cap="none" spc="0" normalizeH="0" baseline="0" noProof="0" smtClean="0">
                <a:ln>
                  <a:noFill/>
                </a:ln>
                <a:solidFill>
                  <a:srgbClr val="000000"/>
                </a:solidFill>
                <a:effectLst/>
                <a:uLnTx/>
                <a:uFillTx/>
                <a:latin typeface="TRACY"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CA" altLang="en-US" sz="1200" b="0" i="0" u="none" strike="noStrike" kern="1200" cap="none" spc="0" normalizeH="0" baseline="0" noProof="0">
              <a:ln>
                <a:noFill/>
              </a:ln>
              <a:solidFill>
                <a:srgbClr val="000000"/>
              </a:solidFill>
              <a:effectLst/>
              <a:uLnTx/>
              <a:uFillTx/>
              <a:latin typeface="TRACY" charset="0"/>
              <a:ea typeface="MS PGothic" pitchFamily="34" charset="-128"/>
              <a:cs typeface="+mn-cs"/>
            </a:endParaRPr>
          </a:p>
        </p:txBody>
      </p:sp>
      <p:sp>
        <p:nvSpPr>
          <p:cNvPr id="46083" name="Rectangle 2"/>
          <p:cNvSpPr>
            <a:spLocks noGrp="1" noRot="1" noChangeAspect="1" noChangeArrowheads="1" noTextEdit="1"/>
          </p:cNvSpPr>
          <p:nvPr>
            <p:ph type="sldImg"/>
          </p:nvPr>
        </p:nvSpPr>
        <p:spPr>
          <a:xfrm>
            <a:off x="1162050" y="704850"/>
            <a:ext cx="4592638" cy="3446463"/>
          </a:xfrm>
          <a:ln/>
        </p:spPr>
      </p:sp>
      <p:sp>
        <p:nvSpPr>
          <p:cNvPr id="46084" name="Rectangle 3"/>
          <p:cNvSpPr>
            <a:spLocks noGrp="1" noChangeArrowheads="1"/>
          </p:cNvSpPr>
          <p:nvPr>
            <p:ph type="body" idx="1"/>
          </p:nvPr>
        </p:nvSpPr>
        <p:spPr>
          <a:xfrm>
            <a:off x="882650" y="4384675"/>
            <a:ext cx="5076825"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B7130F0-F06C-40B5-9BB1-37B28A62EA45}" type="slidenum">
              <a:rPr lang="en-CA" altLang="en-US" smtClean="0">
                <a:latin typeface="TRACY" charset="0"/>
              </a:rPr>
              <a:pPr/>
              <a:t>36</a:t>
            </a:fld>
            <a:endParaRPr lang="en-CA" altLang="en-US">
              <a:latin typeface="TRACY"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6091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64A634-B901-4512-B4FB-A545DD07DCE0}" type="slidenum">
              <a:rPr lang="en-CA" altLang="en-US" smtClean="0">
                <a:latin typeface="TRACY" charset="0"/>
              </a:rPr>
              <a:pPr/>
              <a:t>9</a:t>
            </a:fld>
            <a:endParaRPr lang="en-CA" altLang="en-US">
              <a:latin typeface="TRACY"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829" indent="-285704">
              <a:defRPr>
                <a:solidFill>
                  <a:schemeClr val="tx1"/>
                </a:solidFill>
                <a:latin typeface="Garamond" pitchFamily="18" charset="0"/>
              </a:defRPr>
            </a:lvl2pPr>
            <a:lvl3pPr marL="1142812" indent="-228562">
              <a:defRPr>
                <a:solidFill>
                  <a:schemeClr val="tx1"/>
                </a:solidFill>
                <a:latin typeface="Garamond" pitchFamily="18" charset="0"/>
              </a:defRPr>
            </a:lvl3pPr>
            <a:lvl4pPr marL="1599938" indent="-228562">
              <a:defRPr>
                <a:solidFill>
                  <a:schemeClr val="tx1"/>
                </a:solidFill>
                <a:latin typeface="Garamond" pitchFamily="18" charset="0"/>
              </a:defRPr>
            </a:lvl4pPr>
            <a:lvl5pPr marL="2057063" indent="-228562">
              <a:defRPr>
                <a:solidFill>
                  <a:schemeClr val="tx1"/>
                </a:solidFill>
                <a:latin typeface="Garamond" pitchFamily="18" charset="0"/>
              </a:defRPr>
            </a:lvl5pPr>
            <a:lvl6pPr marL="2514188" indent="-228562" eaLnBrk="0" fontAlgn="base" hangingPunct="0">
              <a:spcBef>
                <a:spcPct val="0"/>
              </a:spcBef>
              <a:spcAft>
                <a:spcPct val="0"/>
              </a:spcAft>
              <a:defRPr>
                <a:solidFill>
                  <a:schemeClr val="tx1"/>
                </a:solidFill>
                <a:latin typeface="Garamond" pitchFamily="18" charset="0"/>
              </a:defRPr>
            </a:lvl6pPr>
            <a:lvl7pPr marL="2971313" indent="-228562" eaLnBrk="0" fontAlgn="base" hangingPunct="0">
              <a:spcBef>
                <a:spcPct val="0"/>
              </a:spcBef>
              <a:spcAft>
                <a:spcPct val="0"/>
              </a:spcAft>
              <a:defRPr>
                <a:solidFill>
                  <a:schemeClr val="tx1"/>
                </a:solidFill>
                <a:latin typeface="Garamond" pitchFamily="18" charset="0"/>
              </a:defRPr>
            </a:lvl7pPr>
            <a:lvl8pPr marL="3428438" indent="-228562" eaLnBrk="0" fontAlgn="base" hangingPunct="0">
              <a:spcBef>
                <a:spcPct val="0"/>
              </a:spcBef>
              <a:spcAft>
                <a:spcPct val="0"/>
              </a:spcAft>
              <a:defRPr>
                <a:solidFill>
                  <a:schemeClr val="tx1"/>
                </a:solidFill>
                <a:latin typeface="Garamond" pitchFamily="18" charset="0"/>
              </a:defRPr>
            </a:lvl8pPr>
            <a:lvl9pPr marL="3885563" indent="-228562" eaLnBrk="0" fontAlgn="base" hangingPunct="0">
              <a:spcBef>
                <a:spcPct val="0"/>
              </a:spcBef>
              <a:spcAft>
                <a:spcPct val="0"/>
              </a:spcAft>
              <a:defRPr>
                <a:solidFill>
                  <a:schemeClr val="tx1"/>
                </a:solidFill>
                <a:latin typeface="Garamond" pitchFamily="18" charset="0"/>
              </a:defRPr>
            </a:lvl9pPr>
          </a:lstStyle>
          <a:p>
            <a:fld id="{44C02B6D-7282-46B0-B1E4-000912132CE5}" type="slidenum">
              <a:rPr lang="en-CA" altLang="en-US" smtClean="0">
                <a:latin typeface="TRACY" charset="0"/>
              </a:rPr>
              <a:pPr/>
              <a:t>14</a:t>
            </a:fld>
            <a:endParaRPr lang="en-CA" altLang="en-US">
              <a:latin typeface="TRACY"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BF4588-60B2-4A9D-9540-DEA7F68C889E}" type="slidenum">
              <a:rPr lang="en-CA" altLang="en-US" smtClean="0">
                <a:latin typeface="TRACY" charset="0"/>
              </a:rPr>
              <a:pPr/>
              <a:t>27</a:t>
            </a:fld>
            <a:endParaRPr lang="en-CA" altLang="en-US">
              <a:latin typeface="TRACY"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8AE987DE-FD7F-45CF-90A7-22A35854DCE4}" type="slidenum">
              <a:rPr lang="en-CA" altLang="en-US" smtClean="0">
                <a:latin typeface="TRACY" charset="0"/>
              </a:rPr>
              <a:pPr/>
              <a:t>28</a:t>
            </a:fld>
            <a:endParaRPr lang="en-CA" altLang="en-US">
              <a:latin typeface="TRACY"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829" indent="-285704">
              <a:defRPr>
                <a:solidFill>
                  <a:schemeClr val="tx1"/>
                </a:solidFill>
                <a:latin typeface="Garamond" pitchFamily="18" charset="0"/>
              </a:defRPr>
            </a:lvl2pPr>
            <a:lvl3pPr marL="1142812" indent="-228562">
              <a:defRPr>
                <a:solidFill>
                  <a:schemeClr val="tx1"/>
                </a:solidFill>
                <a:latin typeface="Garamond" pitchFamily="18" charset="0"/>
              </a:defRPr>
            </a:lvl3pPr>
            <a:lvl4pPr marL="1599938" indent="-228562">
              <a:defRPr>
                <a:solidFill>
                  <a:schemeClr val="tx1"/>
                </a:solidFill>
                <a:latin typeface="Garamond" pitchFamily="18" charset="0"/>
              </a:defRPr>
            </a:lvl4pPr>
            <a:lvl5pPr marL="2057063" indent="-228562">
              <a:defRPr>
                <a:solidFill>
                  <a:schemeClr val="tx1"/>
                </a:solidFill>
                <a:latin typeface="Garamond" pitchFamily="18" charset="0"/>
              </a:defRPr>
            </a:lvl5pPr>
            <a:lvl6pPr marL="2514188" indent="-228562" eaLnBrk="0" fontAlgn="base" hangingPunct="0">
              <a:spcBef>
                <a:spcPct val="0"/>
              </a:spcBef>
              <a:spcAft>
                <a:spcPct val="0"/>
              </a:spcAft>
              <a:defRPr>
                <a:solidFill>
                  <a:schemeClr val="tx1"/>
                </a:solidFill>
                <a:latin typeface="Garamond" pitchFamily="18" charset="0"/>
              </a:defRPr>
            </a:lvl6pPr>
            <a:lvl7pPr marL="2971313" indent="-228562" eaLnBrk="0" fontAlgn="base" hangingPunct="0">
              <a:spcBef>
                <a:spcPct val="0"/>
              </a:spcBef>
              <a:spcAft>
                <a:spcPct val="0"/>
              </a:spcAft>
              <a:defRPr>
                <a:solidFill>
                  <a:schemeClr val="tx1"/>
                </a:solidFill>
                <a:latin typeface="Garamond" pitchFamily="18" charset="0"/>
              </a:defRPr>
            </a:lvl7pPr>
            <a:lvl8pPr marL="3428438" indent="-228562" eaLnBrk="0" fontAlgn="base" hangingPunct="0">
              <a:spcBef>
                <a:spcPct val="0"/>
              </a:spcBef>
              <a:spcAft>
                <a:spcPct val="0"/>
              </a:spcAft>
              <a:defRPr>
                <a:solidFill>
                  <a:schemeClr val="tx1"/>
                </a:solidFill>
                <a:latin typeface="Garamond" pitchFamily="18" charset="0"/>
              </a:defRPr>
            </a:lvl8pPr>
            <a:lvl9pPr marL="3885563" indent="-228562" eaLnBrk="0" fontAlgn="base" hangingPunct="0">
              <a:spcBef>
                <a:spcPct val="0"/>
              </a:spcBef>
              <a:spcAft>
                <a:spcPct val="0"/>
              </a:spcAft>
              <a:defRPr>
                <a:solidFill>
                  <a:schemeClr val="tx1"/>
                </a:solidFill>
                <a:latin typeface="Garamond" pitchFamily="18" charset="0"/>
              </a:defRPr>
            </a:lvl9pPr>
          </a:lstStyle>
          <a:p>
            <a:fld id="{90AD2F6C-1471-4094-86EF-B2E80D481812}" type="slidenum">
              <a:rPr lang="en-CA" altLang="en-US" smtClean="0">
                <a:latin typeface="TRACY" charset="0"/>
              </a:rPr>
              <a:pPr/>
              <a:t>30</a:t>
            </a:fld>
            <a:endParaRPr lang="en-CA" altLang="en-US">
              <a:latin typeface="TRACY"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AAD3E42-C46F-4097-AAE5-736D32AC58A8}" type="slidenum">
              <a:rPr lang="en-CA" altLang="en-US" smtClean="0">
                <a:latin typeface="TRACY" charset="0"/>
              </a:rPr>
              <a:pPr/>
              <a:t>31</a:t>
            </a:fld>
            <a:endParaRPr lang="en-CA" altLang="en-US">
              <a:latin typeface="TRACY"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BF4588-60B2-4A9D-9540-DEA7F68C889E}" type="slidenum">
              <a:rPr lang="en-CA" altLang="en-US" smtClean="0">
                <a:latin typeface="TRACY" charset="0"/>
              </a:rPr>
              <a:pPr/>
              <a:t>32</a:t>
            </a:fld>
            <a:endParaRPr lang="en-CA" altLang="en-US">
              <a:latin typeface="TRACY"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4498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B7130F0-F06C-40B5-9BB1-37B28A62EA45}" type="slidenum">
              <a:rPr lang="en-CA" altLang="en-US" smtClean="0">
                <a:latin typeface="TRACY" charset="0"/>
              </a:rPr>
              <a:pPr/>
              <a:t>34</a:t>
            </a:fld>
            <a:endParaRPr lang="en-CA" altLang="en-US">
              <a:latin typeface="TRACY"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3B9C-453B-4433-3120-1CA5C6445B4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E204341-3FB1-5348-69F2-BEA6923ACC7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150ED5D-F27D-79E8-DFD3-5A5F359FF197}"/>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5" name="Footer Placeholder 4">
            <a:extLst>
              <a:ext uri="{FF2B5EF4-FFF2-40B4-BE49-F238E27FC236}">
                <a16:creationId xmlns:a16="http://schemas.microsoft.com/office/drawing/2014/main" id="{90AAE22B-94E7-0DF7-DB95-A455E479C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B4125-656D-44BB-F6EA-515CD9FEDF14}"/>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39212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F74A-601F-624D-110F-7F30BC862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3945A4-4CDC-5D0E-046B-737BF87F4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3DDFC-DAE8-86D5-3BE1-2AA8C96CDE57}"/>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5" name="Footer Placeholder 4">
            <a:extLst>
              <a:ext uri="{FF2B5EF4-FFF2-40B4-BE49-F238E27FC236}">
                <a16:creationId xmlns:a16="http://schemas.microsoft.com/office/drawing/2014/main" id="{036BD9B8-6595-0DB2-7B3E-02ED7253F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E0105-7577-FEC7-9AB2-6C1F9B43D309}"/>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332098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17AD3E-1801-A403-9B50-658BCC9FED1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4D3F3B-D351-C043-6AE8-46B766AEEA6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A7332-51D9-C3D2-E6E2-44AAEBF644ED}"/>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5" name="Footer Placeholder 4">
            <a:extLst>
              <a:ext uri="{FF2B5EF4-FFF2-40B4-BE49-F238E27FC236}">
                <a16:creationId xmlns:a16="http://schemas.microsoft.com/office/drawing/2014/main" id="{8D6DD668-90FD-2BBE-19D1-AE7B057EC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E457F-932F-56A1-0C08-BF31638CC9E6}"/>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441275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1007534" y="0"/>
            <a:ext cx="58988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906359"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200"/>
            </a:lvl1pPr>
          </a:lstStyle>
          <a:p>
            <a:r>
              <a:rPr lang="en-US"/>
              <a:t>Click to edit Master title style</a:t>
            </a:r>
          </a:p>
        </p:txBody>
      </p:sp>
      <p:sp>
        <p:nvSpPr>
          <p:cNvPr id="3" name="Subtitle 2"/>
          <p:cNvSpPr>
            <a:spLocks noGrp="1"/>
          </p:cNvSpPr>
          <p:nvPr>
            <p:ph type="subTitle" idx="1"/>
          </p:nvPr>
        </p:nvSpPr>
        <p:spPr>
          <a:xfrm>
            <a:off x="2131292" y="2268787"/>
            <a:ext cx="3966114"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159D4C1-04B5-4E45-84A1-B50A3FFF92CE}"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6A2CC7C3-77E8-274E-AAAC-C1E40825F8A7}" type="slidenum">
              <a:rPr lang="en-US" smtClean="0"/>
              <a:t>‹#›</a:t>
            </a:fld>
            <a:endParaRPr lang="en-US"/>
          </a:p>
        </p:txBody>
      </p:sp>
      <p:sp>
        <p:nvSpPr>
          <p:cNvPr id="24" name="TextBox 23"/>
          <p:cNvSpPr txBox="1"/>
          <p:nvPr/>
        </p:nvSpPr>
        <p:spPr>
          <a:xfrm>
            <a:off x="1641440" y="3262168"/>
            <a:ext cx="311727" cy="430887"/>
          </a:xfrm>
          <a:prstGeom prst="rect">
            <a:avLst/>
          </a:prstGeom>
          <a:noFill/>
        </p:spPr>
        <p:txBody>
          <a:bodyPr wrap="square" rtlCol="0">
            <a:spAutoFit/>
          </a:bodyPr>
          <a:lstStyle/>
          <a:p>
            <a:pPr algn="r"/>
            <a:r>
              <a:rPr lang="en-US" sz="2200">
                <a:solidFill>
                  <a:schemeClr val="accent6"/>
                </a:solidFill>
                <a:latin typeface="Wingdings 3" panose="05040102010807070707" pitchFamily="18" charset="2"/>
              </a:rPr>
              <a:t>z</a:t>
            </a:r>
            <a:endParaRPr lang="en-US" sz="22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73401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9D4C1-04B5-4E45-84A1-B50A3FFF92CE}"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
        <p:nvSpPr>
          <p:cNvPr id="7" name="TextBox 6"/>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1161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3199028"/>
            <a:ext cx="5967420" cy="1372971"/>
          </a:xfrm>
        </p:spPr>
        <p:txBody>
          <a:bodyPr anchor="t">
            <a:normAutofit/>
          </a:bodyPr>
          <a:lstStyle>
            <a:lvl1pPr algn="r">
              <a:defRPr sz="2800"/>
            </a:lvl1pPr>
          </a:lstStyle>
          <a:p>
            <a:r>
              <a:rPr lang="en-US"/>
              <a:t>Click to edit Master title style</a:t>
            </a:r>
          </a:p>
        </p:txBody>
      </p:sp>
      <p:sp>
        <p:nvSpPr>
          <p:cNvPr id="3" name="Text Placeholder 2"/>
          <p:cNvSpPr>
            <a:spLocks noGrp="1"/>
          </p:cNvSpPr>
          <p:nvPr>
            <p:ph type="body" idx="1"/>
          </p:nvPr>
        </p:nvSpPr>
        <p:spPr>
          <a:xfrm>
            <a:off x="2121131" y="2272143"/>
            <a:ext cx="5803294"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9D4C1-04B5-4E45-84A1-B50A3FFF92CE}"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
        <p:nvSpPr>
          <p:cNvPr id="16" name="TextBox 15"/>
          <p:cNvSpPr txBox="1"/>
          <p:nvPr/>
        </p:nvSpPr>
        <p:spPr>
          <a:xfrm>
            <a:off x="1644924" y="3023993"/>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15686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61426" y="805818"/>
            <a:ext cx="5882780" cy="1081705"/>
          </a:xfrm>
        </p:spPr>
        <p:txBody>
          <a:bodyPr/>
          <a:lstStyle/>
          <a:p>
            <a:r>
              <a:rPr lang="en-US"/>
              <a:t>Click to edit Master title style</a:t>
            </a:r>
          </a:p>
        </p:txBody>
      </p:sp>
      <p:sp>
        <p:nvSpPr>
          <p:cNvPr id="3" name="Content Placeholder 2"/>
          <p:cNvSpPr>
            <a:spLocks noGrp="1"/>
          </p:cNvSpPr>
          <p:nvPr>
            <p:ph sz="half" idx="1"/>
          </p:nvPr>
        </p:nvSpPr>
        <p:spPr>
          <a:xfrm>
            <a:off x="1965406" y="2056800"/>
            <a:ext cx="285554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4679" y="2056800"/>
            <a:ext cx="285952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59D4C1-04B5-4E45-84A1-B50A3FFF92CE}"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CC7C3-77E8-274E-AAAC-C1E40825F8A7}" type="slidenum">
              <a:rPr lang="en-US" smtClean="0"/>
              <a:t>‹#›</a:t>
            </a:fld>
            <a:endParaRPr lang="en-US"/>
          </a:p>
        </p:txBody>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01797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1963589" y="805818"/>
            <a:ext cx="5880617" cy="1077020"/>
          </a:xfrm>
        </p:spPr>
        <p:txBody>
          <a:bodyPr/>
          <a:lstStyle/>
          <a:p>
            <a:r>
              <a:rPr lang="en-US"/>
              <a:t>Click to edit Master title style</a:t>
            </a:r>
          </a:p>
        </p:txBody>
      </p:sp>
      <p:sp>
        <p:nvSpPr>
          <p:cNvPr id="3" name="Text Placeholder 2"/>
          <p:cNvSpPr>
            <a:spLocks noGrp="1"/>
          </p:cNvSpPr>
          <p:nvPr>
            <p:ph type="body" idx="1"/>
          </p:nvPr>
        </p:nvSpPr>
        <p:spPr>
          <a:xfrm>
            <a:off x="1963589" y="2054563"/>
            <a:ext cx="2857364"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62510" y="2851330"/>
            <a:ext cx="2858443"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84679" y="2054563"/>
            <a:ext cx="2859527"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84680" y="2851330"/>
            <a:ext cx="2859526"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59D4C1-04B5-4E45-84A1-B50A3FFF92CE}" type="datetimeFigureOut">
              <a:rPr lang="en-US" smtClean="0"/>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408874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59D4C1-04B5-4E45-84A1-B50A3FFF92CE}" type="datetimeFigureOut">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3748099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159D4C1-04B5-4E45-84A1-B50A3FFF92CE}" type="datetimeFigureOut">
              <a:rPr lang="en-US" smtClean="0"/>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191606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179466" y="1127642"/>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1485983" y="1296618"/>
            <a:ext cx="2120703" cy="1889075"/>
          </a:xfrm>
        </p:spPr>
        <p:txBody>
          <a:bodyPr anchor="b">
            <a:normAutofit/>
          </a:bodyPr>
          <a:lstStyle>
            <a:lvl1pPr algn="l">
              <a:defRPr sz="2000"/>
            </a:lvl1pPr>
          </a:lstStyle>
          <a:p>
            <a:r>
              <a:rPr lang="en-US"/>
              <a:t>Click to edit Master title style</a:t>
            </a:r>
          </a:p>
        </p:txBody>
      </p:sp>
      <p:sp>
        <p:nvSpPr>
          <p:cNvPr id="3" name="Content Placeholder 2"/>
          <p:cNvSpPr>
            <a:spLocks noGrp="1"/>
          </p:cNvSpPr>
          <p:nvPr>
            <p:ph idx="1"/>
          </p:nvPr>
        </p:nvSpPr>
        <p:spPr>
          <a:xfrm>
            <a:off x="4088538" y="805818"/>
            <a:ext cx="375566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5982" y="3186155"/>
            <a:ext cx="2120703"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159D4C1-04B5-4E45-84A1-B50A3FFF92CE}"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125282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F29-89C5-438C-1CC0-253726935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2D91-D8BD-5325-E09C-DE71D1A9D8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C7A27-211C-548D-5E72-8ACA6014C8DC}"/>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5" name="Footer Placeholder 4">
            <a:extLst>
              <a:ext uri="{FF2B5EF4-FFF2-40B4-BE49-F238E27FC236}">
                <a16:creationId xmlns:a16="http://schemas.microsoft.com/office/drawing/2014/main" id="{F61CF6DC-0351-9637-5289-40C854732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5BB0D-EAD1-B449-1D86-9B80141C791B}"/>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624224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179466" y="1127642"/>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4582987" y="3229"/>
            <a:ext cx="372776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title"/>
          </p:nvPr>
        </p:nvSpPr>
        <p:spPr>
          <a:xfrm>
            <a:off x="1486671" y="1296618"/>
            <a:ext cx="2603212" cy="1886308"/>
          </a:xfrm>
        </p:spPr>
        <p:txBody>
          <a:bodyPr anchor="b">
            <a:normAutofit/>
          </a:bodyPr>
          <a:lstStyle>
            <a:lvl1pPr algn="l">
              <a:defRPr sz="2400"/>
            </a:lvl1pPr>
          </a:lstStyle>
          <a:p>
            <a:r>
              <a:rPr lang="en-US"/>
              <a:t>Click to edit Master title style</a:t>
            </a:r>
          </a:p>
        </p:txBody>
      </p:sp>
      <p:sp>
        <p:nvSpPr>
          <p:cNvPr id="4" name="Text Placeholder 3"/>
          <p:cNvSpPr>
            <a:spLocks noGrp="1"/>
          </p:cNvSpPr>
          <p:nvPr>
            <p:ph type="body" sz="half" idx="2"/>
          </p:nvPr>
        </p:nvSpPr>
        <p:spPr>
          <a:xfrm>
            <a:off x="1485984" y="3182928"/>
            <a:ext cx="2603794"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159D4C1-04B5-4E45-84A1-B50A3FFF92CE}"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2440080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885350" cy="1077229"/>
          </a:xfrm>
        </p:spPr>
        <p:txBody>
          <a:bodyPr/>
          <a:lstStyle/>
          <a:p>
            <a:r>
              <a:rPr lang="en-US"/>
              <a:t>Click to edit Master title style</a:t>
            </a:r>
          </a:p>
        </p:txBody>
      </p:sp>
      <p:sp>
        <p:nvSpPr>
          <p:cNvPr id="3" name="Vertical Text Placeholder 2"/>
          <p:cNvSpPr>
            <a:spLocks noGrp="1"/>
          </p:cNvSpPr>
          <p:nvPr>
            <p:ph type="body" orient="vert" idx="1"/>
          </p:nvPr>
        </p:nvSpPr>
        <p:spPr>
          <a:xfrm>
            <a:off x="2120792" y="2049878"/>
            <a:ext cx="5723414" cy="4000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9D4C1-04B5-4E45-84A1-B50A3FFF92CE}"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3222331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7688343" y="480678"/>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849317" y="805818"/>
            <a:ext cx="99488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964598" y="970410"/>
            <a:ext cx="4715441"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9D4C1-04B5-4E45-84A1-B50A3FFF92CE}"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1754308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3362478933"/>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193977322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287336245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222749713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47249895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7023639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317587736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8156-59AE-CC34-26D3-C22B8AF95FCE}"/>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3545F17-DB57-AE56-51CF-CBAFE94B6482}"/>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FB5B9-27B5-0ABE-AC03-51CC925B15B4}"/>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5" name="Footer Placeholder 4">
            <a:extLst>
              <a:ext uri="{FF2B5EF4-FFF2-40B4-BE49-F238E27FC236}">
                <a16:creationId xmlns:a16="http://schemas.microsoft.com/office/drawing/2014/main" id="{F6AA2569-5D75-F72F-CB34-741C4CD99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D57D5-6A8E-DB1D-9378-31805F58F763}"/>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21599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1287386215"/>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1832703135"/>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401289424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2836595761"/>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85" name="Title Text"/>
          <p:cNvSpPr txBox="1">
            <a:spLocks noGrp="1"/>
          </p:cNvSpPr>
          <p:nvPr>
            <p:ph type="title"/>
          </p:nvPr>
        </p:nvSpPr>
        <p:spPr>
          <a:xfrm>
            <a:off x="466725" y="1181100"/>
            <a:ext cx="3571876" cy="976313"/>
          </a:xfrm>
          <a:prstGeom prst="rect">
            <a:avLst/>
          </a:prstGeom>
        </p:spPr>
        <p:txBody>
          <a:bodyPr/>
          <a:lstStyle>
            <a:lvl1pPr>
              <a:defRPr sz="3094" spc="495"/>
            </a:lvl1pPr>
          </a:lstStyle>
          <a:p>
            <a:r>
              <a:t>Title Text</a:t>
            </a:r>
          </a:p>
        </p:txBody>
      </p:sp>
      <p:sp>
        <p:nvSpPr>
          <p:cNvPr id="86" name="Body Level One…"/>
          <p:cNvSpPr txBox="1">
            <a:spLocks noGrp="1"/>
          </p:cNvSpPr>
          <p:nvPr>
            <p:ph type="body" sz="quarter" idx="1"/>
          </p:nvPr>
        </p:nvSpPr>
        <p:spPr>
          <a:xfrm>
            <a:off x="466725" y="2343150"/>
            <a:ext cx="3571876" cy="3195638"/>
          </a:xfrm>
          <a:prstGeom prst="rect">
            <a:avLst/>
          </a:prstGeom>
        </p:spPr>
        <p:txBody>
          <a:bodyPr/>
          <a:lstStyle>
            <a:lvl1pPr marL="255975" indent="-255975">
              <a:spcBef>
                <a:spcPts val="2250"/>
              </a:spcBef>
              <a:buClr>
                <a:srgbClr val="646464"/>
              </a:buClr>
              <a:buSzPct val="90000"/>
              <a:buChar char="•"/>
              <a:defRPr sz="1969" cap="none" spc="0">
                <a:solidFill>
                  <a:srgbClr val="FFFFFF"/>
                </a:solidFill>
                <a:latin typeface="+mn-lt"/>
                <a:ea typeface="+mn-ea"/>
                <a:cs typeface="+mn-cs"/>
                <a:sym typeface="Avenir Light"/>
              </a:defRPr>
            </a:lvl1pPr>
            <a:lvl2pPr marL="639938" indent="-255975">
              <a:spcBef>
                <a:spcPts val="2250"/>
              </a:spcBef>
              <a:buClr>
                <a:srgbClr val="646464"/>
              </a:buClr>
              <a:buSzPct val="90000"/>
              <a:buChar char="•"/>
              <a:defRPr sz="1969" cap="none" spc="0">
                <a:solidFill>
                  <a:srgbClr val="FFFFFF"/>
                </a:solidFill>
                <a:latin typeface="+mn-lt"/>
                <a:ea typeface="+mn-ea"/>
                <a:cs typeface="+mn-cs"/>
                <a:sym typeface="Avenir Light"/>
              </a:defRPr>
            </a:lvl2pPr>
            <a:lvl3pPr marL="1023901" indent="-255975">
              <a:spcBef>
                <a:spcPts val="2250"/>
              </a:spcBef>
              <a:buClr>
                <a:srgbClr val="646464"/>
              </a:buClr>
              <a:buSzPct val="90000"/>
              <a:buChar char="•"/>
              <a:defRPr sz="1969" cap="none" spc="0">
                <a:solidFill>
                  <a:srgbClr val="FFFFFF"/>
                </a:solidFill>
                <a:latin typeface="+mn-lt"/>
                <a:ea typeface="+mn-ea"/>
                <a:cs typeface="+mn-cs"/>
                <a:sym typeface="Avenir Light"/>
              </a:defRPr>
            </a:lvl3pPr>
            <a:lvl4pPr marL="1407864" indent="-255975">
              <a:spcBef>
                <a:spcPts val="2250"/>
              </a:spcBef>
              <a:buClr>
                <a:srgbClr val="646464"/>
              </a:buClr>
              <a:buSzPct val="90000"/>
              <a:buChar char="•"/>
              <a:defRPr sz="1969" cap="none" spc="0">
                <a:solidFill>
                  <a:srgbClr val="FFFFFF"/>
                </a:solidFill>
                <a:latin typeface="+mn-lt"/>
                <a:ea typeface="+mn-ea"/>
                <a:cs typeface="+mn-cs"/>
                <a:sym typeface="Avenir Light"/>
              </a:defRPr>
            </a:lvl4pPr>
            <a:lvl5pPr marL="1791826" indent="-255975">
              <a:spcBef>
                <a:spcPts val="2250"/>
              </a:spcBef>
              <a:buClr>
                <a:srgbClr val="646464"/>
              </a:buClr>
              <a:buSzPct val="90000"/>
              <a:buChar char="•"/>
              <a:defRPr sz="1969" cap="none" spc="0">
                <a:solidFill>
                  <a:srgbClr val="FFFFFF"/>
                </a:solidFill>
                <a:latin typeface="+mn-lt"/>
                <a:ea typeface="+mn-ea"/>
                <a:cs typeface="+mn-cs"/>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1081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932170" y="4323845"/>
            <a:ext cx="2297429" cy="365125"/>
          </a:xfrm>
        </p:spPr>
        <p:txBody>
          <a:bodyPr/>
          <a:lstStyle/>
          <a:p>
            <a:pPr>
              <a:defRPr/>
            </a:pPr>
            <a:endParaRPr lang="en-US"/>
          </a:p>
        </p:txBody>
      </p:sp>
      <p:sp>
        <p:nvSpPr>
          <p:cNvPr id="5" name="Footer Placeholder 4"/>
          <p:cNvSpPr>
            <a:spLocks noGrp="1"/>
          </p:cNvSpPr>
          <p:nvPr>
            <p:ph type="ftr" sz="quarter" idx="11"/>
          </p:nvPr>
        </p:nvSpPr>
        <p:spPr>
          <a:xfrm>
            <a:off x="914400" y="4323846"/>
            <a:ext cx="4880610" cy="365125"/>
          </a:xfrm>
        </p:spPr>
        <p:txBody>
          <a:bodyPr/>
          <a:lstStyle/>
          <a:p>
            <a:pPr>
              <a:defRPr/>
            </a:pPr>
            <a:endParaRPr lang="en-US"/>
          </a:p>
        </p:txBody>
      </p:sp>
      <p:sp>
        <p:nvSpPr>
          <p:cNvPr id="6" name="Slide Number Placeholder 5"/>
          <p:cNvSpPr>
            <a:spLocks noGrp="1"/>
          </p:cNvSpPr>
          <p:nvPr>
            <p:ph type="sldNum" sz="quarter" idx="12"/>
          </p:nvPr>
        </p:nvSpPr>
        <p:spPr>
          <a:xfrm>
            <a:off x="6057900" y="1430867"/>
            <a:ext cx="2171700" cy="365125"/>
          </a:xfrm>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2324945327"/>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325836776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3" cy="365125"/>
          </a:xfrm>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307051196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4258680798"/>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26814798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76F6-220F-AB8C-0B89-3C8537FE68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165DE-3DA6-0714-16D0-C8D360703A5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5105-F029-6426-99D9-772DE01E507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16A39A-1A5F-54F8-1641-EAC0DDB47A1C}"/>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6" name="Footer Placeholder 5">
            <a:extLst>
              <a:ext uri="{FF2B5EF4-FFF2-40B4-BE49-F238E27FC236}">
                <a16:creationId xmlns:a16="http://schemas.microsoft.com/office/drawing/2014/main" id="{1C2AA45E-6337-E4E6-F467-FD74F71BD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740D2-41B4-778F-AA00-6088EC9A6F6C}"/>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002956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185355737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948397143"/>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2857496150"/>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4222876152"/>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B31109-EA8B-D74A-920E-C146C584A7BC}"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273034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A7B31109-EA8B-D74A-920E-C146C584A7BC}" type="datetimeFigureOut">
              <a:rPr lang="en-US" smtClean="0"/>
              <a:t>1/16/2026</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3982184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A7B31109-EA8B-D74A-920E-C146C584A7BC}" type="datetimeFigureOut">
              <a:rPr lang="en-US" smtClean="0"/>
              <a:t>1/16/2026</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410AC7-C375-4C45-8C5D-5BAEFBFD6DBC}" type="slidenum">
              <a:rPr lang="en-US" smtClean="0"/>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818081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A7B31109-EA8B-D74A-920E-C146C584A7BC}" type="datetimeFigureOut">
              <a:rPr lang="en-US" smtClean="0"/>
              <a:t>1/16/2026</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467643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B31109-EA8B-D74A-920E-C146C584A7BC}" type="datetimeFigureOut">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741491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B31109-EA8B-D74A-920E-C146C584A7BC}" type="datetimeFigureOut">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62734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C4FE-B1D7-BC8C-82EE-363E1550447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46197-1B58-6193-739F-C589D9A2AF0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D5413-A07E-CB23-A79E-6E9E271EB21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2ABFF8-1C7F-1003-C586-E518DB33B39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8EF0635-1230-6E16-5F65-3FA14851840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9A88A0-8191-5B22-1089-45E4286194ED}"/>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8" name="Footer Placeholder 7">
            <a:extLst>
              <a:ext uri="{FF2B5EF4-FFF2-40B4-BE49-F238E27FC236}">
                <a16:creationId xmlns:a16="http://schemas.microsoft.com/office/drawing/2014/main" id="{C012E819-60E6-FDF6-0815-98EDFEFFFD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A0C525-8314-EADE-7E57-1AADC010A730}"/>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130696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2269528724"/>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4" cy="365125"/>
          </a:xfrm>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116810483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228409149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174209558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2316527435"/>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314798132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1237584523"/>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4218846284"/>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301359146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200779666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3497-C2D5-C2FE-8087-9F29047131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110605-ECAC-BBEA-1E66-E6124A95E4E4}"/>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4" name="Footer Placeholder 3">
            <a:extLst>
              <a:ext uri="{FF2B5EF4-FFF2-40B4-BE49-F238E27FC236}">
                <a16:creationId xmlns:a16="http://schemas.microsoft.com/office/drawing/2014/main" id="{766A9676-B74B-C82C-F9A2-E8E8FB5393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62BBB1-8E6C-4466-3E2A-58EE0D10C6CC}"/>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528868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227462646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45599023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14086304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724FF-4680-C6B0-02FE-904C8214A437}"/>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3" name="Footer Placeholder 2">
            <a:extLst>
              <a:ext uri="{FF2B5EF4-FFF2-40B4-BE49-F238E27FC236}">
                <a16:creationId xmlns:a16="http://schemas.microsoft.com/office/drawing/2014/main" id="{69F7FC06-BA08-E131-D66B-A22966189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4EE55-6881-C0F3-09A6-123EA0833655}"/>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635851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88230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287F-A179-0E4A-A899-A4FAF4918CD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7016B5D-2F8E-1E42-8523-A3F8C235FDE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B8C769C-81B6-8B41-A4BC-AC751F977B52}"/>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5" name="Footer Placeholder 4">
            <a:extLst>
              <a:ext uri="{FF2B5EF4-FFF2-40B4-BE49-F238E27FC236}">
                <a16:creationId xmlns:a16="http://schemas.microsoft.com/office/drawing/2014/main" id="{6E874182-5FDF-254B-BBB6-44C5FDE3B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339F8-1262-9E4E-8723-0777181AF0DE}"/>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3359890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C1576-EC38-C640-A7C6-9CDA35D55F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5F320C-480A-E142-AF7B-A196365007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82D8F-E8A5-7A4A-8673-A81E41846CA4}"/>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5" name="Footer Placeholder 4">
            <a:extLst>
              <a:ext uri="{FF2B5EF4-FFF2-40B4-BE49-F238E27FC236}">
                <a16:creationId xmlns:a16="http://schemas.microsoft.com/office/drawing/2014/main" id="{E871070E-C924-C643-A299-14F6E156F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7D137-E8B2-F74E-B1F7-C56BAAD085F1}"/>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41787210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38C6-49AD-5743-9163-E3092FCB6AB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FAB8B28-F396-4F44-A8E7-CB8A8A46517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A3B9F4-D3D5-FD4A-B285-6B957FD88D4D}"/>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5" name="Footer Placeholder 4">
            <a:extLst>
              <a:ext uri="{FF2B5EF4-FFF2-40B4-BE49-F238E27FC236}">
                <a16:creationId xmlns:a16="http://schemas.microsoft.com/office/drawing/2014/main" id="{30928D52-FF48-344E-913F-A4127754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D4BFC-D021-E341-85A0-8C0E9425BD8A}"/>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95381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C5C3-4822-3548-A91E-FB5020A15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B706FD-D04B-1942-8AFA-EFD0322733A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6C7D3-5F3F-214C-8039-CD3C6D66932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39951F-2427-BA49-8672-97065ACB9F6C}"/>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6" name="Footer Placeholder 5">
            <a:extLst>
              <a:ext uri="{FF2B5EF4-FFF2-40B4-BE49-F238E27FC236}">
                <a16:creationId xmlns:a16="http://schemas.microsoft.com/office/drawing/2014/main" id="{0A24EF3B-CAD1-4945-BF8B-C9841EE1B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27516-DC74-7949-9B77-A5D9960E62A1}"/>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23639131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95EE-9181-C948-A6DC-C8AF673082D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564D5C-E3AC-A642-9A55-A736D56FB25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30E0F41-FADB-F043-A21E-10D893DD2B8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77B46-B2A9-0C4E-8B6C-96B4B9C3A94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45A40E4-9F0C-D94E-8B0A-CA7D565AD0D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762B40-3223-DD46-B938-1D9AF86AED1F}"/>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8" name="Footer Placeholder 7">
            <a:extLst>
              <a:ext uri="{FF2B5EF4-FFF2-40B4-BE49-F238E27FC236}">
                <a16:creationId xmlns:a16="http://schemas.microsoft.com/office/drawing/2014/main" id="{F6BC3639-AE1F-CE49-8D36-F9E1125AD3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49D093-FC74-0148-885C-0D315D800D6C}"/>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391892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BAFE-F928-A5A6-710E-ECDCF1FD514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90F0655-275B-81AE-A436-B02ACF61D13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E252D1-C238-44F8-A226-23E5A7B8831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B4D311-6DC9-1141-A96E-4E01AFD6E96A}"/>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6" name="Footer Placeholder 5">
            <a:extLst>
              <a:ext uri="{FF2B5EF4-FFF2-40B4-BE49-F238E27FC236}">
                <a16:creationId xmlns:a16="http://schemas.microsoft.com/office/drawing/2014/main" id="{115476EE-449F-6F48-01D3-7D0B43890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7FD57-E361-A531-658B-8F1DD4717FA4}"/>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5679816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CB93-45A1-A746-A286-6604970D88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34A885-B4E8-694E-9120-9CF34267F29B}"/>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4" name="Footer Placeholder 3">
            <a:extLst>
              <a:ext uri="{FF2B5EF4-FFF2-40B4-BE49-F238E27FC236}">
                <a16:creationId xmlns:a16="http://schemas.microsoft.com/office/drawing/2014/main" id="{AF8E9F27-73A6-C341-A101-A678374B1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FF05E4-DB3C-1E46-9076-86FBACF11968}"/>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3523103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7AFF0-E3C8-104C-AC4F-8B965AC1AD8D}"/>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3" name="Footer Placeholder 2">
            <a:extLst>
              <a:ext uri="{FF2B5EF4-FFF2-40B4-BE49-F238E27FC236}">
                <a16:creationId xmlns:a16="http://schemas.microsoft.com/office/drawing/2014/main" id="{04468ACB-F0E6-7B46-BDC4-83FF9B99D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4BBCBD-9BF8-3340-8244-21E9425FEAAD}"/>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15953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AE24-ABD5-A140-9963-39C7E8F75B4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4F945F7-F95C-6548-AD74-070809DC359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7CFBED-F6F6-C34D-AFBD-23E996E24B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68FC1E6-E756-BD46-8616-B3522F301CBE}"/>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6" name="Footer Placeholder 5">
            <a:extLst>
              <a:ext uri="{FF2B5EF4-FFF2-40B4-BE49-F238E27FC236}">
                <a16:creationId xmlns:a16="http://schemas.microsoft.com/office/drawing/2014/main" id="{88853842-9CD4-7640-80C9-B70A90CB7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3836C-E579-1345-B4D2-A76E83DD6381}"/>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40560679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39E8-AC36-A648-A29C-02F920E51B6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957172A-1770-3A4B-96E9-4BC85A2BF74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B051A8-F70E-604D-8F8C-AF9988E0739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733666A-B07F-3B46-8AB6-5263EEC96148}"/>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6" name="Footer Placeholder 5">
            <a:extLst>
              <a:ext uri="{FF2B5EF4-FFF2-40B4-BE49-F238E27FC236}">
                <a16:creationId xmlns:a16="http://schemas.microsoft.com/office/drawing/2014/main" id="{A57250BC-1D79-8D44-9C5C-BEF70679F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01C84-B8C1-A34D-9574-883867F7F9BE}"/>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3894555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ECE6-0A7B-B346-92D9-756AA13763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46E508-13FC-C040-9184-86BCD837BC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18AFD-9A30-0C48-8D5B-F421A5257FBE}"/>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5" name="Footer Placeholder 4">
            <a:extLst>
              <a:ext uri="{FF2B5EF4-FFF2-40B4-BE49-F238E27FC236}">
                <a16:creationId xmlns:a16="http://schemas.microsoft.com/office/drawing/2014/main" id="{40273569-48A9-EF4A-9C5A-D9FBA4A01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6611B-E406-244B-851C-DD5E87DAFC95}"/>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12984204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C012B-A319-8243-9D69-62809F9386F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1D8DB-C3F9-FB40-82C8-EF10648156A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12678-87E1-CE48-B035-C2077834ADFC}"/>
              </a:ext>
            </a:extLst>
          </p:cNvPr>
          <p:cNvSpPr>
            <a:spLocks noGrp="1"/>
          </p:cNvSpPr>
          <p:nvPr>
            <p:ph type="dt" sz="half" idx="10"/>
          </p:nvPr>
        </p:nvSpPr>
        <p:spPr/>
        <p:txBody>
          <a:bodyPr/>
          <a:lstStyle/>
          <a:p>
            <a:fld id="{3F0833A4-ACB3-3841-A800-F957C073B977}" type="datetimeFigureOut">
              <a:rPr lang="en-US" smtClean="0"/>
              <a:t>1/16/2026</a:t>
            </a:fld>
            <a:endParaRPr lang="en-US"/>
          </a:p>
        </p:txBody>
      </p:sp>
      <p:sp>
        <p:nvSpPr>
          <p:cNvPr id="5" name="Footer Placeholder 4">
            <a:extLst>
              <a:ext uri="{FF2B5EF4-FFF2-40B4-BE49-F238E27FC236}">
                <a16:creationId xmlns:a16="http://schemas.microsoft.com/office/drawing/2014/main" id="{6728C533-9789-AC49-8489-F8DB6FFC9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F49CA-7281-2C4A-8A37-54C1A89121F1}"/>
              </a:ext>
            </a:extLst>
          </p:cNvPr>
          <p:cNvSpPr>
            <a:spLocks noGrp="1"/>
          </p:cNvSpPr>
          <p:nvPr>
            <p:ph type="sldNum" sz="quarter" idx="12"/>
          </p:nvPr>
        </p:nvSpPr>
        <p:spPr/>
        <p:txBody>
          <a:bodyPr/>
          <a:lstStyle/>
          <a:p>
            <a:fld id="{8881DBD2-87E6-2844-B60F-0B47117EC0B5}" type="slidenum">
              <a:rPr lang="en-US" smtClean="0"/>
              <a:t>‹#›</a:t>
            </a:fld>
            <a:endParaRPr lang="en-US"/>
          </a:p>
        </p:txBody>
      </p:sp>
    </p:spTree>
    <p:extLst>
      <p:ext uri="{BB962C8B-B14F-4D97-AF65-F5344CB8AC3E}">
        <p14:creationId xmlns:p14="http://schemas.microsoft.com/office/powerpoint/2010/main" val="126165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20B-2513-3289-B9E1-276F1B7AC9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7D6D6D-6C0D-C620-A5BF-EDC10F7ED72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FD37630-6A98-41A5-1BDD-1A3FEF16F7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4CB69F-461F-E337-2C68-EEA6C57851B7}"/>
              </a:ext>
            </a:extLst>
          </p:cNvPr>
          <p:cNvSpPr>
            <a:spLocks noGrp="1"/>
          </p:cNvSpPr>
          <p:nvPr>
            <p:ph type="dt" sz="half" idx="10"/>
          </p:nvPr>
        </p:nvSpPr>
        <p:spPr/>
        <p:txBody>
          <a:bodyPr/>
          <a:lstStyle/>
          <a:p>
            <a:fld id="{A7B31109-EA8B-D74A-920E-C146C584A7BC}" type="datetimeFigureOut">
              <a:rPr lang="en-US" smtClean="0"/>
              <a:t>1/16/2026</a:t>
            </a:fld>
            <a:endParaRPr lang="en-US"/>
          </a:p>
        </p:txBody>
      </p:sp>
      <p:sp>
        <p:nvSpPr>
          <p:cNvPr id="6" name="Footer Placeholder 5">
            <a:extLst>
              <a:ext uri="{FF2B5EF4-FFF2-40B4-BE49-F238E27FC236}">
                <a16:creationId xmlns:a16="http://schemas.microsoft.com/office/drawing/2014/main" id="{3F83EA1B-6FFB-4D01-2DB1-7E498FD16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962B8-53C1-B9BD-6B45-96837D844280}"/>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359984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4.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FF5B-D4D9-1B62-56A9-F8ADE602A9C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84746-0E3A-F085-C8EE-4D3CF46F67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25E21-D330-9A8A-2CC1-BC83FE4811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B31109-EA8B-D74A-920E-C146C584A7BC}" type="datetimeFigureOut">
              <a:rPr lang="en-US" smtClean="0"/>
              <a:t>1/16/2026</a:t>
            </a:fld>
            <a:endParaRPr lang="en-US"/>
          </a:p>
        </p:txBody>
      </p:sp>
      <p:sp>
        <p:nvSpPr>
          <p:cNvPr id="5" name="Footer Placeholder 4">
            <a:extLst>
              <a:ext uri="{FF2B5EF4-FFF2-40B4-BE49-F238E27FC236}">
                <a16:creationId xmlns:a16="http://schemas.microsoft.com/office/drawing/2014/main" id="{8D7C707C-FF2F-4AF0-84CC-3E1590F2757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6C2F72-A048-D786-F842-36527832FC9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410AC7-C375-4C45-8C5D-5BAEFBFD6DBC}" type="slidenum">
              <a:rPr lang="en-US" smtClean="0"/>
              <a:t>‹#›</a:t>
            </a:fld>
            <a:endParaRPr lang="en-US"/>
          </a:p>
        </p:txBody>
      </p:sp>
    </p:spTree>
    <p:extLst>
      <p:ext uri="{BB962C8B-B14F-4D97-AF65-F5344CB8AC3E}">
        <p14:creationId xmlns:p14="http://schemas.microsoft.com/office/powerpoint/2010/main" val="2301824455"/>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3" r:id="rId10"/>
    <p:sldLayoutId id="21474851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1060" y="2912532"/>
            <a:ext cx="7772939" cy="3945467"/>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r="24998"/>
          <a:stretch/>
        </p:blipFill>
        <p:spPr>
          <a:xfrm>
            <a:off x="1" y="0"/>
            <a:ext cx="9143999" cy="6858000"/>
          </a:xfrm>
          <a:prstGeom prst="rect">
            <a:avLst/>
          </a:prstGeom>
        </p:spPr>
      </p:pic>
      <p:sp>
        <p:nvSpPr>
          <p:cNvPr id="12" name="Rectangle 11"/>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3" name="Rectangle 12"/>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961317" y="808057"/>
            <a:ext cx="587801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126236" y="2049878"/>
            <a:ext cx="5713092" cy="4000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828294" y="5272451"/>
            <a:ext cx="2662729" cy="179188"/>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rot="5400000">
            <a:off x="-2258177" y="3658900"/>
            <a:ext cx="5885352" cy="183663"/>
          </a:xfrm>
          <a:prstGeom prst="rect">
            <a:avLst/>
          </a:prstGeom>
        </p:spPr>
        <p:txBody>
          <a:bodyPr vert="horz" lIns="91440" tIns="45720" rIns="91440" bIns="18288" rtlCol="0" anchor="b"/>
          <a:lstStyle>
            <a:lvl1pPr algn="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62136" y="164594"/>
            <a:ext cx="638312" cy="322850"/>
          </a:xfrm>
          <a:prstGeom prst="rect">
            <a:avLst/>
          </a:prstGeom>
        </p:spPr>
        <p:txBody>
          <a:bodyPr vert="horz" lIns="91440" tIns="45720" rIns="45720" bIns="45720" rtlCol="0" anchor="ctr"/>
          <a:lstStyle>
            <a:lvl1pPr algn="r">
              <a:defRPr sz="1600">
                <a:solidFill>
                  <a:schemeClr val="tx1">
                    <a:tint val="75000"/>
                  </a:schemeClr>
                </a:solidFill>
              </a:defRPr>
            </a:lvl1pPr>
          </a:lstStyle>
          <a:p>
            <a:pPr>
              <a:defRPr/>
            </a:pPr>
            <a:fld id="{CC7F9362-D949-4069-908D-BD4A7534225C}" type="slidenum">
              <a:rPr lang="en-US" smtClean="0"/>
              <a:pPr>
                <a:defRPr/>
              </a:pPr>
              <a:t>‹#›</a:t>
            </a:fld>
            <a:endParaRPr lang="en-US"/>
          </a:p>
        </p:txBody>
      </p:sp>
    </p:spTree>
    <p:extLst>
      <p:ext uri="{BB962C8B-B14F-4D97-AF65-F5344CB8AC3E}">
        <p14:creationId xmlns:p14="http://schemas.microsoft.com/office/powerpoint/2010/main" val="949139645"/>
      </p:ext>
    </p:extLst>
  </p:cSld>
  <p:clrMap bg1="dk1" tx1="lt1" bg2="dk2" tx2="lt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Lst>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24028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31109-EA8B-D74A-920E-C146C584A7BC}" type="datetimeFigureOut">
              <a:rPr lang="en-US" smtClean="0"/>
              <a:t>1/16/2026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10AC7-C375-4C45-8C5D-5BAEFBFD6DBC}" type="slidenum">
              <a:rPr lang="en-US" smtClean="0"/>
              <a:t>‹#›</a:t>
            </a:fld>
            <a:endParaRPr lang="en-US"/>
          </a:p>
        </p:txBody>
      </p:sp>
    </p:spTree>
    <p:extLst>
      <p:ext uri="{BB962C8B-B14F-4D97-AF65-F5344CB8AC3E}">
        <p14:creationId xmlns:p14="http://schemas.microsoft.com/office/powerpoint/2010/main" val="1887780282"/>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 id="2147485262" r:id="rId1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7B31109-EA8B-D74A-920E-C146C584A7BC}" type="datetimeFigureOut">
              <a:rPr lang="en-US" smtClean="0"/>
              <a:t>1/16/2026</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410AC7-C375-4C45-8C5D-5BAEFBFD6DBC}" type="slidenum">
              <a:rPr lang="en-US" smtClean="0"/>
              <a:t>‹#›</a:t>
            </a:fld>
            <a:endParaRPr lang="en-US"/>
          </a:p>
        </p:txBody>
      </p:sp>
    </p:spTree>
    <p:extLst>
      <p:ext uri="{BB962C8B-B14F-4D97-AF65-F5344CB8AC3E}">
        <p14:creationId xmlns:p14="http://schemas.microsoft.com/office/powerpoint/2010/main" val="1209056390"/>
      </p:ext>
    </p:extLst>
  </p:cSld>
  <p:clrMap bg1="dk1" tx1="lt1" bg2="dk2" tx2="lt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 id="2147485275" r:id="rId12"/>
    <p:sldLayoutId id="2147485276" r:id="rId13"/>
    <p:sldLayoutId id="2147485277" r:id="rId14"/>
    <p:sldLayoutId id="2147485278" r:id="rId15"/>
    <p:sldLayoutId id="2147485279" r:id="rId16"/>
    <p:sldLayoutId id="2147485280" r:id="rId17"/>
  </p:sldLayoutIdLst>
  <p:transition>
    <p:random/>
  </p:transition>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C7F9362-D949-4069-908D-BD4A7534225C}" type="slidenum">
              <a:rPr lang="en-US" smtClean="0"/>
              <a:pPr>
                <a:defRPr/>
              </a:pPr>
              <a:t>‹#›</a:t>
            </a:fld>
            <a:endParaRPr lang="en-US"/>
          </a:p>
        </p:txBody>
      </p:sp>
    </p:spTree>
    <p:extLst>
      <p:ext uri="{BB962C8B-B14F-4D97-AF65-F5344CB8AC3E}">
        <p14:creationId xmlns:p14="http://schemas.microsoft.com/office/powerpoint/2010/main" val="102121678"/>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Lst>
  <p:transition>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1/16/2026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86EFC-BA19-DC4F-B0CA-F17678B9BD7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3B8DB8-C809-B242-95CF-A2F5D7F1B3E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0F03-F243-9C4A-9511-6068AF2B6EB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F0833A4-ACB3-3841-A800-F957C073B977}" type="datetimeFigureOut">
              <a:rPr lang="en-US" smtClean="0"/>
              <a:t>1/16/2026</a:t>
            </a:fld>
            <a:endParaRPr lang="en-US"/>
          </a:p>
        </p:txBody>
      </p:sp>
      <p:sp>
        <p:nvSpPr>
          <p:cNvPr id="5" name="Footer Placeholder 4">
            <a:extLst>
              <a:ext uri="{FF2B5EF4-FFF2-40B4-BE49-F238E27FC236}">
                <a16:creationId xmlns:a16="http://schemas.microsoft.com/office/drawing/2014/main" id="{B7414B23-7AD2-1F43-832F-98CCC46488B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0D530F-2369-0B42-A845-D5F79CC50C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81DBD2-87E6-2844-B60F-0B47117EC0B5}" type="slidenum">
              <a:rPr lang="en-US" smtClean="0"/>
              <a:t>‹#›</a:t>
            </a:fld>
            <a:endParaRPr lang="en-US"/>
          </a:p>
        </p:txBody>
      </p:sp>
    </p:spTree>
    <p:extLst>
      <p:ext uri="{BB962C8B-B14F-4D97-AF65-F5344CB8AC3E}">
        <p14:creationId xmlns:p14="http://schemas.microsoft.com/office/powerpoint/2010/main" val="58528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9.xml"/><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0.jpeg"/><Relationship Id="rId7" Type="http://schemas.openxmlformats.org/officeDocument/2006/relationships/diagramColors" Target="../diagrams/colors2.xml"/><Relationship Id="rId2" Type="http://schemas.openxmlformats.org/officeDocument/2006/relationships/image" Target="../media/image54.png"/><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pngimg.com/download/66109" TargetMode="External"/><Relationship Id="rId2" Type="http://schemas.openxmlformats.org/officeDocument/2006/relationships/image" Target="../media/image59.png"/><Relationship Id="rId1" Type="http://schemas.openxmlformats.org/officeDocument/2006/relationships/slideLayout" Target="../slideLayouts/slideLayout29.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hyperlink" Target="https://davidson.libguides.com/buildingstories" TargetMode="Externa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9.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9.xml"/><Relationship Id="rId5" Type="http://schemas.openxmlformats.org/officeDocument/2006/relationships/image" Target="../media/image91.jpe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9.xml"/><Relationship Id="rId4" Type="http://schemas.openxmlformats.org/officeDocument/2006/relationships/image" Target="../media/image113.jpeg"/></Relationships>
</file>

<file path=ppt/slides/_rels/slide3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2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hyperlink" Target="https://learn.opengeoedu.de/en/opengeoedu/self-assessment" TargetMode="External"/><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4.xml"/><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34.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7" name="Rectangle 1"/>
          <p:cNvSpPr>
            <a:spLocks noChangeArrowheads="1"/>
          </p:cNvSpPr>
          <p:nvPr/>
        </p:nvSpPr>
        <p:spPr bwMode="auto">
          <a:xfrm>
            <a:off x="3796845" y="4232054"/>
            <a:ext cx="4848966"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2900" b="0" i="0" u="none" strike="noStrike" kern="1200" cap="none" spc="0" normalizeH="0" baseline="0" noProof="0" dirty="0">
                <a:ln>
                  <a:noFill/>
                </a:ln>
                <a:effectLst/>
                <a:uLnTx/>
                <a:uFillTx/>
                <a:latin typeface="+mj-lt"/>
                <a:ea typeface="+mj-ea"/>
                <a:cs typeface="+mj-cs"/>
              </a:rPr>
              <a:t>Ecole Salish Secondary</a:t>
            </a:r>
            <a:endParaRPr lang="en-US" sz="2900" b="0" i="0" u="none" strike="noStrike" kern="1200" cap="none" spc="0" normalizeH="0" baseline="0" noProof="0" dirty="0">
              <a:ln>
                <a:noFill/>
              </a:ln>
              <a:effectLst/>
              <a:uLnTx/>
              <a:uFillTx/>
              <a:latin typeface="+mj-lt"/>
              <a:ea typeface="Calibri Light"/>
              <a:cs typeface="Calibri Light"/>
            </a:endParaRPr>
          </a:p>
          <a:p>
            <a:pPr>
              <a:lnSpc>
                <a:spcPct val="90000"/>
              </a:lnSpc>
              <a:spcBef>
                <a:spcPct val="0"/>
              </a:spcBef>
              <a:spcAft>
                <a:spcPts val="600"/>
              </a:spcAft>
              <a:defRPr/>
            </a:pPr>
            <a:r>
              <a:rPr kumimoji="0" lang="en-US" sz="2900" b="0" i="0" u="none" strike="noStrike" kern="1200" cap="none" spc="0" normalizeH="0" baseline="0" noProof="0" dirty="0">
                <a:ln>
                  <a:noFill/>
                </a:ln>
                <a:effectLst/>
                <a:uLnTx/>
                <a:uFillTx/>
                <a:latin typeface="+mj-lt"/>
                <a:ea typeface="+mj-ea"/>
                <a:cs typeface="+mj-cs"/>
              </a:rPr>
              <a:t>Course Selection </a:t>
            </a:r>
            <a:r>
              <a:rPr lang="en-US" sz="2900" dirty="0">
                <a:latin typeface="+mj-lt"/>
                <a:ea typeface="+mj-ea"/>
                <a:cs typeface="+mj-cs"/>
              </a:rPr>
              <a:t>2026</a:t>
            </a:r>
            <a:r>
              <a:rPr kumimoji="0" lang="en-US" sz="2900" b="0" i="0" u="none" strike="noStrike" kern="1200" cap="none" spc="0" normalizeH="0" baseline="0" noProof="0" dirty="0">
                <a:ln>
                  <a:noFill/>
                </a:ln>
                <a:effectLst/>
                <a:uLnTx/>
                <a:uFillTx/>
                <a:latin typeface="+mj-lt"/>
                <a:ea typeface="+mj-ea"/>
                <a:cs typeface="+mj-cs"/>
              </a:rPr>
              <a:t> </a:t>
            </a:r>
            <a:r>
              <a:rPr lang="en-US" sz="2900" dirty="0">
                <a:latin typeface="+mj-lt"/>
                <a:ea typeface="+mj-ea"/>
                <a:cs typeface="+mj-cs"/>
              </a:rPr>
              <a:t>– 2027</a:t>
            </a:r>
            <a:endParaRPr lang="en-US" sz="2900" dirty="0">
              <a:latin typeface="+mj-lt"/>
              <a:ea typeface="Calibri Light"/>
              <a:cs typeface="Calibri Light"/>
            </a:endParaRPr>
          </a:p>
          <a:p>
            <a:pPr>
              <a:lnSpc>
                <a:spcPct val="90000"/>
              </a:lnSpc>
              <a:spcBef>
                <a:spcPct val="0"/>
              </a:spcBef>
              <a:spcAft>
                <a:spcPts val="600"/>
              </a:spcAft>
              <a:defRPr/>
            </a:pPr>
            <a:r>
              <a:rPr lang="en-US" sz="2900" dirty="0">
                <a:latin typeface="+mj-lt"/>
                <a:ea typeface="+mj-ea"/>
                <a:cs typeface="Calibri Light"/>
              </a:rPr>
              <a:t>Grade 12</a:t>
            </a:r>
            <a:endParaRPr lang="en-US" sz="2900" dirty="0">
              <a:latin typeface="+mj-lt"/>
              <a:ea typeface="Calibri Light"/>
              <a:cs typeface="Calibri Light"/>
            </a:endParaRPr>
          </a:p>
          <a:p>
            <a:pPr>
              <a:lnSpc>
                <a:spcPct val="90000"/>
              </a:lnSpc>
              <a:spcBef>
                <a:spcPct val="0"/>
              </a:spcBef>
              <a:spcAft>
                <a:spcPts val="600"/>
              </a:spcAft>
              <a:defRPr/>
            </a:pPr>
            <a:endParaRPr lang="en-US" sz="2900">
              <a:solidFill>
                <a:srgbClr val="FFFFFF"/>
              </a:solidFill>
              <a:latin typeface="+mj-lt"/>
              <a:ea typeface="Calibri Light"/>
              <a:cs typeface="Calibri Ligh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 b="4404"/>
          <a:stretch/>
        </p:blipFill>
        <p:spPr>
          <a:xfrm>
            <a:off x="238226" y="321733"/>
            <a:ext cx="3120339" cy="621453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902" r="27189" b="-3"/>
          <a:stretch/>
        </p:blipFill>
        <p:spPr>
          <a:xfrm>
            <a:off x="3479216" y="321733"/>
            <a:ext cx="2654982" cy="2985818"/>
          </a:xfrm>
          <a:prstGeom prst="rect">
            <a:avLst/>
          </a:prstGeom>
        </p:spPr>
      </p:pic>
      <p:pic>
        <p:nvPicPr>
          <p:cNvPr id="3" name="Picture 5" descr="A picture containing indoor, decorated&#10;&#10;Description automatically generated">
            <a:extLst>
              <a:ext uri="{FF2B5EF4-FFF2-40B4-BE49-F238E27FC236}">
                <a16:creationId xmlns:a16="http://schemas.microsoft.com/office/drawing/2014/main" id="{5AC43AD8-9F87-14B4-531C-D0AF4BD83AA1}"/>
              </a:ext>
            </a:extLst>
          </p:cNvPr>
          <p:cNvPicPr>
            <a:picLocks noChangeAspect="1"/>
          </p:cNvPicPr>
          <p:nvPr/>
        </p:nvPicPr>
        <p:blipFill rotWithShape="1">
          <a:blip r:embed="rId5"/>
          <a:srcRect l="4576" r="28819" b="3"/>
          <a:stretch/>
        </p:blipFill>
        <p:spPr>
          <a:xfrm>
            <a:off x="6261427" y="321734"/>
            <a:ext cx="2651693" cy="2985818"/>
          </a:xfrm>
          <a:prstGeom prst="rect">
            <a:avLst/>
          </a:prstGeom>
        </p:spPr>
      </p:pic>
      <p:sp>
        <p:nvSpPr>
          <p:cNvPr id="9218" name="AutoShape 3"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
        <p:nvSpPr>
          <p:cNvPr id="9219" name="AutoShape 4"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
        <p:nvSpPr>
          <p:cNvPr id="6" name="TextBox 5">
            <a:extLst>
              <a:ext uri="{FF2B5EF4-FFF2-40B4-BE49-F238E27FC236}">
                <a16:creationId xmlns:a16="http://schemas.microsoft.com/office/drawing/2014/main" id="{CA7C74C6-E105-FBA4-6D01-A6C74AE0BE4E}"/>
              </a:ext>
            </a:extLst>
          </p:cNvPr>
          <p:cNvSpPr txBox="1"/>
          <p:nvPr/>
        </p:nvSpPr>
        <p:spPr>
          <a:xfrm>
            <a:off x="4160302" y="5413120"/>
            <a:ext cx="39593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We will start at 11:40am or when all classes have joined the presentation</a:t>
            </a:r>
            <a:endParaRPr lang="en-US" dirty="0"/>
          </a:p>
        </p:txBody>
      </p:sp>
    </p:spTree>
    <p:extLst>
      <p:ext uri="{BB962C8B-B14F-4D97-AF65-F5344CB8AC3E}">
        <p14:creationId xmlns:p14="http://schemas.microsoft.com/office/powerpoint/2010/main" val="2476235933"/>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3325C-3FF9-B343-0E2F-76F15045FBDC}"/>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r>
              <a:rPr lang="en-US" b="1">
                <a:solidFill>
                  <a:srgbClr val="FFFFFF"/>
                </a:solidFill>
              </a:rPr>
              <a:t>Comparative Cultures 12</a:t>
            </a:r>
          </a:p>
        </p:txBody>
      </p:sp>
      <p:sp>
        <p:nvSpPr>
          <p:cNvPr id="4" name="Text Placeholder 3">
            <a:extLst>
              <a:ext uri="{FF2B5EF4-FFF2-40B4-BE49-F238E27FC236}">
                <a16:creationId xmlns:a16="http://schemas.microsoft.com/office/drawing/2014/main" id="{31C12D04-1DBE-CCDE-BF64-48BCDFFEF805}"/>
              </a:ext>
            </a:extLst>
          </p:cNvPr>
          <p:cNvSpPr>
            <a:spLocks noGrp="1"/>
          </p:cNvSpPr>
          <p:nvPr>
            <p:ph type="body" sz="half" idx="2"/>
          </p:nvPr>
        </p:nvSpPr>
        <p:spPr>
          <a:xfrm>
            <a:off x="3161679" y="115091"/>
            <a:ext cx="2914696" cy="6622247"/>
          </a:xfrm>
        </p:spPr>
        <p:txBody>
          <a:bodyPr vert="horz" lIns="91440" tIns="45720" rIns="91440" bIns="45720" rtlCol="0" anchor="ctr">
            <a:normAutofit/>
          </a:bodyPr>
          <a:lstStyle/>
          <a:p>
            <a:r>
              <a:rPr lang="en-US" sz="1400" b="1" u="sng"/>
              <a:t>Course Highlights</a:t>
            </a:r>
            <a:endParaRPr lang="en-US" sz="1400" u="sng">
              <a:ea typeface="Calibri"/>
              <a:cs typeface="Calibri"/>
            </a:endParaRPr>
          </a:p>
          <a:p>
            <a:pPr marL="285750" indent="-228600">
              <a:buFont typeface="Arial" panose="020B0604020202020204" pitchFamily="34" charset="0"/>
              <a:buChar char="•"/>
            </a:pPr>
            <a:r>
              <a:rPr lang="en-US" sz="1400"/>
              <a:t>🌐 Discover how </a:t>
            </a:r>
            <a:r>
              <a:rPr lang="en-US" sz="1400" b="1"/>
              <a:t>cultures around the world</a:t>
            </a:r>
            <a:r>
              <a:rPr lang="en-US" sz="1400"/>
              <a:t> express identity through </a:t>
            </a:r>
            <a:r>
              <a:rPr lang="en-US" sz="1400" b="1"/>
              <a:t>art, music, language, food, and traditions</a:t>
            </a:r>
            <a:endParaRPr lang="en-US" sz="1400">
              <a:ea typeface="Calibri"/>
              <a:cs typeface="Calibri"/>
            </a:endParaRPr>
          </a:p>
          <a:p>
            <a:pPr marL="285750" indent="-228600">
              <a:buFont typeface="Arial" panose="020B0604020202020204" pitchFamily="34" charset="0"/>
              <a:buChar char="•"/>
            </a:pPr>
            <a:r>
              <a:rPr lang="en-US" sz="1400"/>
              <a:t>🧠 Explore </a:t>
            </a:r>
            <a:r>
              <a:rPr lang="en-US" sz="1400" b="1"/>
              <a:t>belief systems, worldviews, and cultural identity</a:t>
            </a:r>
            <a:endParaRPr lang="en-US" sz="1400">
              <a:ea typeface="Calibri"/>
              <a:cs typeface="Calibri"/>
            </a:endParaRPr>
          </a:p>
          <a:p>
            <a:pPr marL="285750" indent="-228600">
              <a:buFont typeface="Arial" panose="020B0604020202020204" pitchFamily="34" charset="0"/>
              <a:buChar char="•"/>
            </a:pPr>
            <a:r>
              <a:rPr lang="en-US" sz="1400"/>
              <a:t>🌱 Learn how </a:t>
            </a:r>
            <a:r>
              <a:rPr lang="en-US" sz="1400" b="1"/>
              <a:t>land and environment shape societies</a:t>
            </a:r>
            <a:endParaRPr lang="en-US" sz="1400">
              <a:ea typeface="Calibri"/>
              <a:cs typeface="Calibri"/>
            </a:endParaRPr>
          </a:p>
          <a:p>
            <a:pPr marL="285750" indent="-228600">
              <a:buFont typeface="Arial" panose="020B0604020202020204" pitchFamily="34" charset="0"/>
              <a:buChar char="•"/>
            </a:pPr>
            <a:r>
              <a:rPr lang="en-US" sz="1400"/>
              <a:t>🤝 Examine </a:t>
            </a:r>
            <a:r>
              <a:rPr lang="en-US" sz="1400" b="1"/>
              <a:t>connections and conflicts between cultures, </a:t>
            </a:r>
            <a:r>
              <a:rPr lang="en-US" sz="1400"/>
              <a:t>past and present</a:t>
            </a:r>
            <a:endParaRPr lang="en-US" sz="1400">
              <a:ea typeface="Calibri"/>
              <a:cs typeface="Calibri"/>
            </a:endParaRPr>
          </a:p>
          <a:p>
            <a:pPr marL="285750" indent="-228600">
              <a:buFont typeface="Arial" panose="020B0604020202020204" pitchFamily="34" charset="0"/>
              <a:buChar char="•"/>
            </a:pPr>
            <a:r>
              <a:rPr lang="en-US" sz="1400"/>
              <a:t>🌎 Build skills for </a:t>
            </a:r>
            <a:r>
              <a:rPr lang="en-US" sz="1400" b="1"/>
              <a:t>global awareness, empathy, and critical thinking</a:t>
            </a:r>
            <a:endParaRPr lang="en-US" sz="1400">
              <a:ea typeface="Calibri"/>
              <a:cs typeface="Calibri"/>
            </a:endParaRPr>
          </a:p>
          <a:p>
            <a:pPr indent="-228600">
              <a:buFont typeface="Arial" panose="020B0604020202020204" pitchFamily="34" charset="0"/>
              <a:buChar char="•"/>
            </a:pPr>
            <a:endParaRPr lang="en-US" sz="1400">
              <a:ea typeface="Calibri"/>
              <a:cs typeface="Calibri"/>
            </a:endParaRPr>
          </a:p>
          <a:p>
            <a:r>
              <a:rPr lang="en-US" sz="1400" b="1" u="sng"/>
              <a:t>Perfect for students interested in:</a:t>
            </a:r>
            <a:endParaRPr lang="en-US" sz="1400" b="1" u="sng">
              <a:ea typeface="Calibri"/>
              <a:cs typeface="Calibri"/>
            </a:endParaRPr>
          </a:p>
          <a:p>
            <a:pPr marL="285750" indent="-228600">
              <a:buFont typeface="Arial" panose="020B0604020202020204" pitchFamily="34" charset="0"/>
              <a:buChar char="•"/>
            </a:pPr>
            <a:r>
              <a:rPr lang="en-US" sz="1400"/>
              <a:t>Social justice &amp; global issues</a:t>
            </a:r>
            <a:endParaRPr lang="en-US" sz="1400">
              <a:ea typeface="Calibri"/>
              <a:cs typeface="Calibri"/>
            </a:endParaRPr>
          </a:p>
          <a:p>
            <a:pPr marL="285750" indent="-228600">
              <a:buFont typeface="Arial" panose="020B0604020202020204" pitchFamily="34" charset="0"/>
              <a:buChar char="•"/>
            </a:pPr>
            <a:r>
              <a:rPr lang="en-US" sz="1400"/>
              <a:t>Travel, history, or anthropology</a:t>
            </a:r>
            <a:endParaRPr lang="en-US" sz="1400">
              <a:ea typeface="Calibri"/>
              <a:cs typeface="Calibri"/>
            </a:endParaRPr>
          </a:p>
          <a:p>
            <a:pPr marL="285750" indent="-228600">
              <a:buFont typeface="Arial" panose="020B0604020202020204" pitchFamily="34" charset="0"/>
              <a:buChar char="•"/>
            </a:pPr>
            <a:r>
              <a:rPr lang="en-US" sz="1400"/>
              <a:t>Understanding different perspectives in a connected world</a:t>
            </a:r>
            <a:endParaRPr lang="en-US" sz="1400">
              <a:ea typeface="Calibri"/>
              <a:cs typeface="Calibri"/>
            </a:endParaRPr>
          </a:p>
          <a:p>
            <a:pPr indent="-228600">
              <a:buFont typeface="Arial" panose="020B0604020202020204" pitchFamily="34" charset="0"/>
              <a:buChar char="•"/>
            </a:pPr>
            <a:endParaRPr lang="en-US" sz="1100"/>
          </a:p>
        </p:txBody>
      </p:sp>
      <p:pic>
        <p:nvPicPr>
          <p:cNvPr id="5" name="Content Placeholder 4" descr="ROTATING GLOBE (2026 ...">
            <a:extLst>
              <a:ext uri="{FF2B5EF4-FFF2-40B4-BE49-F238E27FC236}">
                <a16:creationId xmlns:a16="http://schemas.microsoft.com/office/drawing/2014/main" id="{30A97031-87AB-A2C9-F9E2-E3A532A656DE}"/>
              </a:ext>
            </a:extLst>
          </p:cNvPr>
          <p:cNvPicPr>
            <a:picLocks noGrp="1" noChangeAspect="1"/>
          </p:cNvPicPr>
          <p:nvPr>
            <p:ph idx="1"/>
          </p:nvPr>
        </p:nvPicPr>
        <p:blipFill>
          <a:blip r:embed="rId2"/>
          <a:srcRect l="33981" r="21373"/>
          <a:stretch>
            <a:fillRect/>
          </a:stretch>
        </p:blipFill>
        <p:spPr>
          <a:xfrm>
            <a:off x="6082126" y="10"/>
            <a:ext cx="3061874" cy="6857990"/>
          </a:xfrm>
          <a:prstGeom prst="rect">
            <a:avLst/>
          </a:prstGeom>
        </p:spPr>
      </p:pic>
    </p:spTree>
    <p:extLst>
      <p:ext uri="{BB962C8B-B14F-4D97-AF65-F5344CB8AC3E}">
        <p14:creationId xmlns:p14="http://schemas.microsoft.com/office/powerpoint/2010/main" val="518716855"/>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D128B8-B6E6-228B-FA40-5A5220917B3E}"/>
            </a:ext>
          </a:extLst>
        </p:cNvPr>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DFC5B-0A4B-9444-6CC1-67E905904681}"/>
              </a:ext>
            </a:extLst>
          </p:cNvPr>
          <p:cNvSpPr>
            <a:spLocks noGrp="1"/>
          </p:cNvSpPr>
          <p:nvPr>
            <p:ph type="title"/>
          </p:nvPr>
        </p:nvSpPr>
        <p:spPr>
          <a:xfrm>
            <a:off x="571350" y="94014"/>
            <a:ext cx="4000647" cy="1708242"/>
          </a:xfrm>
        </p:spPr>
        <p:txBody>
          <a:bodyPr vert="horz" lIns="91440" tIns="45720" rIns="91440" bIns="45720" rtlCol="0" anchor="ctr">
            <a:normAutofit/>
          </a:bodyPr>
          <a:lstStyle/>
          <a:p>
            <a:r>
              <a:rPr lang="en-US" b="1"/>
              <a:t>Social Dynamics in Table Top Role Playing Games (BAA)  - HYBRID</a:t>
            </a:r>
          </a:p>
        </p:txBody>
      </p:sp>
      <p:sp>
        <p:nvSpPr>
          <p:cNvPr id="4" name="Text Placeholder 3">
            <a:extLst>
              <a:ext uri="{FF2B5EF4-FFF2-40B4-BE49-F238E27FC236}">
                <a16:creationId xmlns:a16="http://schemas.microsoft.com/office/drawing/2014/main" id="{5CE27B4D-D4AC-3F72-2CD2-A540DECFA8E7}"/>
              </a:ext>
            </a:extLst>
          </p:cNvPr>
          <p:cNvSpPr>
            <a:spLocks noGrp="1"/>
          </p:cNvSpPr>
          <p:nvPr>
            <p:ph type="body" sz="half" idx="2"/>
          </p:nvPr>
        </p:nvSpPr>
        <p:spPr>
          <a:xfrm>
            <a:off x="571350" y="1713192"/>
            <a:ext cx="4490504" cy="5142919"/>
          </a:xfrm>
        </p:spPr>
        <p:txBody>
          <a:bodyPr vert="horz" lIns="91440" tIns="45720" rIns="91440" bIns="45720" rtlCol="0" anchor="ctr">
            <a:normAutofit/>
          </a:bodyPr>
          <a:lstStyle/>
          <a:p>
            <a:r>
              <a:rPr lang="en-US" sz="1050" b="1" u="sng"/>
              <a:t>Course Highlights</a:t>
            </a:r>
            <a:endParaRPr lang="en-US" sz="1050" u="sng">
              <a:ea typeface="Calibri" panose="020F0502020204030204"/>
              <a:cs typeface="Calibri" panose="020F0502020204030204"/>
            </a:endParaRPr>
          </a:p>
          <a:p>
            <a:pPr marL="285750" indent="-228600">
              <a:buFont typeface="Arial" panose="020B0604020202020204" pitchFamily="34" charset="0"/>
              <a:buChar char="•"/>
            </a:pPr>
            <a:r>
              <a:rPr lang="en-US" sz="1050"/>
              <a:t>🧠 Strengthen </a:t>
            </a:r>
            <a:r>
              <a:rPr lang="en-US" sz="1050" b="1"/>
              <a:t>communication, leadership, and collaboration skills</a:t>
            </a:r>
            <a:endParaRPr lang="en-US" sz="1050">
              <a:ea typeface="Calibri"/>
              <a:cs typeface="Calibri"/>
            </a:endParaRPr>
          </a:p>
          <a:p>
            <a:pPr marL="285750" indent="-228600">
              <a:buFont typeface="Arial" panose="020B0604020202020204" pitchFamily="34" charset="0"/>
              <a:buChar char="•"/>
            </a:pPr>
            <a:r>
              <a:rPr lang="en-US" sz="1050"/>
              <a:t>🐉 Learn, design, and play </a:t>
            </a:r>
            <a:r>
              <a:rPr lang="en-US" sz="1050" b="1"/>
              <a:t>Dungeons &amp; Dragons</a:t>
            </a:r>
            <a:r>
              <a:rPr lang="en-US" sz="1050"/>
              <a:t> as a core learning tool</a:t>
            </a:r>
            <a:endParaRPr lang="en-US" sz="1050">
              <a:ea typeface="Calibri"/>
              <a:cs typeface="Calibri"/>
            </a:endParaRPr>
          </a:p>
          <a:p>
            <a:pPr marL="285750" indent="-228600">
              <a:buFont typeface="Arial" panose="020B0604020202020204" pitchFamily="34" charset="0"/>
              <a:buChar char="•"/>
            </a:pPr>
            <a:r>
              <a:rPr lang="en-US" sz="1050"/>
              <a:t>🤝 Work as a team to solve problems and achieve </a:t>
            </a:r>
            <a:r>
              <a:rPr lang="en-US" sz="1050" b="1"/>
              <a:t>shared goals</a:t>
            </a:r>
            <a:endParaRPr lang="en-US" sz="1050">
              <a:ea typeface="Calibri"/>
              <a:cs typeface="Calibri"/>
            </a:endParaRPr>
          </a:p>
          <a:p>
            <a:pPr marL="285750" indent="-228600">
              <a:buFont typeface="Arial" panose="020B0604020202020204" pitchFamily="34" charset="0"/>
              <a:buChar char="•"/>
            </a:pPr>
            <a:r>
              <a:rPr lang="en-US" sz="1050"/>
              <a:t>✍️ Develop </a:t>
            </a:r>
            <a:r>
              <a:rPr lang="en-US" sz="1050" b="1"/>
              <a:t>creativity, literacy, and reflection skills</a:t>
            </a:r>
            <a:r>
              <a:rPr lang="en-US" sz="1050"/>
              <a:t> through storytelling</a:t>
            </a:r>
            <a:endParaRPr lang="en-US" sz="1050">
              <a:ea typeface="Calibri"/>
              <a:cs typeface="Calibri"/>
            </a:endParaRPr>
          </a:p>
          <a:p>
            <a:pPr marL="285750" indent="-228600">
              <a:buFont typeface="Arial" panose="020B0604020202020204" pitchFamily="34" charset="0"/>
              <a:buChar char="•"/>
            </a:pPr>
            <a:r>
              <a:rPr lang="en-US" sz="1050"/>
              <a:t>🌟 Build confidence and understand the importance of </a:t>
            </a:r>
            <a:r>
              <a:rPr lang="en-US" sz="1050" b="1"/>
              <a:t>strong working relationships</a:t>
            </a:r>
            <a:endParaRPr lang="en-US" sz="1050">
              <a:ea typeface="Calibri"/>
              <a:cs typeface="Calibri"/>
            </a:endParaRPr>
          </a:p>
          <a:p>
            <a:r>
              <a:rPr lang="en-US" sz="1050" b="1" u="sng"/>
              <a:t>How the Course Works (Hybrid Format)</a:t>
            </a:r>
            <a:endParaRPr lang="en-US" sz="1050" u="sng">
              <a:ea typeface="Calibri" panose="020F0502020204030204"/>
              <a:cs typeface="Calibri" panose="020F0502020204030204"/>
            </a:endParaRPr>
          </a:p>
          <a:p>
            <a:pPr indent="-228600">
              <a:buFont typeface="Arial" panose="020B0604020202020204" pitchFamily="34" charset="0"/>
              <a:buChar char="•"/>
            </a:pPr>
            <a:r>
              <a:rPr lang="en-US" sz="1050"/>
              <a:t>📍 </a:t>
            </a:r>
            <a:r>
              <a:rPr lang="en-US" sz="1050" b="1"/>
              <a:t>In-Person:</a:t>
            </a:r>
            <a:endParaRPr lang="en-US" sz="1050">
              <a:ea typeface="Calibri"/>
              <a:cs typeface="Calibri"/>
            </a:endParaRPr>
          </a:p>
          <a:p>
            <a:pPr marL="285750" indent="-228600">
              <a:buFont typeface="Arial" panose="020B0604020202020204" pitchFamily="34" charset="0"/>
              <a:buChar char="•"/>
            </a:pPr>
            <a:r>
              <a:rPr lang="en-US" sz="1050"/>
              <a:t>Tabletop gaming sessions </a:t>
            </a:r>
            <a:r>
              <a:rPr lang="en-US" sz="1050" b="1"/>
              <a:t>approximately 2 days per week</a:t>
            </a:r>
            <a:endParaRPr lang="en-US" sz="1050">
              <a:ea typeface="Calibri"/>
              <a:cs typeface="Calibri"/>
            </a:endParaRPr>
          </a:p>
          <a:p>
            <a:pPr indent="-228600">
              <a:buFont typeface="Arial" panose="020B0604020202020204" pitchFamily="34" charset="0"/>
              <a:buChar char="•"/>
            </a:pPr>
            <a:r>
              <a:rPr lang="en-US" sz="1050"/>
              <a:t>🏠 </a:t>
            </a:r>
            <a:r>
              <a:rPr lang="en-US" sz="1050" b="1"/>
              <a:t>At Home:</a:t>
            </a:r>
            <a:endParaRPr lang="en-US" sz="1050">
              <a:ea typeface="Calibri"/>
              <a:cs typeface="Calibri"/>
            </a:endParaRPr>
          </a:p>
          <a:p>
            <a:pPr marL="285750" indent="-228600">
              <a:buFont typeface="Arial" panose="020B0604020202020204" pitchFamily="34" charset="0"/>
              <a:buChar char="•"/>
            </a:pPr>
            <a:r>
              <a:rPr lang="en-US" sz="1050"/>
              <a:t>Creative projects, reading/writing, and reflection assignments</a:t>
            </a:r>
            <a:endParaRPr lang="en-US" sz="1050">
              <a:ea typeface="Calibri"/>
              <a:cs typeface="Calibri"/>
            </a:endParaRPr>
          </a:p>
          <a:p>
            <a:r>
              <a:rPr lang="en-US" sz="1050" b="1" u="sng"/>
              <a:t> Ideal for students who:</a:t>
            </a:r>
            <a:endParaRPr lang="en-US" sz="1050" b="1" u="sng">
              <a:ea typeface="Calibri" panose="020F0502020204030204"/>
              <a:cs typeface="Calibri" panose="020F0502020204030204"/>
            </a:endParaRPr>
          </a:p>
          <a:p>
            <a:pPr marL="285750" indent="-228600">
              <a:buFont typeface="Arial" panose="020B0604020202020204" pitchFamily="34" charset="0"/>
              <a:buChar char="•"/>
            </a:pPr>
            <a:r>
              <a:rPr lang="en-US" sz="1050"/>
              <a:t>Enjoy </a:t>
            </a:r>
            <a:r>
              <a:rPr lang="en-US" sz="1050" b="1"/>
              <a:t>games, fantasy, and storytelling</a:t>
            </a:r>
            <a:endParaRPr lang="en-US" sz="1050">
              <a:ea typeface="Calibri"/>
              <a:cs typeface="Calibri"/>
            </a:endParaRPr>
          </a:p>
          <a:p>
            <a:pPr marL="285750" indent="-228600">
              <a:buFont typeface="Arial" panose="020B0604020202020204" pitchFamily="34" charset="0"/>
              <a:buChar char="•"/>
            </a:pPr>
            <a:r>
              <a:rPr lang="en-US" sz="1050"/>
              <a:t>Want to improve </a:t>
            </a:r>
            <a:r>
              <a:rPr lang="en-US" sz="1050" b="1"/>
              <a:t>social and leadership skills</a:t>
            </a:r>
            <a:endParaRPr lang="en-US" sz="1050">
              <a:ea typeface="Calibri"/>
              <a:cs typeface="Calibri"/>
            </a:endParaRPr>
          </a:p>
          <a:p>
            <a:pPr marL="285750" indent="-228600">
              <a:buFont typeface="Arial" panose="020B0604020202020204" pitchFamily="34" charset="0"/>
              <a:buChar char="•"/>
            </a:pPr>
            <a:r>
              <a:rPr lang="en-US" sz="1050"/>
              <a:t>Like learning in </a:t>
            </a:r>
            <a:r>
              <a:rPr lang="en-US" sz="1050" b="1"/>
              <a:t>interactive, hands-on ways</a:t>
            </a:r>
            <a:endParaRPr lang="en-US" sz="1050">
              <a:ea typeface="Calibri"/>
              <a:cs typeface="Calibri"/>
            </a:endParaRPr>
          </a:p>
          <a:p>
            <a:pPr marL="285750" indent="-228600">
              <a:buFont typeface="Arial" panose="020B0604020202020204" pitchFamily="34" charset="0"/>
              <a:buChar char="•"/>
            </a:pPr>
            <a:r>
              <a:rPr lang="en-US" sz="1050"/>
              <a:t>Thrive in collaborative environments</a:t>
            </a:r>
            <a:endParaRPr lang="en-US" sz="1050">
              <a:ea typeface="Calibri"/>
              <a:cs typeface="Calibri"/>
            </a:endParaRPr>
          </a:p>
          <a:p>
            <a:pPr indent="-228600">
              <a:buFont typeface="Arial" panose="020B0604020202020204" pitchFamily="34" charset="0"/>
              <a:buChar char="•"/>
            </a:pPr>
            <a:endParaRPr lang="en-US" sz="700" b="1" u="sng"/>
          </a:p>
          <a:p>
            <a:pPr indent="-228600">
              <a:buFont typeface="Arial" panose="020B0604020202020204" pitchFamily="34" charset="0"/>
              <a:buChar char="•"/>
            </a:pPr>
            <a:endParaRPr lang="en-US" sz="700"/>
          </a:p>
        </p:txBody>
      </p:sp>
      <p:pic>
        <p:nvPicPr>
          <p:cNvPr id="7" name="Content Placeholder 6" descr="A group of dice on a paper&#10;&#10;AI-generated content may be incorrect.">
            <a:extLst>
              <a:ext uri="{FF2B5EF4-FFF2-40B4-BE49-F238E27FC236}">
                <a16:creationId xmlns:a16="http://schemas.microsoft.com/office/drawing/2014/main" id="{4EA8612F-878F-EA4D-B855-8E6AFE7611A9}"/>
              </a:ext>
            </a:extLst>
          </p:cNvPr>
          <p:cNvPicPr>
            <a:picLocks noGrp="1" noChangeAspect="1"/>
          </p:cNvPicPr>
          <p:nvPr>
            <p:ph idx="1"/>
          </p:nvPr>
        </p:nvPicPr>
        <p:blipFill>
          <a:blip r:embed="rId2"/>
          <a:srcRect l="30089" r="35547" b="-2"/>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294587577"/>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631" y="370159"/>
            <a:ext cx="7772400" cy="914400"/>
          </a:xfrm>
        </p:spPr>
        <p:txBody>
          <a:bodyPr/>
          <a:lstStyle/>
          <a:p>
            <a:r>
              <a:rPr lang="en-CA" b="1"/>
              <a:t>Math Pathways</a:t>
            </a:r>
          </a:p>
        </p:txBody>
      </p:sp>
      <p:sp>
        <p:nvSpPr>
          <p:cNvPr id="4" name="TextBox 3"/>
          <p:cNvSpPr txBox="1"/>
          <p:nvPr/>
        </p:nvSpPr>
        <p:spPr>
          <a:xfrm>
            <a:off x="285517" y="3051555"/>
            <a:ext cx="1478803" cy="369332"/>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Workplace 10</a:t>
            </a:r>
          </a:p>
        </p:txBody>
      </p:sp>
      <p:sp>
        <p:nvSpPr>
          <p:cNvPr id="6" name="TextBox 5"/>
          <p:cNvSpPr txBox="1"/>
          <p:nvPr/>
        </p:nvSpPr>
        <p:spPr>
          <a:xfrm>
            <a:off x="4668428" y="3971506"/>
            <a:ext cx="1542254" cy="338554"/>
          </a:xfrm>
          <a:prstGeom prst="rect">
            <a:avLst/>
          </a:prstGeom>
          <a:gradFill>
            <a:gsLst>
              <a:gs pos="100000">
                <a:schemeClr val="bg1"/>
              </a:gs>
              <a:gs pos="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Pre-Calculus 11</a:t>
            </a:r>
          </a:p>
        </p:txBody>
      </p:sp>
      <p:sp>
        <p:nvSpPr>
          <p:cNvPr id="9" name="TextBox 8"/>
          <p:cNvSpPr txBox="1"/>
          <p:nvPr/>
        </p:nvSpPr>
        <p:spPr>
          <a:xfrm>
            <a:off x="2175917" y="5280058"/>
            <a:ext cx="2022323" cy="307777"/>
          </a:xfrm>
          <a:prstGeom prst="rect">
            <a:avLst/>
          </a:prstGeom>
          <a:noFill/>
        </p:spPr>
        <p:txBody>
          <a:bodyPr wrap="square" rtlCol="0">
            <a:spAutoFit/>
          </a:bodyPr>
          <a:lstStyle/>
          <a:p>
            <a:r>
              <a:rPr lang="en-CA" sz="1400" b="1"/>
              <a:t> </a:t>
            </a:r>
          </a:p>
        </p:txBody>
      </p:sp>
      <p:sp>
        <p:nvSpPr>
          <p:cNvPr id="10" name="TextBox 9"/>
          <p:cNvSpPr txBox="1"/>
          <p:nvPr/>
        </p:nvSpPr>
        <p:spPr>
          <a:xfrm>
            <a:off x="222211" y="1167990"/>
            <a:ext cx="9014748" cy="369332"/>
          </a:xfrm>
          <a:prstGeom prst="rect">
            <a:avLst/>
          </a:prstGeom>
          <a:noFill/>
        </p:spPr>
        <p:txBody>
          <a:bodyPr wrap="square" rtlCol="0">
            <a:spAutoFit/>
          </a:bodyPr>
          <a:lstStyle/>
          <a:p>
            <a:r>
              <a:rPr lang="en-CA" b="1"/>
              <a:t>*Pathways should be chosen in consideration of your post secondary program requirements</a:t>
            </a:r>
          </a:p>
        </p:txBody>
      </p:sp>
      <p:sp>
        <p:nvSpPr>
          <p:cNvPr id="14" name="TextBox 13"/>
          <p:cNvSpPr txBox="1"/>
          <p:nvPr/>
        </p:nvSpPr>
        <p:spPr>
          <a:xfrm>
            <a:off x="4681096" y="4710181"/>
            <a:ext cx="1529586" cy="33855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sz="1600" b="1"/>
              <a:t>Pre-Calculus 12</a:t>
            </a:r>
          </a:p>
        </p:txBody>
      </p:sp>
      <p:sp>
        <p:nvSpPr>
          <p:cNvPr id="15" name="TextBox 14"/>
          <p:cNvSpPr txBox="1"/>
          <p:nvPr/>
        </p:nvSpPr>
        <p:spPr>
          <a:xfrm>
            <a:off x="6540993" y="3140509"/>
            <a:ext cx="1816677" cy="584775"/>
          </a:xfrm>
          <a:prstGeom prst="rect">
            <a:avLst/>
          </a:prstGeom>
          <a:noFill/>
        </p:spPr>
        <p:txBody>
          <a:bodyPr wrap="square" rtlCol="0">
            <a:spAutoFit/>
          </a:bodyPr>
          <a:lstStyle/>
          <a:p>
            <a:pPr algn="ctr"/>
            <a:r>
              <a:rPr lang="en-CA" sz="1600" b="1" i="1"/>
              <a:t>Engineering or Computing Science</a:t>
            </a:r>
          </a:p>
        </p:txBody>
      </p:sp>
      <p:sp>
        <p:nvSpPr>
          <p:cNvPr id="18" name="TextBox 17"/>
          <p:cNvSpPr txBox="1"/>
          <p:nvPr/>
        </p:nvSpPr>
        <p:spPr>
          <a:xfrm>
            <a:off x="322482" y="4160649"/>
            <a:ext cx="1493294" cy="369332"/>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Workplace 11</a:t>
            </a:r>
          </a:p>
        </p:txBody>
      </p:sp>
      <p:sp>
        <p:nvSpPr>
          <p:cNvPr id="19" name="TextBox 18"/>
          <p:cNvSpPr txBox="1"/>
          <p:nvPr/>
        </p:nvSpPr>
        <p:spPr>
          <a:xfrm>
            <a:off x="4360101" y="2357012"/>
            <a:ext cx="3418565" cy="369332"/>
          </a:xfrm>
          <a:prstGeom prst="rect">
            <a:avLst/>
          </a:prstGeom>
          <a:gradFill>
            <a:gsLst>
              <a:gs pos="85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Foundations and Pre-Calculus 10</a:t>
            </a:r>
          </a:p>
        </p:txBody>
      </p:sp>
      <p:sp>
        <p:nvSpPr>
          <p:cNvPr id="20" name="TextBox 19"/>
          <p:cNvSpPr txBox="1"/>
          <p:nvPr/>
        </p:nvSpPr>
        <p:spPr>
          <a:xfrm>
            <a:off x="1953620" y="3702912"/>
            <a:ext cx="2445788" cy="33855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CA" sz="1600" b="1"/>
              <a:t>Foundations of Math 11</a:t>
            </a:r>
          </a:p>
        </p:txBody>
      </p:sp>
      <p:sp>
        <p:nvSpPr>
          <p:cNvPr id="23" name="Down Arrow 22"/>
          <p:cNvSpPr/>
          <p:nvPr/>
        </p:nvSpPr>
        <p:spPr>
          <a:xfrm>
            <a:off x="839874" y="3552872"/>
            <a:ext cx="237364" cy="51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rot="5400000">
            <a:off x="5310027" y="2985632"/>
            <a:ext cx="391589" cy="128529"/>
          </a:xfrm>
          <a:prstGeom prst="rightArrow">
            <a:avLst>
              <a:gd name="adj1" fmla="val 59973"/>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ight Arrow 24"/>
          <p:cNvSpPr/>
          <p:nvPr/>
        </p:nvSpPr>
        <p:spPr>
          <a:xfrm rot="8848314">
            <a:off x="3808685" y="2767570"/>
            <a:ext cx="529178" cy="155303"/>
          </a:xfrm>
          <a:prstGeom prst="rightArrow">
            <a:avLst>
              <a:gd name="adj1" fmla="val 50000"/>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Down Arrow 25"/>
          <p:cNvSpPr/>
          <p:nvPr/>
        </p:nvSpPr>
        <p:spPr>
          <a:xfrm>
            <a:off x="3013895" y="4113631"/>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Down Arrow 26"/>
          <p:cNvSpPr/>
          <p:nvPr/>
        </p:nvSpPr>
        <p:spPr>
          <a:xfrm>
            <a:off x="5396568" y="4373780"/>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Down Arrow 27"/>
          <p:cNvSpPr/>
          <p:nvPr/>
        </p:nvSpPr>
        <p:spPr>
          <a:xfrm>
            <a:off x="5413619" y="5063457"/>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p:cNvGrpSpPr/>
          <p:nvPr/>
        </p:nvGrpSpPr>
        <p:grpSpPr>
          <a:xfrm>
            <a:off x="6346777" y="3957609"/>
            <a:ext cx="2708689" cy="1743230"/>
            <a:chOff x="8885732" y="3276354"/>
            <a:chExt cx="4532363" cy="2470443"/>
          </a:xfrm>
        </p:grpSpPr>
        <p:sp>
          <p:nvSpPr>
            <p:cNvPr id="21" name="TextBox 20"/>
            <p:cNvSpPr txBox="1"/>
            <p:nvPr/>
          </p:nvSpPr>
          <p:spPr>
            <a:xfrm>
              <a:off x="9670801" y="4296288"/>
              <a:ext cx="3747294" cy="479787"/>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Computing Science AP</a:t>
              </a:r>
            </a:p>
          </p:txBody>
        </p:sp>
        <p:sp>
          <p:nvSpPr>
            <p:cNvPr id="22" name="TextBox 21"/>
            <p:cNvSpPr txBox="1"/>
            <p:nvPr/>
          </p:nvSpPr>
          <p:spPr>
            <a:xfrm>
              <a:off x="9094469" y="5223393"/>
              <a:ext cx="3844575" cy="52340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b="1"/>
                <a:t>Computing Science 12</a:t>
              </a:r>
            </a:p>
          </p:txBody>
        </p:sp>
        <p:sp>
          <p:nvSpPr>
            <p:cNvPr id="33" name="TextBox 32"/>
            <p:cNvSpPr txBox="1"/>
            <p:nvPr/>
          </p:nvSpPr>
          <p:spPr>
            <a:xfrm>
              <a:off x="8885732" y="3276354"/>
              <a:ext cx="3932722" cy="52340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Computing Science 11</a:t>
              </a:r>
            </a:p>
          </p:txBody>
        </p:sp>
        <p:sp>
          <p:nvSpPr>
            <p:cNvPr id="34" name="Right Arrow 33"/>
            <p:cNvSpPr/>
            <p:nvPr/>
          </p:nvSpPr>
          <p:spPr>
            <a:xfrm rot="1609845">
              <a:off x="9923784" y="3891719"/>
              <a:ext cx="850338" cy="234721"/>
            </a:xfrm>
            <a:prstGeom prst="rightArrow">
              <a:avLst>
                <a:gd name="adj1" fmla="val 42976"/>
                <a:gd name="adj2" fmla="val 899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ight Arrow 34"/>
            <p:cNvSpPr/>
            <p:nvPr/>
          </p:nvSpPr>
          <p:spPr>
            <a:xfrm rot="5400000">
              <a:off x="8610956" y="4427793"/>
              <a:ext cx="1215238" cy="190748"/>
            </a:xfrm>
            <a:prstGeom prst="rightArrow">
              <a:avLst>
                <a:gd name="adj1" fmla="val 51024"/>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ight Arrow 35"/>
            <p:cNvSpPr/>
            <p:nvPr/>
          </p:nvSpPr>
          <p:spPr>
            <a:xfrm rot="6969148">
              <a:off x="10616886" y="4970276"/>
              <a:ext cx="316596" cy="76500"/>
            </a:xfrm>
            <a:prstGeom prst="rightArrow">
              <a:avLst>
                <a:gd name="adj1" fmla="val 50000"/>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9" name="TextBox 28"/>
          <p:cNvSpPr txBox="1"/>
          <p:nvPr/>
        </p:nvSpPr>
        <p:spPr>
          <a:xfrm>
            <a:off x="4480201" y="3149224"/>
            <a:ext cx="1923303" cy="738664"/>
          </a:xfrm>
          <a:prstGeom prst="rect">
            <a:avLst/>
          </a:prstGeom>
          <a:noFill/>
        </p:spPr>
        <p:txBody>
          <a:bodyPr wrap="square" rtlCol="0">
            <a:spAutoFit/>
          </a:bodyPr>
          <a:lstStyle/>
          <a:p>
            <a:pPr algn="ctr"/>
            <a:r>
              <a:rPr lang="en-CA" sz="1400" b="1" i="1"/>
              <a:t>Post Secondary</a:t>
            </a:r>
          </a:p>
          <a:p>
            <a:pPr algn="ctr"/>
            <a:r>
              <a:rPr lang="en-CA" sz="1400" b="1" i="1"/>
              <a:t>Science, Engineering, </a:t>
            </a:r>
          </a:p>
          <a:p>
            <a:pPr algn="ctr"/>
            <a:r>
              <a:rPr lang="en-CA" sz="1400" b="1" i="1"/>
              <a:t>Applied Science</a:t>
            </a:r>
          </a:p>
        </p:txBody>
      </p:sp>
      <p:sp>
        <p:nvSpPr>
          <p:cNvPr id="30" name="TextBox 29"/>
          <p:cNvSpPr txBox="1"/>
          <p:nvPr/>
        </p:nvSpPr>
        <p:spPr>
          <a:xfrm>
            <a:off x="2520794" y="3023483"/>
            <a:ext cx="1837703" cy="584775"/>
          </a:xfrm>
          <a:prstGeom prst="rect">
            <a:avLst/>
          </a:prstGeom>
          <a:noFill/>
        </p:spPr>
        <p:txBody>
          <a:bodyPr wrap="square" rtlCol="0">
            <a:spAutoFit/>
          </a:bodyPr>
          <a:lstStyle/>
          <a:p>
            <a:pPr algn="ctr"/>
            <a:r>
              <a:rPr lang="en-CA" sz="1600" b="1" i="1"/>
              <a:t>Post Secondary</a:t>
            </a:r>
          </a:p>
          <a:p>
            <a:pPr algn="ctr"/>
            <a:r>
              <a:rPr lang="en-CA" sz="1600" b="1" i="1"/>
              <a:t>Arts</a:t>
            </a:r>
          </a:p>
        </p:txBody>
      </p:sp>
      <p:sp>
        <p:nvSpPr>
          <p:cNvPr id="31" name="TextBox 30"/>
          <p:cNvSpPr txBox="1"/>
          <p:nvPr/>
        </p:nvSpPr>
        <p:spPr>
          <a:xfrm>
            <a:off x="24759" y="2070776"/>
            <a:ext cx="2113768" cy="830997"/>
          </a:xfrm>
          <a:prstGeom prst="rect">
            <a:avLst/>
          </a:prstGeom>
          <a:noFill/>
        </p:spPr>
        <p:txBody>
          <a:bodyPr wrap="square" rtlCol="0">
            <a:spAutoFit/>
          </a:bodyPr>
          <a:lstStyle/>
          <a:p>
            <a:pPr algn="ctr"/>
            <a:r>
              <a:rPr lang="en-CA" sz="1600" b="1" i="1"/>
              <a:t>Enter workforce directly after high school, Trades</a:t>
            </a:r>
          </a:p>
        </p:txBody>
      </p:sp>
      <p:sp>
        <p:nvSpPr>
          <p:cNvPr id="38" name="TextBox 37"/>
          <p:cNvSpPr txBox="1"/>
          <p:nvPr/>
        </p:nvSpPr>
        <p:spPr>
          <a:xfrm>
            <a:off x="4480027" y="1804628"/>
            <a:ext cx="2802668" cy="338554"/>
          </a:xfrm>
          <a:prstGeom prst="rect">
            <a:avLst/>
          </a:prstGeom>
          <a:noFill/>
        </p:spPr>
        <p:txBody>
          <a:bodyPr wrap="square" rtlCol="0">
            <a:spAutoFit/>
          </a:bodyPr>
          <a:lstStyle/>
          <a:p>
            <a:pPr algn="ctr"/>
            <a:r>
              <a:rPr lang="en-CA" sz="1600" b="1"/>
              <a:t>Attend College or University</a:t>
            </a:r>
          </a:p>
        </p:txBody>
      </p:sp>
      <p:sp>
        <p:nvSpPr>
          <p:cNvPr id="41" name="TextBox 40"/>
          <p:cNvSpPr txBox="1"/>
          <p:nvPr/>
        </p:nvSpPr>
        <p:spPr>
          <a:xfrm>
            <a:off x="1953620" y="4515844"/>
            <a:ext cx="2445788" cy="1231106"/>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CA" sz="1600" b="1"/>
              <a:t>Foundations of Math 12</a:t>
            </a:r>
          </a:p>
          <a:p>
            <a:pPr algn="ctr"/>
            <a:r>
              <a:rPr lang="en-CA" sz="1400" b="1"/>
              <a:t>*Possible post secondary requirement but may not be necessary</a:t>
            </a:r>
          </a:p>
          <a:p>
            <a:pPr algn="ctr"/>
            <a:endParaRPr lang="en-CA" sz="1600" b="1"/>
          </a:p>
        </p:txBody>
      </p:sp>
      <p:sp>
        <p:nvSpPr>
          <p:cNvPr id="42" name="TextBox 41"/>
          <p:cNvSpPr txBox="1"/>
          <p:nvPr/>
        </p:nvSpPr>
        <p:spPr>
          <a:xfrm>
            <a:off x="4679985" y="5343857"/>
            <a:ext cx="1542254" cy="892552"/>
          </a:xfrm>
          <a:prstGeom prst="rect">
            <a:avLst/>
          </a:prstGeom>
          <a:gradFill>
            <a:gsLst>
              <a:gs pos="100000">
                <a:schemeClr val="bg1"/>
              </a:gs>
              <a:gs pos="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Calculus 12/AP</a:t>
            </a:r>
          </a:p>
          <a:p>
            <a:pPr algn="ctr"/>
            <a:r>
              <a:rPr lang="en-CA" sz="1200" b="1"/>
              <a:t>*Optional but strongly recommended</a:t>
            </a:r>
          </a:p>
        </p:txBody>
      </p:sp>
      <p:pic>
        <p:nvPicPr>
          <p:cNvPr id="5" name="Picture 6" descr="A picture containing text, monitor, indoor, computer&#10;&#10;Description automatically generated">
            <a:extLst>
              <a:ext uri="{FF2B5EF4-FFF2-40B4-BE49-F238E27FC236}">
                <a16:creationId xmlns:a16="http://schemas.microsoft.com/office/drawing/2014/main" id="{9638069D-CAC4-4CF4-891D-0EB478375BE9}"/>
              </a:ext>
            </a:extLst>
          </p:cNvPr>
          <p:cNvPicPr>
            <a:picLocks noChangeAspect="1"/>
          </p:cNvPicPr>
          <p:nvPr/>
        </p:nvPicPr>
        <p:blipFill>
          <a:blip r:embed="rId2"/>
          <a:stretch>
            <a:fillRect/>
          </a:stretch>
        </p:blipFill>
        <p:spPr>
          <a:xfrm>
            <a:off x="327093" y="4708723"/>
            <a:ext cx="1485900" cy="1095375"/>
          </a:xfrm>
          <a:prstGeom prst="rect">
            <a:avLst/>
          </a:prstGeom>
        </p:spPr>
      </p:pic>
      <p:pic>
        <p:nvPicPr>
          <p:cNvPr id="7" name="Picture 7" descr="A picture containing ceiling, indoor, person, computer&#10;&#10;Description automatically generated">
            <a:extLst>
              <a:ext uri="{FF2B5EF4-FFF2-40B4-BE49-F238E27FC236}">
                <a16:creationId xmlns:a16="http://schemas.microsoft.com/office/drawing/2014/main" id="{60618085-6C48-ADF7-0700-32BB961BCA2B}"/>
              </a:ext>
            </a:extLst>
          </p:cNvPr>
          <p:cNvPicPr>
            <a:picLocks noChangeAspect="1"/>
          </p:cNvPicPr>
          <p:nvPr/>
        </p:nvPicPr>
        <p:blipFill>
          <a:blip r:embed="rId3"/>
          <a:stretch>
            <a:fillRect/>
          </a:stretch>
        </p:blipFill>
        <p:spPr>
          <a:xfrm>
            <a:off x="2269618" y="1529088"/>
            <a:ext cx="1663493" cy="1230866"/>
          </a:xfrm>
          <a:prstGeom prst="rect">
            <a:avLst/>
          </a:prstGeom>
        </p:spPr>
      </p:pic>
    </p:spTree>
    <p:extLst>
      <p:ext uri="{BB962C8B-B14F-4D97-AF65-F5344CB8AC3E}">
        <p14:creationId xmlns:p14="http://schemas.microsoft.com/office/powerpoint/2010/main" val="3434499148"/>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7A83B1A7-32BF-8F00-3D71-A30ADDFE5596}"/>
              </a:ext>
            </a:extLst>
          </p:cNvPr>
          <p:cNvSpPr/>
          <p:nvPr/>
        </p:nvSpPr>
        <p:spPr>
          <a:xfrm>
            <a:off x="3692237" y="3815196"/>
            <a:ext cx="3179618" cy="1863437"/>
          </a:xfrm>
          <a:custGeom>
            <a:avLst/>
            <a:gdLst>
              <a:gd name="connsiteX0" fmla="*/ 0 w 4239491"/>
              <a:gd name="connsiteY0" fmla="*/ 9237 h 2613891"/>
              <a:gd name="connsiteX1" fmla="*/ 18473 w 4239491"/>
              <a:gd name="connsiteY1" fmla="*/ 2613891 h 2613891"/>
              <a:gd name="connsiteX2" fmla="*/ 1801091 w 4239491"/>
              <a:gd name="connsiteY2" fmla="*/ 2613891 h 2613891"/>
              <a:gd name="connsiteX3" fmla="*/ 1801091 w 4239491"/>
              <a:gd name="connsiteY3" fmla="*/ 1708728 h 2613891"/>
              <a:gd name="connsiteX4" fmla="*/ 4239491 w 4239491"/>
              <a:gd name="connsiteY4" fmla="*/ 1708728 h 2613891"/>
              <a:gd name="connsiteX5" fmla="*/ 4239491 w 4239491"/>
              <a:gd name="connsiteY5" fmla="*/ 0 h 2613891"/>
              <a:gd name="connsiteX6" fmla="*/ 0 w 4239491"/>
              <a:gd name="connsiteY6" fmla="*/ 9237 h 26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491" h="2613891">
                <a:moveTo>
                  <a:pt x="0" y="9237"/>
                </a:moveTo>
                <a:lnTo>
                  <a:pt x="18473" y="2613891"/>
                </a:lnTo>
                <a:lnTo>
                  <a:pt x="1801091" y="2613891"/>
                </a:lnTo>
                <a:lnTo>
                  <a:pt x="1801091" y="1708728"/>
                </a:lnTo>
                <a:lnTo>
                  <a:pt x="4239491" y="1708728"/>
                </a:lnTo>
                <a:lnTo>
                  <a:pt x="4239491" y="0"/>
                </a:lnTo>
                <a:lnTo>
                  <a:pt x="0" y="9237"/>
                </a:lnTo>
                <a:close/>
              </a:path>
            </a:pathLst>
          </a:custGeom>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dirty="0"/>
          </a:p>
        </p:txBody>
      </p:sp>
      <p:sp>
        <p:nvSpPr>
          <p:cNvPr id="4" name="Title 3">
            <a:extLst>
              <a:ext uri="{FF2B5EF4-FFF2-40B4-BE49-F238E27FC236}">
                <a16:creationId xmlns:a16="http://schemas.microsoft.com/office/drawing/2014/main" id="{5E3D2312-E959-4C49-9E77-C16F72513687}"/>
              </a:ext>
            </a:extLst>
          </p:cNvPr>
          <p:cNvSpPr>
            <a:spLocks noGrp="1"/>
          </p:cNvSpPr>
          <p:nvPr>
            <p:ph type="title"/>
          </p:nvPr>
        </p:nvSpPr>
        <p:spPr>
          <a:xfrm>
            <a:off x="349097" y="753376"/>
            <a:ext cx="7886700" cy="994172"/>
          </a:xfrm>
        </p:spPr>
        <p:txBody>
          <a:bodyPr>
            <a:normAutofit/>
          </a:bodyPr>
          <a:lstStyle/>
          <a:p>
            <a:pPr algn="ctr"/>
            <a:r>
              <a:rPr lang="en-US" sz="3000" u="sng" dirty="0"/>
              <a:t>Science Course Options</a:t>
            </a:r>
          </a:p>
        </p:txBody>
      </p:sp>
      <p:sp>
        <p:nvSpPr>
          <p:cNvPr id="5" name="TextBox 4">
            <a:extLst>
              <a:ext uri="{FF2B5EF4-FFF2-40B4-BE49-F238E27FC236}">
                <a16:creationId xmlns:a16="http://schemas.microsoft.com/office/drawing/2014/main" id="{B8C6151B-E180-7A4C-9957-C3B343609E97}"/>
              </a:ext>
            </a:extLst>
          </p:cNvPr>
          <p:cNvSpPr txBox="1"/>
          <p:nvPr/>
        </p:nvSpPr>
        <p:spPr>
          <a:xfrm>
            <a:off x="3759506" y="2036089"/>
            <a:ext cx="1065882" cy="346249"/>
          </a:xfrm>
          <a:prstGeom prst="rect">
            <a:avLst/>
          </a:prstGeom>
          <a:noFill/>
          <a:ln w="31750">
            <a:solidFill>
              <a:schemeClr val="accent1"/>
            </a:solidFill>
            <a:miter lim="800000"/>
          </a:ln>
        </p:spPr>
        <p:txBody>
          <a:bodyPr wrap="square" rtlCol="0">
            <a:spAutoFit/>
          </a:bodyPr>
          <a:lstStyle/>
          <a:p>
            <a:pPr algn="ctr"/>
            <a:r>
              <a:rPr lang="en-US" sz="1650" dirty="0"/>
              <a:t>Science 9</a:t>
            </a:r>
          </a:p>
        </p:txBody>
      </p:sp>
      <p:sp>
        <p:nvSpPr>
          <p:cNvPr id="7" name="TextBox 6">
            <a:extLst>
              <a:ext uri="{FF2B5EF4-FFF2-40B4-BE49-F238E27FC236}">
                <a16:creationId xmlns:a16="http://schemas.microsoft.com/office/drawing/2014/main" id="{A8579250-DA3E-3247-A9E1-287F0670D7AF}"/>
              </a:ext>
            </a:extLst>
          </p:cNvPr>
          <p:cNvSpPr txBox="1"/>
          <p:nvPr/>
        </p:nvSpPr>
        <p:spPr>
          <a:xfrm>
            <a:off x="3759506" y="2532398"/>
            <a:ext cx="1065882" cy="600164"/>
          </a:xfrm>
          <a:prstGeom prst="rect">
            <a:avLst/>
          </a:prstGeom>
          <a:noFill/>
          <a:ln w="31750">
            <a:solidFill>
              <a:schemeClr val="accent1"/>
            </a:solidFill>
            <a:miter lim="800000"/>
          </a:ln>
        </p:spPr>
        <p:txBody>
          <a:bodyPr wrap="square" rtlCol="0">
            <a:spAutoFit/>
          </a:bodyPr>
          <a:lstStyle/>
          <a:p>
            <a:pPr algn="ctr"/>
            <a:r>
              <a:rPr lang="en-US" sz="1650" dirty="0"/>
              <a:t>Science 10</a:t>
            </a:r>
          </a:p>
        </p:txBody>
      </p:sp>
      <p:sp>
        <p:nvSpPr>
          <p:cNvPr id="8" name="TextBox 7">
            <a:extLst>
              <a:ext uri="{FF2B5EF4-FFF2-40B4-BE49-F238E27FC236}">
                <a16:creationId xmlns:a16="http://schemas.microsoft.com/office/drawing/2014/main" id="{C609F822-CD44-414E-8410-D5DEC380DA4F}"/>
              </a:ext>
            </a:extLst>
          </p:cNvPr>
          <p:cNvSpPr txBox="1"/>
          <p:nvPr/>
        </p:nvSpPr>
        <p:spPr>
          <a:xfrm>
            <a:off x="552393" y="2993457"/>
            <a:ext cx="1065882" cy="1107996"/>
          </a:xfrm>
          <a:prstGeom prst="rect">
            <a:avLst/>
          </a:prstGeom>
          <a:noFill/>
          <a:ln w="31750">
            <a:solidFill>
              <a:schemeClr val="accent1"/>
            </a:solidFill>
            <a:miter lim="800000"/>
          </a:ln>
        </p:spPr>
        <p:txBody>
          <a:bodyPr wrap="square" rtlCol="0">
            <a:spAutoFit/>
          </a:bodyPr>
          <a:lstStyle/>
          <a:p>
            <a:pPr algn="ctr"/>
            <a:r>
              <a:rPr lang="en-US" sz="1650" dirty="0"/>
              <a:t>Science for Citizens 11</a:t>
            </a:r>
          </a:p>
        </p:txBody>
      </p:sp>
      <p:sp>
        <p:nvSpPr>
          <p:cNvPr id="9" name="TextBox 8">
            <a:extLst>
              <a:ext uri="{FF2B5EF4-FFF2-40B4-BE49-F238E27FC236}">
                <a16:creationId xmlns:a16="http://schemas.microsoft.com/office/drawing/2014/main" id="{5B94B750-2900-FE45-887F-2AC7CDF0C59C}"/>
              </a:ext>
            </a:extLst>
          </p:cNvPr>
          <p:cNvSpPr txBox="1"/>
          <p:nvPr/>
        </p:nvSpPr>
        <p:spPr>
          <a:xfrm>
            <a:off x="590306" y="4324806"/>
            <a:ext cx="1065882" cy="854080"/>
          </a:xfrm>
          <a:prstGeom prst="rect">
            <a:avLst/>
          </a:prstGeom>
          <a:noFill/>
          <a:ln w="31750">
            <a:solidFill>
              <a:schemeClr val="accent1"/>
            </a:solidFill>
            <a:miter lim="800000"/>
          </a:ln>
        </p:spPr>
        <p:txBody>
          <a:bodyPr wrap="square" rtlCol="0">
            <a:spAutoFit/>
          </a:bodyPr>
          <a:lstStyle/>
          <a:p>
            <a:pPr algn="ctr"/>
            <a:r>
              <a:rPr lang="en-US" sz="1650" dirty="0"/>
              <a:t>Earth Science 11</a:t>
            </a:r>
          </a:p>
        </p:txBody>
      </p:sp>
      <p:sp>
        <p:nvSpPr>
          <p:cNvPr id="10" name="TextBox 9">
            <a:extLst>
              <a:ext uri="{FF2B5EF4-FFF2-40B4-BE49-F238E27FC236}">
                <a16:creationId xmlns:a16="http://schemas.microsoft.com/office/drawing/2014/main" id="{BB3840FD-0928-0244-A0B2-435744770034}"/>
              </a:ext>
            </a:extLst>
          </p:cNvPr>
          <p:cNvSpPr txBox="1"/>
          <p:nvPr/>
        </p:nvSpPr>
        <p:spPr>
          <a:xfrm>
            <a:off x="2174906" y="4324806"/>
            <a:ext cx="1065882" cy="854080"/>
          </a:xfrm>
          <a:prstGeom prst="rect">
            <a:avLst/>
          </a:prstGeom>
          <a:noFill/>
          <a:ln w="31750">
            <a:solidFill>
              <a:srgbClr val="00B050"/>
            </a:solidFill>
            <a:miter lim="800000"/>
          </a:ln>
        </p:spPr>
        <p:txBody>
          <a:bodyPr wrap="square" rtlCol="0">
            <a:spAutoFit/>
          </a:bodyPr>
          <a:lstStyle/>
          <a:p>
            <a:pPr algn="ctr"/>
            <a:r>
              <a:rPr lang="en-US" sz="1650" dirty="0"/>
              <a:t>Life Science 11</a:t>
            </a:r>
          </a:p>
        </p:txBody>
      </p:sp>
      <p:sp>
        <p:nvSpPr>
          <p:cNvPr id="11" name="TextBox 10">
            <a:extLst>
              <a:ext uri="{FF2B5EF4-FFF2-40B4-BE49-F238E27FC236}">
                <a16:creationId xmlns:a16="http://schemas.microsoft.com/office/drawing/2014/main" id="{D1502C1D-DDDB-CC45-A320-5EDB718C5AEF}"/>
              </a:ext>
            </a:extLst>
          </p:cNvPr>
          <p:cNvSpPr txBox="1"/>
          <p:nvPr/>
        </p:nvSpPr>
        <p:spPr>
          <a:xfrm>
            <a:off x="3828705" y="3916254"/>
            <a:ext cx="1065882" cy="1107996"/>
          </a:xfrm>
          <a:prstGeom prst="rect">
            <a:avLst/>
          </a:prstGeom>
          <a:noFill/>
          <a:ln w="31750">
            <a:solidFill>
              <a:srgbClr val="00B050"/>
            </a:solidFill>
            <a:miter lim="800000"/>
          </a:ln>
        </p:spPr>
        <p:txBody>
          <a:bodyPr wrap="square" rtlCol="0">
            <a:spAutoFit/>
          </a:bodyPr>
          <a:lstStyle/>
          <a:p>
            <a:pPr algn="ctr"/>
            <a:r>
              <a:rPr lang="en-US" sz="1650" dirty="0"/>
              <a:t>Anatomy and Physiology 12</a:t>
            </a:r>
          </a:p>
        </p:txBody>
      </p:sp>
      <p:sp>
        <p:nvSpPr>
          <p:cNvPr id="12" name="TextBox 11">
            <a:extLst>
              <a:ext uri="{FF2B5EF4-FFF2-40B4-BE49-F238E27FC236}">
                <a16:creationId xmlns:a16="http://schemas.microsoft.com/office/drawing/2014/main" id="{55D83279-309F-B94F-A473-63651D435844}"/>
              </a:ext>
            </a:extLst>
          </p:cNvPr>
          <p:cNvSpPr txBox="1"/>
          <p:nvPr/>
        </p:nvSpPr>
        <p:spPr>
          <a:xfrm>
            <a:off x="5737442" y="4170171"/>
            <a:ext cx="1065882" cy="600164"/>
          </a:xfrm>
          <a:prstGeom prst="rect">
            <a:avLst/>
          </a:prstGeom>
          <a:noFill/>
          <a:ln w="31750">
            <a:solidFill>
              <a:srgbClr val="7030A0"/>
            </a:solidFill>
            <a:miter lim="800000"/>
          </a:ln>
        </p:spPr>
        <p:txBody>
          <a:bodyPr wrap="square" rtlCol="0">
            <a:spAutoFit/>
          </a:bodyPr>
          <a:lstStyle/>
          <a:p>
            <a:pPr algn="ctr"/>
            <a:r>
              <a:rPr lang="en-US" sz="1650" dirty="0"/>
              <a:t>Chemistry 11</a:t>
            </a:r>
          </a:p>
        </p:txBody>
      </p:sp>
      <p:sp>
        <p:nvSpPr>
          <p:cNvPr id="13" name="TextBox 12">
            <a:extLst>
              <a:ext uri="{FF2B5EF4-FFF2-40B4-BE49-F238E27FC236}">
                <a16:creationId xmlns:a16="http://schemas.microsoft.com/office/drawing/2014/main" id="{6F1B43E7-0031-F344-94E6-D367B696288D}"/>
              </a:ext>
            </a:extLst>
          </p:cNvPr>
          <p:cNvSpPr txBox="1"/>
          <p:nvPr/>
        </p:nvSpPr>
        <p:spPr>
          <a:xfrm>
            <a:off x="5737442" y="5272912"/>
            <a:ext cx="1065882" cy="600164"/>
          </a:xfrm>
          <a:prstGeom prst="rect">
            <a:avLst/>
          </a:prstGeom>
          <a:noFill/>
          <a:ln w="31750">
            <a:solidFill>
              <a:srgbClr val="7030A0"/>
            </a:solidFill>
            <a:miter lim="800000"/>
          </a:ln>
        </p:spPr>
        <p:txBody>
          <a:bodyPr wrap="square" rtlCol="0">
            <a:spAutoFit/>
          </a:bodyPr>
          <a:lstStyle/>
          <a:p>
            <a:pPr algn="ctr"/>
            <a:r>
              <a:rPr lang="en-US" sz="1650" dirty="0"/>
              <a:t>Chemistry 12</a:t>
            </a:r>
          </a:p>
        </p:txBody>
      </p:sp>
      <p:sp>
        <p:nvSpPr>
          <p:cNvPr id="14" name="TextBox 13">
            <a:extLst>
              <a:ext uri="{FF2B5EF4-FFF2-40B4-BE49-F238E27FC236}">
                <a16:creationId xmlns:a16="http://schemas.microsoft.com/office/drawing/2014/main" id="{2F46E4E9-7F24-0144-B4C4-CCA7E16DEC16}"/>
              </a:ext>
            </a:extLst>
          </p:cNvPr>
          <p:cNvSpPr txBox="1"/>
          <p:nvPr/>
        </p:nvSpPr>
        <p:spPr>
          <a:xfrm>
            <a:off x="7587824" y="3412753"/>
            <a:ext cx="1065882" cy="346249"/>
          </a:xfrm>
          <a:prstGeom prst="rect">
            <a:avLst/>
          </a:prstGeom>
          <a:noFill/>
          <a:ln w="31750">
            <a:solidFill>
              <a:srgbClr val="FFC000"/>
            </a:solidFill>
            <a:miter lim="800000"/>
          </a:ln>
        </p:spPr>
        <p:txBody>
          <a:bodyPr wrap="square" rtlCol="0">
            <a:spAutoFit/>
          </a:bodyPr>
          <a:lstStyle/>
          <a:p>
            <a:pPr algn="ctr"/>
            <a:r>
              <a:rPr lang="en-US" sz="1650" dirty="0"/>
              <a:t>Physics 11</a:t>
            </a:r>
          </a:p>
        </p:txBody>
      </p:sp>
      <p:sp>
        <p:nvSpPr>
          <p:cNvPr id="15" name="TextBox 14">
            <a:extLst>
              <a:ext uri="{FF2B5EF4-FFF2-40B4-BE49-F238E27FC236}">
                <a16:creationId xmlns:a16="http://schemas.microsoft.com/office/drawing/2014/main" id="{86E34846-9187-B64E-9FCB-6B8CAE3170F6}"/>
              </a:ext>
            </a:extLst>
          </p:cNvPr>
          <p:cNvSpPr txBox="1"/>
          <p:nvPr/>
        </p:nvSpPr>
        <p:spPr>
          <a:xfrm>
            <a:off x="7587824" y="4170171"/>
            <a:ext cx="1065882" cy="346249"/>
          </a:xfrm>
          <a:prstGeom prst="rect">
            <a:avLst/>
          </a:prstGeom>
          <a:noFill/>
          <a:ln w="31750">
            <a:solidFill>
              <a:srgbClr val="FFC000"/>
            </a:solidFill>
            <a:miter lim="800000"/>
          </a:ln>
        </p:spPr>
        <p:txBody>
          <a:bodyPr wrap="square" rtlCol="0">
            <a:spAutoFit/>
          </a:bodyPr>
          <a:lstStyle/>
          <a:p>
            <a:pPr algn="ctr"/>
            <a:r>
              <a:rPr lang="en-US" sz="1650" dirty="0"/>
              <a:t>Physics 12</a:t>
            </a:r>
          </a:p>
        </p:txBody>
      </p:sp>
      <p:sp>
        <p:nvSpPr>
          <p:cNvPr id="16" name="TextBox 15">
            <a:extLst>
              <a:ext uri="{FF2B5EF4-FFF2-40B4-BE49-F238E27FC236}">
                <a16:creationId xmlns:a16="http://schemas.microsoft.com/office/drawing/2014/main" id="{55063DDC-2C7A-3345-AC33-7950DA45C7A4}"/>
              </a:ext>
            </a:extLst>
          </p:cNvPr>
          <p:cNvSpPr txBox="1"/>
          <p:nvPr/>
        </p:nvSpPr>
        <p:spPr>
          <a:xfrm>
            <a:off x="7542702" y="2337807"/>
            <a:ext cx="1156126" cy="600164"/>
          </a:xfrm>
          <a:prstGeom prst="rect">
            <a:avLst/>
          </a:prstGeom>
          <a:noFill/>
          <a:ln w="31750">
            <a:solidFill>
              <a:schemeClr val="tx1"/>
            </a:solidFill>
            <a:miter lim="800000"/>
          </a:ln>
        </p:spPr>
        <p:txBody>
          <a:bodyPr wrap="square" rtlCol="0">
            <a:spAutoFit/>
          </a:bodyPr>
          <a:lstStyle/>
          <a:p>
            <a:pPr algn="ctr"/>
            <a:r>
              <a:rPr lang="en-US" sz="1650" dirty="0"/>
              <a:t>Robotics 11</a:t>
            </a:r>
          </a:p>
        </p:txBody>
      </p:sp>
      <p:cxnSp>
        <p:nvCxnSpPr>
          <p:cNvPr id="17" name="Straight Arrow Connector 16">
            <a:extLst>
              <a:ext uri="{FF2B5EF4-FFF2-40B4-BE49-F238E27FC236}">
                <a16:creationId xmlns:a16="http://schemas.microsoft.com/office/drawing/2014/main" id="{522F0C19-F041-7641-ACFB-5268B45685BF}"/>
              </a:ext>
            </a:extLst>
          </p:cNvPr>
          <p:cNvCxnSpPr>
            <a:stCxn id="5" idx="2"/>
            <a:endCxn id="7" idx="0"/>
          </p:cNvCxnSpPr>
          <p:nvPr/>
        </p:nvCxnSpPr>
        <p:spPr>
          <a:xfrm>
            <a:off x="3219335" y="2644004"/>
            <a:ext cx="0" cy="11254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925BA50-4633-9643-8CEA-D1BCFC1CF9BC}"/>
              </a:ext>
            </a:extLst>
          </p:cNvPr>
          <p:cNvCxnSpPr>
            <a:cxnSpLocks/>
            <a:stCxn id="7" idx="2"/>
            <a:endCxn id="8" idx="3"/>
          </p:cNvCxnSpPr>
          <p:nvPr/>
        </p:nvCxnSpPr>
        <p:spPr>
          <a:xfrm flipH="1">
            <a:off x="1213706" y="3206672"/>
            <a:ext cx="2005629" cy="3111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235300-057C-2B47-9C43-C5BF66A0428A}"/>
              </a:ext>
            </a:extLst>
          </p:cNvPr>
          <p:cNvCxnSpPr>
            <a:cxnSpLocks/>
            <a:stCxn id="7" idx="2"/>
            <a:endCxn id="9" idx="0"/>
          </p:cNvCxnSpPr>
          <p:nvPr/>
        </p:nvCxnSpPr>
        <p:spPr>
          <a:xfrm flipH="1">
            <a:off x="842435" y="3206672"/>
            <a:ext cx="2376900" cy="89418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A94FB8A-C085-4C4F-9800-9D20B4A3545A}"/>
              </a:ext>
            </a:extLst>
          </p:cNvPr>
          <p:cNvCxnSpPr>
            <a:cxnSpLocks/>
            <a:stCxn id="7" idx="2"/>
            <a:endCxn id="10" idx="0"/>
          </p:cNvCxnSpPr>
          <p:nvPr/>
        </p:nvCxnSpPr>
        <p:spPr>
          <a:xfrm flipH="1">
            <a:off x="2030885" y="3206672"/>
            <a:ext cx="1188450" cy="89418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29DAE00-946C-4249-915F-414A60F419C0}"/>
              </a:ext>
            </a:extLst>
          </p:cNvPr>
          <p:cNvCxnSpPr>
            <a:cxnSpLocks/>
            <a:stCxn id="7" idx="2"/>
            <a:endCxn id="11" idx="0"/>
          </p:cNvCxnSpPr>
          <p:nvPr/>
        </p:nvCxnSpPr>
        <p:spPr>
          <a:xfrm>
            <a:off x="3219336" y="3206672"/>
            <a:ext cx="51899" cy="58776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EB7CB06-250E-F14E-9A5A-1A5EC7A66624}"/>
              </a:ext>
            </a:extLst>
          </p:cNvPr>
          <p:cNvCxnSpPr>
            <a:cxnSpLocks/>
            <a:stCxn id="7" idx="2"/>
            <a:endCxn id="12" idx="0"/>
          </p:cNvCxnSpPr>
          <p:nvPr/>
        </p:nvCxnSpPr>
        <p:spPr>
          <a:xfrm>
            <a:off x="3219335" y="3206672"/>
            <a:ext cx="1483452" cy="77820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A9E7CA9-9DA8-5142-850F-AEFF369551DC}"/>
              </a:ext>
            </a:extLst>
          </p:cNvPr>
          <p:cNvCxnSpPr>
            <a:cxnSpLocks/>
            <a:stCxn id="7" idx="2"/>
            <a:endCxn id="14" idx="0"/>
          </p:cNvCxnSpPr>
          <p:nvPr/>
        </p:nvCxnSpPr>
        <p:spPr>
          <a:xfrm>
            <a:off x="3219335" y="3206672"/>
            <a:ext cx="2871239" cy="21014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00CF513-1AE5-D24C-8D4A-F1E64EDE679E}"/>
              </a:ext>
            </a:extLst>
          </p:cNvPr>
          <p:cNvCxnSpPr>
            <a:cxnSpLocks/>
            <a:stCxn id="12" idx="2"/>
            <a:endCxn id="13" idx="0"/>
          </p:cNvCxnSpPr>
          <p:nvPr/>
        </p:nvCxnSpPr>
        <p:spPr>
          <a:xfrm>
            <a:off x="4702787" y="4435002"/>
            <a:ext cx="0" cy="37693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31A24DF-BF97-0C45-8048-7457E69D1014}"/>
              </a:ext>
            </a:extLst>
          </p:cNvPr>
          <p:cNvCxnSpPr>
            <a:cxnSpLocks/>
            <a:stCxn id="14" idx="2"/>
            <a:endCxn id="15" idx="0"/>
          </p:cNvCxnSpPr>
          <p:nvPr/>
        </p:nvCxnSpPr>
        <p:spPr>
          <a:xfrm>
            <a:off x="6090574" y="3676502"/>
            <a:ext cx="0" cy="30837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D6501D25-02C5-D641-86B9-93F7F13FF619}"/>
              </a:ext>
            </a:extLst>
          </p:cNvPr>
          <p:cNvSpPr txBox="1"/>
          <p:nvPr/>
        </p:nvSpPr>
        <p:spPr>
          <a:xfrm>
            <a:off x="7587824" y="2757669"/>
            <a:ext cx="1065882" cy="600164"/>
          </a:xfrm>
          <a:prstGeom prst="rect">
            <a:avLst/>
          </a:prstGeom>
          <a:noFill/>
        </p:spPr>
        <p:txBody>
          <a:bodyPr wrap="square" rtlCol="0">
            <a:spAutoFit/>
          </a:bodyPr>
          <a:lstStyle/>
          <a:p>
            <a:pPr algn="ctr"/>
            <a:r>
              <a:rPr lang="en-US" sz="1650" dirty="0"/>
              <a:t>ENGAGE 11</a:t>
            </a:r>
          </a:p>
        </p:txBody>
      </p:sp>
      <p:sp>
        <p:nvSpPr>
          <p:cNvPr id="79" name="TextBox 78">
            <a:extLst>
              <a:ext uri="{FF2B5EF4-FFF2-40B4-BE49-F238E27FC236}">
                <a16:creationId xmlns:a16="http://schemas.microsoft.com/office/drawing/2014/main" id="{B95779EC-2109-0148-B2D3-4D22BE70219D}"/>
              </a:ext>
            </a:extLst>
          </p:cNvPr>
          <p:cNvSpPr txBox="1"/>
          <p:nvPr/>
        </p:nvSpPr>
        <p:spPr>
          <a:xfrm>
            <a:off x="7587824" y="4527961"/>
            <a:ext cx="1065882" cy="600164"/>
          </a:xfrm>
          <a:prstGeom prst="rect">
            <a:avLst/>
          </a:prstGeom>
          <a:noFill/>
        </p:spPr>
        <p:txBody>
          <a:bodyPr wrap="square" rtlCol="0">
            <a:spAutoFit/>
          </a:bodyPr>
          <a:lstStyle/>
          <a:p>
            <a:pPr algn="ctr"/>
            <a:r>
              <a:rPr lang="en-US" sz="1650" dirty="0"/>
              <a:t>ENGAGE 12</a:t>
            </a:r>
          </a:p>
        </p:txBody>
      </p:sp>
      <p:sp>
        <p:nvSpPr>
          <p:cNvPr id="87" name="TextBox 86">
            <a:extLst>
              <a:ext uri="{FF2B5EF4-FFF2-40B4-BE49-F238E27FC236}">
                <a16:creationId xmlns:a16="http://schemas.microsoft.com/office/drawing/2014/main" id="{A4F36ED8-2A1E-9147-B0EB-489C075D340D}"/>
              </a:ext>
            </a:extLst>
          </p:cNvPr>
          <p:cNvSpPr txBox="1"/>
          <p:nvPr/>
        </p:nvSpPr>
        <p:spPr>
          <a:xfrm>
            <a:off x="4952941" y="4324795"/>
            <a:ext cx="655974" cy="600164"/>
          </a:xfrm>
          <a:prstGeom prst="rect">
            <a:avLst/>
          </a:prstGeom>
          <a:noFill/>
        </p:spPr>
        <p:txBody>
          <a:bodyPr wrap="square" rtlCol="0">
            <a:spAutoFit/>
          </a:bodyPr>
          <a:lstStyle/>
          <a:p>
            <a:pPr algn="ctr"/>
            <a:r>
              <a:rPr lang="en-US" sz="1650" dirty="0"/>
              <a:t>MASS</a:t>
            </a:r>
          </a:p>
        </p:txBody>
      </p:sp>
      <p:sp>
        <p:nvSpPr>
          <p:cNvPr id="1044" name="Rectangle 1043">
            <a:extLst>
              <a:ext uri="{FF2B5EF4-FFF2-40B4-BE49-F238E27FC236}">
                <a16:creationId xmlns:a16="http://schemas.microsoft.com/office/drawing/2014/main" id="{70AEE220-85EC-F940-879C-CE0A86BF4B3F}"/>
              </a:ext>
            </a:extLst>
          </p:cNvPr>
          <p:cNvSpPr/>
          <p:nvPr/>
        </p:nvSpPr>
        <p:spPr>
          <a:xfrm>
            <a:off x="7500937" y="2268722"/>
            <a:ext cx="1243013" cy="155573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ectangle 88">
            <a:extLst>
              <a:ext uri="{FF2B5EF4-FFF2-40B4-BE49-F238E27FC236}">
                <a16:creationId xmlns:a16="http://schemas.microsoft.com/office/drawing/2014/main" id="{93BBB989-97EE-A041-B913-D9CC9831F39C}"/>
              </a:ext>
            </a:extLst>
          </p:cNvPr>
          <p:cNvSpPr/>
          <p:nvPr/>
        </p:nvSpPr>
        <p:spPr>
          <a:xfrm>
            <a:off x="7500937" y="4038543"/>
            <a:ext cx="1243013" cy="149969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945B6874-780E-004B-A1BB-463DCE63B73C}"/>
              </a:ext>
            </a:extLst>
          </p:cNvPr>
          <p:cNvSpPr txBox="1"/>
          <p:nvPr/>
        </p:nvSpPr>
        <p:spPr>
          <a:xfrm>
            <a:off x="7542702" y="5106965"/>
            <a:ext cx="1156126" cy="600164"/>
          </a:xfrm>
          <a:prstGeom prst="rect">
            <a:avLst/>
          </a:prstGeom>
          <a:noFill/>
          <a:ln w="31750">
            <a:solidFill>
              <a:schemeClr val="tx1"/>
            </a:solidFill>
            <a:miter lim="800000"/>
          </a:ln>
        </p:spPr>
        <p:txBody>
          <a:bodyPr wrap="square" rtlCol="0">
            <a:spAutoFit/>
          </a:bodyPr>
          <a:lstStyle/>
          <a:p>
            <a:pPr algn="ctr"/>
            <a:r>
              <a:rPr lang="en-US" sz="1650" dirty="0"/>
              <a:t>Robotics 12</a:t>
            </a:r>
          </a:p>
        </p:txBody>
      </p:sp>
      <p:sp>
        <p:nvSpPr>
          <p:cNvPr id="32" name="TextBox 31">
            <a:extLst>
              <a:ext uri="{FF2B5EF4-FFF2-40B4-BE49-F238E27FC236}">
                <a16:creationId xmlns:a16="http://schemas.microsoft.com/office/drawing/2014/main" id="{3A54160E-CBF8-764A-935D-A17E48E82A06}"/>
              </a:ext>
            </a:extLst>
          </p:cNvPr>
          <p:cNvSpPr txBox="1"/>
          <p:nvPr/>
        </p:nvSpPr>
        <p:spPr>
          <a:xfrm>
            <a:off x="581881" y="1404845"/>
            <a:ext cx="1413919" cy="600164"/>
          </a:xfrm>
          <a:prstGeom prst="rect">
            <a:avLst/>
          </a:prstGeom>
          <a:noFill/>
          <a:ln w="31750">
            <a:solidFill>
              <a:schemeClr val="accent2"/>
            </a:solidFill>
            <a:miter lim="800000"/>
          </a:ln>
        </p:spPr>
        <p:txBody>
          <a:bodyPr wrap="square" rtlCol="0">
            <a:spAutoFit/>
          </a:bodyPr>
          <a:lstStyle/>
          <a:p>
            <a:pPr algn="ctr"/>
            <a:r>
              <a:rPr lang="en-US" sz="1650" dirty="0"/>
              <a:t>Environmental Science 11</a:t>
            </a:r>
          </a:p>
        </p:txBody>
      </p:sp>
      <p:sp>
        <p:nvSpPr>
          <p:cNvPr id="34" name="TextBox 33">
            <a:extLst>
              <a:ext uri="{FF2B5EF4-FFF2-40B4-BE49-F238E27FC236}">
                <a16:creationId xmlns:a16="http://schemas.microsoft.com/office/drawing/2014/main" id="{BD77CB1B-1351-F043-9A8D-493707D6F89B}"/>
              </a:ext>
            </a:extLst>
          </p:cNvPr>
          <p:cNvSpPr txBox="1"/>
          <p:nvPr/>
        </p:nvSpPr>
        <p:spPr>
          <a:xfrm>
            <a:off x="719105" y="2129238"/>
            <a:ext cx="1065882" cy="346249"/>
          </a:xfrm>
          <a:prstGeom prst="rect">
            <a:avLst/>
          </a:prstGeom>
          <a:noFill/>
        </p:spPr>
        <p:txBody>
          <a:bodyPr wrap="square" rtlCol="0">
            <a:spAutoFit/>
          </a:bodyPr>
          <a:lstStyle/>
          <a:p>
            <a:pPr algn="ctr"/>
            <a:r>
              <a:rPr lang="en-US" sz="1650" dirty="0"/>
              <a:t>LEAP</a:t>
            </a:r>
          </a:p>
        </p:txBody>
      </p:sp>
      <p:sp>
        <p:nvSpPr>
          <p:cNvPr id="35" name="Rectangle 34">
            <a:extLst>
              <a:ext uri="{FF2B5EF4-FFF2-40B4-BE49-F238E27FC236}">
                <a16:creationId xmlns:a16="http://schemas.microsoft.com/office/drawing/2014/main" id="{CE34E1A5-6752-E04C-AA2C-8AB6ECE45C16}"/>
              </a:ext>
            </a:extLst>
          </p:cNvPr>
          <p:cNvSpPr/>
          <p:nvPr/>
        </p:nvSpPr>
        <p:spPr>
          <a:xfrm>
            <a:off x="496646" y="1298333"/>
            <a:ext cx="1584389" cy="122808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C113D45-3C06-792B-8DF0-093B94EDA1DB}"/>
              </a:ext>
            </a:extLst>
          </p:cNvPr>
          <p:cNvSpPr txBox="1"/>
          <p:nvPr/>
        </p:nvSpPr>
        <p:spPr>
          <a:xfrm>
            <a:off x="3796815" y="5174311"/>
            <a:ext cx="1156126" cy="346249"/>
          </a:xfrm>
          <a:prstGeom prst="rect">
            <a:avLst/>
          </a:prstGeom>
          <a:noFill/>
          <a:ln w="31750">
            <a:solidFill>
              <a:schemeClr val="tx1"/>
            </a:solidFill>
            <a:miter lim="800000"/>
          </a:ln>
        </p:spPr>
        <p:txBody>
          <a:bodyPr wrap="square" rtlCol="0">
            <a:spAutoFit/>
          </a:bodyPr>
          <a:lstStyle/>
          <a:p>
            <a:pPr algn="ctr"/>
            <a:r>
              <a:rPr lang="en-US" sz="1650" dirty="0"/>
              <a:t>English 11</a:t>
            </a:r>
          </a:p>
        </p:txBody>
      </p:sp>
      <p:sp>
        <p:nvSpPr>
          <p:cNvPr id="30" name="TextBox 29">
            <a:extLst>
              <a:ext uri="{FF2B5EF4-FFF2-40B4-BE49-F238E27FC236}">
                <a16:creationId xmlns:a16="http://schemas.microsoft.com/office/drawing/2014/main" id="{FAA2770B-A1EF-24EF-FA71-1F46777848C5}"/>
              </a:ext>
            </a:extLst>
          </p:cNvPr>
          <p:cNvSpPr txBox="1"/>
          <p:nvPr/>
        </p:nvSpPr>
        <p:spPr>
          <a:xfrm>
            <a:off x="3759506" y="1539819"/>
            <a:ext cx="1065882" cy="346249"/>
          </a:xfrm>
          <a:prstGeom prst="rect">
            <a:avLst/>
          </a:prstGeom>
          <a:noFill/>
          <a:ln w="31750">
            <a:solidFill>
              <a:schemeClr val="accent1"/>
            </a:solidFill>
            <a:miter lim="800000"/>
          </a:ln>
        </p:spPr>
        <p:txBody>
          <a:bodyPr wrap="square" rtlCol="0">
            <a:spAutoFit/>
          </a:bodyPr>
          <a:lstStyle/>
          <a:p>
            <a:pPr algn="ctr"/>
            <a:r>
              <a:rPr lang="en-US" sz="1650" dirty="0"/>
              <a:t>Science 8</a:t>
            </a:r>
          </a:p>
        </p:txBody>
      </p:sp>
      <p:cxnSp>
        <p:nvCxnSpPr>
          <p:cNvPr id="36" name="Straight Arrow Connector 35">
            <a:extLst>
              <a:ext uri="{FF2B5EF4-FFF2-40B4-BE49-F238E27FC236}">
                <a16:creationId xmlns:a16="http://schemas.microsoft.com/office/drawing/2014/main" id="{97109D34-3A1C-48F0-A14A-E32BB757C23A}"/>
              </a:ext>
            </a:extLst>
          </p:cNvPr>
          <p:cNvCxnSpPr>
            <a:stCxn id="30" idx="2"/>
          </p:cNvCxnSpPr>
          <p:nvPr/>
        </p:nvCxnSpPr>
        <p:spPr>
          <a:xfrm flipV="1">
            <a:off x="3219335" y="2036128"/>
            <a:ext cx="1073112" cy="23567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diagram of a course&#10;&#10;AI-generated content may be incorrect.">
            <a:extLst>
              <a:ext uri="{FF2B5EF4-FFF2-40B4-BE49-F238E27FC236}">
                <a16:creationId xmlns:a16="http://schemas.microsoft.com/office/drawing/2014/main" id="{72A622F7-C7E3-981B-E0A6-85F85C0F56AC}"/>
              </a:ext>
            </a:extLst>
          </p:cNvPr>
          <p:cNvPicPr>
            <a:picLocks noChangeAspect="1"/>
          </p:cNvPicPr>
          <p:nvPr/>
        </p:nvPicPr>
        <p:blipFill>
          <a:blip r:embed="rId2"/>
          <a:stretch>
            <a:fillRect/>
          </a:stretch>
        </p:blipFill>
        <p:spPr>
          <a:xfrm>
            <a:off x="0" y="852359"/>
            <a:ext cx="9144000" cy="5153281"/>
          </a:xfrm>
          <a:prstGeom prst="rect">
            <a:avLst/>
          </a:prstGeom>
        </p:spPr>
      </p:pic>
    </p:spTree>
    <p:extLst>
      <p:ext uri="{BB962C8B-B14F-4D97-AF65-F5344CB8AC3E}">
        <p14:creationId xmlns:p14="http://schemas.microsoft.com/office/powerpoint/2010/main" val="1447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dissolve">
                                      <p:cBhvr>
                                        <p:cTn id="7" dur="500"/>
                                        <p:tgtEl>
                                          <p:spTgt spid="8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44"/>
                                        </p:tgtEl>
                                        <p:attrNameLst>
                                          <p:attrName>style.visibility</p:attrName>
                                        </p:attrNameLst>
                                      </p:cBhvr>
                                      <p:to>
                                        <p:strVal val="visible"/>
                                      </p:to>
                                    </p:set>
                                    <p:animEffect transition="in" filter="dissolve">
                                      <p:cBhvr>
                                        <p:cTn id="10" dur="500"/>
                                        <p:tgtEl>
                                          <p:spTgt spid="10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dissolve">
                                      <p:cBhvr>
                                        <p:cTn id="16" dur="500"/>
                                        <p:tgtEl>
                                          <p:spTgt spid="103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dissolve">
                                      <p:cBhvr>
                                        <p:cTn id="19" dur="500"/>
                                        <p:tgtEl>
                                          <p:spTgt spid="8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dissolve">
                                      <p:cBhvr>
                                        <p:cTn id="22" dur="500"/>
                                        <p:tgtEl>
                                          <p:spTgt spid="7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dissolve">
                                      <p:cBhvr>
                                        <p:cTn id="25" dur="500"/>
                                        <p:tgtEl>
                                          <p:spTgt spid="3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ssolve">
                                      <p:cBhvr>
                                        <p:cTn id="28" dur="500"/>
                                        <p:tgtEl>
                                          <p:spTgt spid="3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dissolve">
                                      <p:cBhvr>
                                        <p:cTn id="34" dur="500"/>
                                        <p:tgtEl>
                                          <p:spTgt spid="3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6" grpId="0" animBg="1"/>
      <p:bldP spid="1034" grpId="0"/>
      <p:bldP spid="79" grpId="0"/>
      <p:bldP spid="87" grpId="0"/>
      <p:bldP spid="1044" grpId="0" animBg="1"/>
      <p:bldP spid="89" grpId="0" animBg="1"/>
      <p:bldP spid="31" grpId="0" animBg="1"/>
      <p:bldP spid="32" grpId="0" animBg="1"/>
      <p:bldP spid="34" grpId="0"/>
      <p:bldP spid="3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01481" y="576564"/>
            <a:ext cx="2293947" cy="1720461"/>
          </a:xfrm>
          <a:prstGeom prst="rect">
            <a:avLst/>
          </a:prstGeom>
        </p:spPr>
      </p:pic>
      <p:sp>
        <p:nvSpPr>
          <p:cNvPr id="18434" name="AutoShape 2"/>
          <p:cNvSpPr>
            <a:spLocks noChangeArrowheads="1"/>
          </p:cNvSpPr>
          <p:nvPr/>
        </p:nvSpPr>
        <p:spPr bwMode="auto">
          <a:xfrm>
            <a:off x="2883720" y="458272"/>
            <a:ext cx="3529013" cy="538955"/>
          </a:xfrm>
          <a:prstGeom prst="flowChartAlternate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Modern Languages</a:t>
            </a:r>
          </a:p>
        </p:txBody>
      </p:sp>
      <p:sp>
        <p:nvSpPr>
          <p:cNvPr id="18435" name="AutoShape 3"/>
          <p:cNvSpPr>
            <a:spLocks noChangeArrowheads="1"/>
          </p:cNvSpPr>
          <p:nvPr/>
        </p:nvSpPr>
        <p:spPr bwMode="auto">
          <a:xfrm>
            <a:off x="2890163" y="2042046"/>
            <a:ext cx="1681837" cy="538491"/>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2400" b="1">
                <a:latin typeface="Arial" pitchFamily="34" charset="0"/>
                <a:cs typeface="Arial" pitchFamily="34" charset="0"/>
              </a:rPr>
              <a:t>French 9</a:t>
            </a:r>
          </a:p>
          <a:p>
            <a:pPr algn="r"/>
            <a:endParaRPr lang="en-US" altLang="en-US" sz="2400">
              <a:latin typeface="Arial" pitchFamily="34" charset="0"/>
              <a:cs typeface="Arial" pitchFamily="34" charset="0"/>
            </a:endParaRPr>
          </a:p>
        </p:txBody>
      </p:sp>
      <p:sp>
        <p:nvSpPr>
          <p:cNvPr id="18439" name="AutoShape 8"/>
          <p:cNvSpPr>
            <a:spLocks noChangeArrowheads="1"/>
          </p:cNvSpPr>
          <p:nvPr/>
        </p:nvSpPr>
        <p:spPr bwMode="auto">
          <a:xfrm>
            <a:off x="5249181" y="2044653"/>
            <a:ext cx="1741403" cy="535884"/>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Spanish 9</a:t>
            </a:r>
          </a:p>
          <a:p>
            <a:pPr algn="ctr"/>
            <a:endParaRPr lang="en-US" altLang="en-US" sz="2400" b="1">
              <a:latin typeface="Arial" pitchFamily="34" charset="0"/>
              <a:cs typeface="Arial" pitchFamily="34" charset="0"/>
            </a:endParaRPr>
          </a:p>
        </p:txBody>
      </p:sp>
      <p:sp>
        <p:nvSpPr>
          <p:cNvPr id="28" name="Down Arrow 27"/>
          <p:cNvSpPr/>
          <p:nvPr/>
        </p:nvSpPr>
        <p:spPr>
          <a:xfrm>
            <a:off x="4575497" y="1964138"/>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pic>
        <p:nvPicPr>
          <p:cNvPr id="18449" name="Picture 32" descr="http://t1.gstatic.com/images?q=tbn:ANd9GcRAWM5tlQCxzVA0NBdAfTdrFyFhdImPunggwuOqgcY0boQ3qCji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7" y="20638"/>
            <a:ext cx="2168749"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AutoShape 4"/>
          <p:cNvSpPr>
            <a:spLocks noChangeArrowheads="1"/>
          </p:cNvSpPr>
          <p:nvPr/>
        </p:nvSpPr>
        <p:spPr bwMode="auto">
          <a:xfrm>
            <a:off x="333428" y="2349529"/>
            <a:ext cx="2282017" cy="2795555"/>
          </a:xfrm>
          <a:prstGeom prst="flowChartProcess">
            <a:avLst/>
          </a:prstGeom>
          <a:solidFill>
            <a:srgbClr val="FFFF66"/>
          </a:soli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a:latin typeface="Arial"/>
                <a:cs typeface="Arial"/>
              </a:rPr>
              <a:t>L</a:t>
            </a:r>
            <a:r>
              <a:rPr lang="en-US" altLang="en-US" sz="1400">
                <a:latin typeface="Arial"/>
                <a:cs typeface="Arial"/>
              </a:rPr>
              <a:t>anguage Challenge &amp; External Language Credits</a:t>
            </a:r>
          </a:p>
          <a:p>
            <a:pPr algn="ctr"/>
            <a:endParaRPr lang="en-US" altLang="en-US" sz="1400">
              <a:latin typeface="Arial" pitchFamily="34" charset="0"/>
              <a:cs typeface="Arial" pitchFamily="34" charset="0"/>
            </a:endParaRPr>
          </a:p>
          <a:p>
            <a:pPr algn="ctr"/>
            <a:r>
              <a:rPr lang="en-US" altLang="en-US" sz="1400">
                <a:latin typeface="Arial"/>
                <a:cs typeface="Arial"/>
              </a:rPr>
              <a:t>If you are fluent in a second language or have taken language courses outside of Canada</a:t>
            </a:r>
          </a:p>
          <a:p>
            <a:pPr algn="ctr"/>
            <a:endParaRPr lang="en-US" altLang="en-US" sz="1400">
              <a:latin typeface="Arial" pitchFamily="34" charset="0"/>
              <a:cs typeface="Arial" pitchFamily="34" charset="0"/>
            </a:endParaRPr>
          </a:p>
          <a:p>
            <a:pPr algn="ctr"/>
            <a:r>
              <a:rPr lang="en-US" altLang="en-US" sz="1400">
                <a:latin typeface="Arial"/>
                <a:cs typeface="Arial"/>
              </a:rPr>
              <a:t>See your Counsellor</a:t>
            </a:r>
            <a:r>
              <a:rPr lang="en-US" altLang="en-US">
                <a:latin typeface="Arial"/>
                <a:cs typeface="Arial"/>
              </a:rPr>
              <a:t> </a:t>
            </a:r>
            <a:endParaRPr lang="en-US" altLang="en-US">
              <a:latin typeface="Arial" pitchFamily="34" charset="0"/>
              <a:cs typeface="Arial" pitchFamily="34" charset="0"/>
            </a:endParaRPr>
          </a:p>
          <a:p>
            <a:pPr algn="ctr"/>
            <a:endParaRPr lang="en-US" altLang="en-US">
              <a:solidFill>
                <a:schemeClr val="bg1"/>
              </a:solidFill>
              <a:latin typeface="Arial" pitchFamily="34" charset="0"/>
              <a:cs typeface="Arial" pitchFamily="34" charset="0"/>
            </a:endParaRPr>
          </a:p>
          <a:p>
            <a:pPr algn="ctr"/>
            <a:endParaRPr lang="en-US" altLang="en-US">
              <a:solidFill>
                <a:schemeClr val="bg1"/>
              </a:solidFill>
              <a:latin typeface="Arial" pitchFamily="34" charset="0"/>
              <a:cs typeface="Arial" pitchFamily="34" charset="0"/>
            </a:endParaRPr>
          </a:p>
        </p:txBody>
      </p:sp>
      <p:sp>
        <p:nvSpPr>
          <p:cNvPr id="11" name="AutoShape 3"/>
          <p:cNvSpPr>
            <a:spLocks noChangeArrowheads="1"/>
          </p:cNvSpPr>
          <p:nvPr/>
        </p:nvSpPr>
        <p:spPr bwMode="auto">
          <a:xfrm>
            <a:off x="2884204" y="3100070"/>
            <a:ext cx="1756748" cy="527213"/>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French 10</a:t>
            </a:r>
          </a:p>
        </p:txBody>
      </p:sp>
      <p:sp>
        <p:nvSpPr>
          <p:cNvPr id="12" name="AutoShape 8"/>
          <p:cNvSpPr>
            <a:spLocks noChangeArrowheads="1"/>
          </p:cNvSpPr>
          <p:nvPr/>
        </p:nvSpPr>
        <p:spPr bwMode="auto">
          <a:xfrm>
            <a:off x="5246612" y="3101603"/>
            <a:ext cx="1915861" cy="529868"/>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Spanish 10</a:t>
            </a:r>
          </a:p>
          <a:p>
            <a:pPr algn="ctr"/>
            <a:endParaRPr lang="en-US" altLang="en-US" sz="2400" b="1">
              <a:latin typeface="Arial" pitchFamily="34" charset="0"/>
              <a:cs typeface="Arial" pitchFamily="34" charset="0"/>
            </a:endParaRPr>
          </a:p>
        </p:txBody>
      </p:sp>
      <p:sp>
        <p:nvSpPr>
          <p:cNvPr id="13" name="AutoShape 4"/>
          <p:cNvSpPr>
            <a:spLocks noChangeArrowheads="1"/>
          </p:cNvSpPr>
          <p:nvPr/>
        </p:nvSpPr>
        <p:spPr bwMode="auto">
          <a:xfrm>
            <a:off x="2189945" y="5412542"/>
            <a:ext cx="5169986" cy="1416745"/>
          </a:xfrm>
          <a:prstGeom prst="flowChartProcess">
            <a:avLst/>
          </a:prstGeom>
          <a:solidFill>
            <a:srgbClr val="FFFF00"/>
          </a:soli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a:latin typeface="Arial"/>
                <a:cs typeface="Arial"/>
              </a:rPr>
              <a:t>A language 11 &amp; 12 is needed for some University programs!</a:t>
            </a:r>
            <a:endParaRPr lang="en-US"/>
          </a:p>
          <a:p>
            <a:pPr algn="ctr"/>
            <a:endParaRPr lang="en-US" altLang="en-US">
              <a:latin typeface="Arial"/>
              <a:cs typeface="Arial"/>
            </a:endParaRPr>
          </a:p>
          <a:p>
            <a:pPr algn="ctr"/>
            <a:r>
              <a:rPr lang="en-US" altLang="en-US">
                <a:latin typeface="Arial"/>
                <a:cs typeface="Arial"/>
              </a:rPr>
              <a:t>Learning a second language creates a skill set that is ideal for many careers!</a:t>
            </a:r>
          </a:p>
        </p:txBody>
      </p:sp>
      <p:sp>
        <p:nvSpPr>
          <p:cNvPr id="14" name="Down Arrow 13"/>
          <p:cNvSpPr/>
          <p:nvPr/>
        </p:nvSpPr>
        <p:spPr>
          <a:xfrm>
            <a:off x="4634145" y="2594166"/>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5" name="AutoShape 3"/>
          <p:cNvSpPr>
            <a:spLocks noChangeArrowheads="1"/>
          </p:cNvSpPr>
          <p:nvPr/>
        </p:nvSpPr>
        <p:spPr bwMode="auto">
          <a:xfrm>
            <a:off x="3917566" y="1176896"/>
            <a:ext cx="1606353" cy="724421"/>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2400" b="1">
                <a:latin typeface="Arial" pitchFamily="34" charset="0"/>
                <a:cs typeface="Arial" pitchFamily="34" charset="0"/>
              </a:rPr>
              <a:t>French 8</a:t>
            </a:r>
          </a:p>
          <a:p>
            <a:pPr algn="r"/>
            <a:endParaRPr lang="en-US" altLang="en-US" sz="2400">
              <a:latin typeface="Arial" pitchFamily="34" charset="0"/>
              <a:cs typeface="Arial" pitchFamily="34" charset="0"/>
            </a:endParaRPr>
          </a:p>
        </p:txBody>
      </p:sp>
      <p:pic>
        <p:nvPicPr>
          <p:cNvPr id="3" name="Picture 3" descr="A picture containing text, indoor, person, wall&#10;&#10;Description automatically generated">
            <a:extLst>
              <a:ext uri="{FF2B5EF4-FFF2-40B4-BE49-F238E27FC236}">
                <a16:creationId xmlns:a16="http://schemas.microsoft.com/office/drawing/2014/main" id="{1DB97407-7C61-4B87-9410-12A87B1569BF}"/>
              </a:ext>
            </a:extLst>
          </p:cNvPr>
          <p:cNvPicPr>
            <a:picLocks noChangeAspect="1"/>
          </p:cNvPicPr>
          <p:nvPr/>
        </p:nvPicPr>
        <p:blipFill>
          <a:blip r:embed="rId5"/>
          <a:stretch>
            <a:fillRect/>
          </a:stretch>
        </p:blipFill>
        <p:spPr>
          <a:xfrm>
            <a:off x="7167895" y="3052401"/>
            <a:ext cx="1402173" cy="1857983"/>
          </a:xfrm>
          <a:prstGeom prst="rect">
            <a:avLst/>
          </a:prstGeom>
        </p:spPr>
      </p:pic>
      <p:pic>
        <p:nvPicPr>
          <p:cNvPr id="4" name="Picture 4">
            <a:extLst>
              <a:ext uri="{FF2B5EF4-FFF2-40B4-BE49-F238E27FC236}">
                <a16:creationId xmlns:a16="http://schemas.microsoft.com/office/drawing/2014/main" id="{19E09E19-6418-43CE-8FF4-08310884EB80}"/>
              </a:ext>
            </a:extLst>
          </p:cNvPr>
          <p:cNvPicPr>
            <a:picLocks noChangeAspect="1"/>
          </p:cNvPicPr>
          <p:nvPr/>
        </p:nvPicPr>
        <p:blipFill>
          <a:blip r:embed="rId6"/>
          <a:stretch>
            <a:fillRect/>
          </a:stretch>
        </p:blipFill>
        <p:spPr>
          <a:xfrm>
            <a:off x="7429272" y="5013859"/>
            <a:ext cx="1145085" cy="1510567"/>
          </a:xfrm>
          <a:prstGeom prst="rect">
            <a:avLst/>
          </a:prstGeom>
        </p:spPr>
      </p:pic>
      <p:pic>
        <p:nvPicPr>
          <p:cNvPr id="5" name="Picture 5">
            <a:extLst>
              <a:ext uri="{FF2B5EF4-FFF2-40B4-BE49-F238E27FC236}">
                <a16:creationId xmlns:a16="http://schemas.microsoft.com/office/drawing/2014/main" id="{67AEDAE0-6A5C-1C37-09BE-B29CD52EE5E2}"/>
              </a:ext>
            </a:extLst>
          </p:cNvPr>
          <p:cNvPicPr>
            <a:picLocks noChangeAspect="1"/>
          </p:cNvPicPr>
          <p:nvPr/>
        </p:nvPicPr>
        <p:blipFill>
          <a:blip r:embed="rId7"/>
          <a:stretch>
            <a:fillRect/>
          </a:stretch>
        </p:blipFill>
        <p:spPr>
          <a:xfrm>
            <a:off x="329977" y="5246331"/>
            <a:ext cx="1782634" cy="1335114"/>
          </a:xfrm>
          <a:prstGeom prst="rect">
            <a:avLst/>
          </a:prstGeom>
        </p:spPr>
      </p:pic>
      <p:sp>
        <p:nvSpPr>
          <p:cNvPr id="7" name="AutoShape 3">
            <a:extLst>
              <a:ext uri="{FF2B5EF4-FFF2-40B4-BE49-F238E27FC236}">
                <a16:creationId xmlns:a16="http://schemas.microsoft.com/office/drawing/2014/main" id="{2B26EAA7-3855-CC45-B76A-A39C6456F5AE}"/>
              </a:ext>
            </a:extLst>
          </p:cNvPr>
          <p:cNvSpPr>
            <a:spLocks noChangeArrowheads="1"/>
          </p:cNvSpPr>
          <p:nvPr/>
        </p:nvSpPr>
        <p:spPr bwMode="auto">
          <a:xfrm>
            <a:off x="2877420" y="3922895"/>
            <a:ext cx="1756748" cy="527213"/>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French 11</a:t>
            </a:r>
            <a:endParaRPr lang="en-US" altLang="en-US" sz="2400" b="1">
              <a:latin typeface="Arial" pitchFamily="34" charset="0"/>
              <a:cs typeface="Arial" pitchFamily="34" charset="0"/>
            </a:endParaRPr>
          </a:p>
        </p:txBody>
      </p:sp>
      <p:sp>
        <p:nvSpPr>
          <p:cNvPr id="8" name="AutoShape 8">
            <a:extLst>
              <a:ext uri="{FF2B5EF4-FFF2-40B4-BE49-F238E27FC236}">
                <a16:creationId xmlns:a16="http://schemas.microsoft.com/office/drawing/2014/main" id="{279F76BB-F0A5-3048-6720-1AA0007D7123}"/>
              </a:ext>
            </a:extLst>
          </p:cNvPr>
          <p:cNvSpPr>
            <a:spLocks noChangeArrowheads="1"/>
          </p:cNvSpPr>
          <p:nvPr/>
        </p:nvSpPr>
        <p:spPr bwMode="auto">
          <a:xfrm>
            <a:off x="5249236" y="3924428"/>
            <a:ext cx="1915861" cy="529868"/>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Spanish 11</a:t>
            </a:r>
            <a:endParaRPr lang="en-US" altLang="en-US" sz="2400" b="1">
              <a:latin typeface="Arial" pitchFamily="34" charset="0"/>
              <a:cs typeface="Arial" pitchFamily="34" charset="0"/>
            </a:endParaRPr>
          </a:p>
          <a:p>
            <a:pPr algn="ctr"/>
            <a:endParaRPr lang="en-US" altLang="en-US" sz="2400" b="1">
              <a:latin typeface="Arial" pitchFamily="34" charset="0"/>
              <a:cs typeface="Arial" pitchFamily="34" charset="0"/>
            </a:endParaRPr>
          </a:p>
        </p:txBody>
      </p:sp>
      <p:sp>
        <p:nvSpPr>
          <p:cNvPr id="10" name="Down Arrow 27">
            <a:extLst>
              <a:ext uri="{FF2B5EF4-FFF2-40B4-BE49-F238E27FC236}">
                <a16:creationId xmlns:a16="http://schemas.microsoft.com/office/drawing/2014/main" id="{962E8949-4F8A-AA4B-BA2E-42F390761328}"/>
              </a:ext>
            </a:extLst>
          </p:cNvPr>
          <p:cNvSpPr/>
          <p:nvPr/>
        </p:nvSpPr>
        <p:spPr>
          <a:xfrm>
            <a:off x="4634564" y="3567777"/>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6" name="AutoShape 3">
            <a:extLst>
              <a:ext uri="{FF2B5EF4-FFF2-40B4-BE49-F238E27FC236}">
                <a16:creationId xmlns:a16="http://schemas.microsoft.com/office/drawing/2014/main" id="{E3ACE173-4CDA-849B-C4D1-42793648C5E9}"/>
              </a:ext>
            </a:extLst>
          </p:cNvPr>
          <p:cNvSpPr>
            <a:spLocks noChangeArrowheads="1"/>
          </p:cNvSpPr>
          <p:nvPr/>
        </p:nvSpPr>
        <p:spPr bwMode="auto">
          <a:xfrm>
            <a:off x="2905642" y="4826006"/>
            <a:ext cx="1756748" cy="527213"/>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French 12</a:t>
            </a:r>
            <a:endParaRPr lang="en-US" altLang="en-US" sz="2400" b="1">
              <a:latin typeface="Arial" pitchFamily="34" charset="0"/>
              <a:cs typeface="Arial" pitchFamily="34" charset="0"/>
            </a:endParaRPr>
          </a:p>
        </p:txBody>
      </p:sp>
      <p:sp>
        <p:nvSpPr>
          <p:cNvPr id="17" name="AutoShape 8">
            <a:extLst>
              <a:ext uri="{FF2B5EF4-FFF2-40B4-BE49-F238E27FC236}">
                <a16:creationId xmlns:a16="http://schemas.microsoft.com/office/drawing/2014/main" id="{E4FFEB81-6667-87E3-BA65-B069B51055A0}"/>
              </a:ext>
            </a:extLst>
          </p:cNvPr>
          <p:cNvSpPr>
            <a:spLocks noChangeArrowheads="1"/>
          </p:cNvSpPr>
          <p:nvPr/>
        </p:nvSpPr>
        <p:spPr bwMode="auto">
          <a:xfrm>
            <a:off x="5268050" y="4827539"/>
            <a:ext cx="1915861" cy="529868"/>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Spanish 12</a:t>
            </a:r>
            <a:endParaRPr lang="en-US" altLang="en-US" sz="2400" b="1">
              <a:latin typeface="Arial" pitchFamily="34" charset="0"/>
              <a:cs typeface="Arial" pitchFamily="34" charset="0"/>
            </a:endParaRPr>
          </a:p>
          <a:p>
            <a:pPr algn="ctr"/>
            <a:endParaRPr lang="en-US" altLang="en-US" sz="2400" b="1">
              <a:latin typeface="Arial" pitchFamily="34" charset="0"/>
              <a:cs typeface="Arial" pitchFamily="34" charset="0"/>
            </a:endParaRPr>
          </a:p>
        </p:txBody>
      </p:sp>
      <p:sp>
        <p:nvSpPr>
          <p:cNvPr id="18" name="Down Arrow 13">
            <a:extLst>
              <a:ext uri="{FF2B5EF4-FFF2-40B4-BE49-F238E27FC236}">
                <a16:creationId xmlns:a16="http://schemas.microsoft.com/office/drawing/2014/main" id="{D481A2D9-D87B-84AA-8791-18D71E3D9BD6}"/>
              </a:ext>
            </a:extLst>
          </p:cNvPr>
          <p:cNvSpPr/>
          <p:nvPr/>
        </p:nvSpPr>
        <p:spPr>
          <a:xfrm>
            <a:off x="4655584" y="4451805"/>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416706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B095-17AF-BD55-32EF-BA2961FFC0BD}"/>
              </a:ext>
            </a:extLst>
          </p:cNvPr>
          <p:cNvSpPr>
            <a:spLocks noGrp="1"/>
          </p:cNvSpPr>
          <p:nvPr>
            <p:ph type="title"/>
          </p:nvPr>
        </p:nvSpPr>
        <p:spPr>
          <a:xfrm>
            <a:off x="629841" y="457200"/>
            <a:ext cx="7883926" cy="443512"/>
          </a:xfrm>
        </p:spPr>
        <p:txBody>
          <a:bodyPr>
            <a:normAutofit fontScale="90000"/>
          </a:bodyPr>
          <a:lstStyle/>
          <a:p>
            <a:r>
              <a:rPr lang="en-US">
                <a:ea typeface="Calibri Light"/>
                <a:cs typeface="Calibri Light"/>
              </a:rPr>
              <a:t>HYBRID LEARNING – OPTIONS AND KEY POINTS</a:t>
            </a:r>
          </a:p>
        </p:txBody>
      </p:sp>
      <p:graphicFrame>
        <p:nvGraphicFramePr>
          <p:cNvPr id="6" name="Content Placeholder 2">
            <a:extLst>
              <a:ext uri="{FF2B5EF4-FFF2-40B4-BE49-F238E27FC236}">
                <a16:creationId xmlns:a16="http://schemas.microsoft.com/office/drawing/2014/main" id="{18052F66-CB3F-DFC2-239E-1BD90E570BF4}"/>
              </a:ext>
            </a:extLst>
          </p:cNvPr>
          <p:cNvGraphicFramePr>
            <a:graphicFrameLocks noGrp="1"/>
          </p:cNvGraphicFramePr>
          <p:nvPr>
            <p:ph idx="1"/>
          </p:nvPr>
        </p:nvGraphicFramePr>
        <p:xfrm>
          <a:off x="3887391" y="987426"/>
          <a:ext cx="462915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A03488D-4BBC-44AA-874F-FFF85C8C817E}"/>
              </a:ext>
            </a:extLst>
          </p:cNvPr>
          <p:cNvSpPr>
            <a:spLocks noGrp="1"/>
          </p:cNvSpPr>
          <p:nvPr>
            <p:ph type="body" sz="half" idx="2"/>
          </p:nvPr>
        </p:nvSpPr>
        <p:spPr>
          <a:xfrm>
            <a:off x="629841" y="900712"/>
            <a:ext cx="3147663" cy="5727994"/>
          </a:xfrm>
        </p:spPr>
        <p:txBody>
          <a:bodyPr vert="horz" lIns="91440" tIns="45720" rIns="91440" bIns="45720" rtlCol="0" anchor="t">
            <a:noAutofit/>
          </a:bodyPr>
          <a:lstStyle/>
          <a:p>
            <a:pPr marL="285750" indent="-285750">
              <a:buChar char="•"/>
            </a:pPr>
            <a:r>
              <a:rPr lang="en-US" sz="1400" b="1" u="sng">
                <a:solidFill>
                  <a:srgbClr val="FF0000"/>
                </a:solidFill>
                <a:ea typeface="+mn-lt"/>
                <a:cs typeface="+mn-lt"/>
              </a:rPr>
              <a:t>WHAT:</a:t>
            </a:r>
            <a:r>
              <a:rPr lang="en-US" sz="1400" u="sng">
                <a:solidFill>
                  <a:srgbClr val="FF0000"/>
                </a:solidFill>
                <a:ea typeface="+mn-lt"/>
                <a:cs typeface="+mn-lt"/>
              </a:rPr>
              <a:t> </a:t>
            </a:r>
            <a:r>
              <a:rPr lang="en-US" sz="1400">
                <a:ea typeface="+mn-lt"/>
                <a:cs typeface="+mn-lt"/>
              </a:rPr>
              <a:t>A mix of in-class learning and online learning</a:t>
            </a:r>
            <a:endParaRPr lang="en-US" sz="1400">
              <a:ea typeface="Calibri" panose="020F0502020204030204"/>
              <a:cs typeface="Calibri" panose="020F0502020204030204"/>
            </a:endParaRPr>
          </a:p>
          <a:p>
            <a:pPr marL="285750" indent="-285750">
              <a:buFont typeface="Arial"/>
              <a:buChar char="•"/>
            </a:pPr>
            <a:r>
              <a:rPr lang="en-US" sz="1400" b="1" u="sng">
                <a:solidFill>
                  <a:srgbClr val="00B0F0"/>
                </a:solidFill>
                <a:ea typeface="+mn-lt"/>
                <a:cs typeface="+mn-lt"/>
              </a:rPr>
              <a:t>WHO: </a:t>
            </a:r>
            <a:r>
              <a:rPr lang="en-US" sz="1400" b="1">
                <a:ea typeface="+mn-lt"/>
                <a:cs typeface="+mn-lt"/>
              </a:rPr>
              <a:t>Optional for Grade 10–</a:t>
            </a:r>
            <a:r>
              <a:rPr lang="en-US" sz="1400">
                <a:ea typeface="+mn-lt"/>
                <a:cs typeface="+mn-lt"/>
              </a:rPr>
              <a:t>12 students (except CLC)</a:t>
            </a:r>
            <a:endParaRPr lang="en-US" sz="1400">
              <a:ea typeface="Calibri"/>
              <a:cs typeface="Calibri"/>
            </a:endParaRPr>
          </a:p>
          <a:p>
            <a:pPr marL="285750" indent="-285750">
              <a:buFont typeface="Arial"/>
              <a:buChar char="•"/>
            </a:pPr>
            <a:r>
              <a:rPr lang="en-US" sz="1400" b="1" u="sng">
                <a:solidFill>
                  <a:srgbClr val="00CC00"/>
                </a:solidFill>
                <a:ea typeface="+mn-lt"/>
                <a:cs typeface="+mn-lt"/>
              </a:rPr>
              <a:t>WHY:</a:t>
            </a:r>
            <a:r>
              <a:rPr lang="en-US" sz="1400">
                <a:solidFill>
                  <a:srgbClr val="00CC00"/>
                </a:solidFill>
                <a:ea typeface="+mn-lt"/>
                <a:cs typeface="+mn-lt"/>
              </a:rPr>
              <a:t> </a:t>
            </a:r>
            <a:r>
              <a:rPr lang="en-US" sz="1400">
                <a:ea typeface="+mn-lt"/>
                <a:cs typeface="+mn-lt"/>
              </a:rPr>
              <a:t>More flexibility and preparation for post-secondary and workplaces</a:t>
            </a:r>
            <a:endParaRPr lang="en-US" sz="1400">
              <a:ea typeface="Calibri"/>
              <a:cs typeface="Calibri"/>
            </a:endParaRPr>
          </a:p>
          <a:p>
            <a:pPr marL="285750" indent="-285750">
              <a:buFont typeface="Arial"/>
              <a:buChar char="•"/>
            </a:pPr>
            <a:r>
              <a:rPr lang="en-US" sz="1400" b="1" u="sng">
                <a:solidFill>
                  <a:srgbClr val="FF6600"/>
                </a:solidFill>
                <a:ea typeface="+mn-lt"/>
                <a:cs typeface="+mn-lt"/>
              </a:rPr>
              <a:t>BENEFITS:</a:t>
            </a:r>
            <a:endParaRPr lang="en-US" sz="1400" u="sng">
              <a:solidFill>
                <a:srgbClr val="FF6600"/>
              </a:solidFill>
              <a:ea typeface="Calibri"/>
              <a:cs typeface="Calibri"/>
            </a:endParaRPr>
          </a:p>
          <a:p>
            <a:pPr marL="742950" lvl="1" indent="-285750">
              <a:buFont typeface="Arial"/>
              <a:buChar char="•"/>
            </a:pPr>
            <a:r>
              <a:rPr lang="en-US" sz="1200">
                <a:ea typeface="+mn-lt"/>
                <a:cs typeface="+mn-lt"/>
              </a:rPr>
              <a:t>Flexible scheduling</a:t>
            </a:r>
            <a:endParaRPr lang="en-US" sz="1200">
              <a:ea typeface="Calibri"/>
              <a:cs typeface="Calibri"/>
            </a:endParaRPr>
          </a:p>
          <a:p>
            <a:pPr marL="742950" lvl="1" indent="-285750">
              <a:buFont typeface="Arial"/>
              <a:buChar char="•"/>
            </a:pPr>
            <a:r>
              <a:rPr lang="en-US" sz="1200">
                <a:ea typeface="+mn-lt"/>
                <a:cs typeface="+mn-lt"/>
              </a:rPr>
              <a:t>Choice of learning environment</a:t>
            </a:r>
            <a:endParaRPr lang="en-US" sz="1200">
              <a:ea typeface="Calibri"/>
              <a:cs typeface="Calibri"/>
            </a:endParaRPr>
          </a:p>
          <a:p>
            <a:pPr marL="742950" lvl="1" indent="-285750">
              <a:buFont typeface="Arial"/>
              <a:buChar char="•"/>
            </a:pPr>
            <a:r>
              <a:rPr lang="en-US" sz="1200">
                <a:ea typeface="+mn-lt"/>
                <a:cs typeface="+mn-lt"/>
              </a:rPr>
              <a:t>Better pacing and independence</a:t>
            </a:r>
            <a:endParaRPr lang="en-US" sz="1200">
              <a:ea typeface="Calibri"/>
              <a:cs typeface="Calibri"/>
            </a:endParaRPr>
          </a:p>
          <a:p>
            <a:pPr marL="742950" lvl="1" indent="-285750">
              <a:buFont typeface="Arial"/>
              <a:buChar char="•"/>
            </a:pPr>
            <a:r>
              <a:rPr lang="en-US" sz="1200">
                <a:ea typeface="+mn-lt"/>
                <a:cs typeface="+mn-lt"/>
              </a:rPr>
              <a:t>Improved balance and well-being</a:t>
            </a:r>
            <a:endParaRPr lang="en-US" sz="1200">
              <a:ea typeface="Calibri"/>
              <a:cs typeface="Calibri"/>
            </a:endParaRPr>
          </a:p>
          <a:p>
            <a:pPr marL="285750" indent="-285750">
              <a:buFont typeface="Arial"/>
              <a:buChar char="•"/>
            </a:pPr>
            <a:r>
              <a:rPr lang="en-US" sz="1400" b="1" u="sng">
                <a:solidFill>
                  <a:srgbClr val="7030A0"/>
                </a:solidFill>
                <a:ea typeface="+mn-lt"/>
                <a:cs typeface="+mn-lt"/>
              </a:rPr>
              <a:t>SKILLS:</a:t>
            </a:r>
            <a:r>
              <a:rPr lang="en-US" sz="1400" u="sng">
                <a:solidFill>
                  <a:srgbClr val="7030A0"/>
                </a:solidFill>
                <a:ea typeface="+mn-lt"/>
                <a:cs typeface="+mn-lt"/>
              </a:rPr>
              <a:t> </a:t>
            </a:r>
            <a:r>
              <a:rPr lang="en-US" sz="1400">
                <a:ea typeface="+mn-lt"/>
                <a:cs typeface="+mn-lt"/>
              </a:rPr>
              <a:t>Time management, self-motivation, digital skills</a:t>
            </a:r>
            <a:endParaRPr lang="en-US" sz="1400">
              <a:ea typeface="Calibri"/>
              <a:cs typeface="Calibri"/>
            </a:endParaRPr>
          </a:p>
          <a:p>
            <a:pPr marL="285750" indent="-285750">
              <a:buFont typeface="Arial"/>
              <a:buChar char="•"/>
            </a:pPr>
            <a:r>
              <a:rPr lang="en-US" sz="1400" b="1" u="sng">
                <a:solidFill>
                  <a:schemeClr val="accent5">
                    <a:lumMod val="76000"/>
                  </a:schemeClr>
                </a:solidFill>
                <a:ea typeface="+mn-lt"/>
                <a:cs typeface="+mn-lt"/>
              </a:rPr>
              <a:t>Important to know:</a:t>
            </a:r>
            <a:endParaRPr lang="en-US" sz="1400" u="sng">
              <a:solidFill>
                <a:schemeClr val="accent5">
                  <a:lumMod val="76000"/>
                </a:schemeClr>
              </a:solidFill>
              <a:ea typeface="Calibri"/>
              <a:cs typeface="Calibri"/>
            </a:endParaRPr>
          </a:p>
          <a:p>
            <a:pPr marL="742950" lvl="1" indent="-285750">
              <a:buFont typeface="Arial"/>
              <a:buChar char="•"/>
            </a:pPr>
            <a:r>
              <a:rPr lang="en-US" sz="1200">
                <a:ea typeface="+mn-lt"/>
                <a:cs typeface="+mn-lt"/>
              </a:rPr>
              <a:t>Online days are not days off</a:t>
            </a:r>
            <a:endParaRPr lang="en-US" sz="1200">
              <a:ea typeface="Calibri"/>
              <a:cs typeface="Calibri"/>
            </a:endParaRPr>
          </a:p>
          <a:p>
            <a:pPr marL="742950" lvl="1" indent="-285750">
              <a:buFont typeface="Arial"/>
              <a:buChar char="•"/>
            </a:pPr>
            <a:r>
              <a:rPr lang="en-US" sz="1200">
                <a:ea typeface="+mn-lt"/>
                <a:cs typeface="+mn-lt"/>
              </a:rPr>
              <a:t>Requires organization and self-discipline</a:t>
            </a:r>
            <a:endParaRPr lang="en-US" sz="1200">
              <a:ea typeface="Calibri"/>
              <a:cs typeface="Calibri"/>
            </a:endParaRPr>
          </a:p>
          <a:p>
            <a:pPr marL="742950" lvl="1" indent="-285750">
              <a:buFont typeface="Arial"/>
              <a:buChar char="•"/>
            </a:pPr>
            <a:r>
              <a:rPr lang="en-US" sz="1200">
                <a:ea typeface="+mn-lt"/>
                <a:cs typeface="+mn-lt"/>
              </a:rPr>
              <a:t>Staying engaged and meeting deadlines is your responsibility</a:t>
            </a:r>
            <a:endParaRPr lang="en-US" sz="1200">
              <a:ea typeface="Calibri"/>
              <a:cs typeface="Calibri"/>
            </a:endParaRPr>
          </a:p>
          <a:p>
            <a:pPr marL="285750" indent="-285750">
              <a:buFont typeface="Arial"/>
              <a:buChar char="•"/>
            </a:pPr>
            <a:r>
              <a:rPr lang="en-US" sz="1400" b="1" u="sng">
                <a:ea typeface="+mn-lt"/>
                <a:cs typeface="+mn-lt"/>
              </a:rPr>
              <a:t>Good fit if you</a:t>
            </a:r>
            <a:r>
              <a:rPr lang="en-US" sz="1400" b="1">
                <a:ea typeface="+mn-lt"/>
                <a:cs typeface="+mn-lt"/>
              </a:rPr>
              <a:t>:</a:t>
            </a:r>
            <a:r>
              <a:rPr lang="en-US" sz="1400">
                <a:ea typeface="+mn-lt"/>
                <a:cs typeface="+mn-lt"/>
              </a:rPr>
              <a:t> Work independently, manage time well, and ask for help when needed</a:t>
            </a:r>
            <a:endParaRPr lang="en-US" sz="1400">
              <a:ea typeface="Calibri" panose="020F0502020204030204"/>
              <a:cs typeface="Calibri" panose="020F0502020204030204"/>
            </a:endParaRPr>
          </a:p>
          <a:p>
            <a:endParaRPr lang="en-US">
              <a:ea typeface="Calibri"/>
              <a:cs typeface="Calibri"/>
            </a:endParaRPr>
          </a:p>
        </p:txBody>
      </p:sp>
    </p:spTree>
    <p:extLst>
      <p:ext uri="{BB962C8B-B14F-4D97-AF65-F5344CB8AC3E}">
        <p14:creationId xmlns:p14="http://schemas.microsoft.com/office/powerpoint/2010/main" val="832251576"/>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487BDF-6DD3-4562-855D-0AE77084464D}"/>
              </a:ext>
            </a:extLst>
          </p:cNvPr>
          <p:cNvSpPr txBox="1"/>
          <p:nvPr/>
        </p:nvSpPr>
        <p:spPr>
          <a:xfrm>
            <a:off x="413147" y="366639"/>
            <a:ext cx="8317705" cy="675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3700">
                <a:latin typeface="+mj-lt"/>
                <a:ea typeface="+mj-ea"/>
                <a:cs typeface="+mj-cs"/>
              </a:rPr>
              <a:t>SPECIALTY PROGRAMS</a:t>
            </a:r>
          </a:p>
        </p:txBody>
      </p:sp>
      <p:pic>
        <p:nvPicPr>
          <p:cNvPr id="7" name="Picture 7" descr="A group of people in a room&#10;&#10;Description automatically generated">
            <a:extLst>
              <a:ext uri="{FF2B5EF4-FFF2-40B4-BE49-F238E27FC236}">
                <a16:creationId xmlns:a16="http://schemas.microsoft.com/office/drawing/2014/main" id="{13C6C580-4D65-42CF-89AC-75D3313D1CD6}"/>
              </a:ext>
            </a:extLst>
          </p:cNvPr>
          <p:cNvPicPr>
            <a:picLocks noChangeAspect="1"/>
          </p:cNvPicPr>
          <p:nvPr/>
        </p:nvPicPr>
        <p:blipFill>
          <a:blip r:embed="rId2"/>
          <a:stretch>
            <a:fillRect/>
          </a:stretch>
        </p:blipFill>
        <p:spPr>
          <a:xfrm rot="5400000">
            <a:off x="-47983" y="2837009"/>
            <a:ext cx="3689045" cy="2766784"/>
          </a:xfrm>
          <a:prstGeom prst="rect">
            <a:avLst/>
          </a:prstGeom>
          <a:effectLst>
            <a:outerShdw blurRad="508000" dist="101600" dir="5400000" algn="tl" rotWithShape="0">
              <a:prstClr val="black">
                <a:alpha val="10000"/>
              </a:prstClr>
            </a:outerShdw>
          </a:effectLst>
        </p:spPr>
      </p:pic>
      <p:pic>
        <p:nvPicPr>
          <p:cNvPr id="6" name="Picture 6" descr="A group of people standing in a room&#10;&#10;Description automatically generated">
            <a:extLst>
              <a:ext uri="{FF2B5EF4-FFF2-40B4-BE49-F238E27FC236}">
                <a16:creationId xmlns:a16="http://schemas.microsoft.com/office/drawing/2014/main" id="{69C1F268-C50A-4CB3-B330-7E57BFCCB859}"/>
              </a:ext>
            </a:extLst>
          </p:cNvPr>
          <p:cNvPicPr>
            <a:picLocks noChangeAspect="1"/>
          </p:cNvPicPr>
          <p:nvPr/>
        </p:nvPicPr>
        <p:blipFill>
          <a:blip r:embed="rId3"/>
          <a:stretch>
            <a:fillRect/>
          </a:stretch>
        </p:blipFill>
        <p:spPr>
          <a:xfrm rot="5400000">
            <a:off x="2853799" y="2836598"/>
            <a:ext cx="3689045" cy="2766784"/>
          </a:xfrm>
          <a:prstGeom prst="rect">
            <a:avLst/>
          </a:prstGeom>
        </p:spPr>
      </p:pic>
      <p:pic>
        <p:nvPicPr>
          <p:cNvPr id="4" name="Picture 4" descr="Two people standing in front of a table&#10;&#10;Description automatically generated">
            <a:extLst>
              <a:ext uri="{FF2B5EF4-FFF2-40B4-BE49-F238E27FC236}">
                <a16:creationId xmlns:a16="http://schemas.microsoft.com/office/drawing/2014/main" id="{FAEBA0E2-6D5D-40F3-8668-B21DDBBD4CA2}"/>
              </a:ext>
            </a:extLst>
          </p:cNvPr>
          <p:cNvPicPr>
            <a:picLocks noChangeAspect="1"/>
          </p:cNvPicPr>
          <p:nvPr/>
        </p:nvPicPr>
        <p:blipFill>
          <a:blip r:embed="rId4"/>
          <a:stretch>
            <a:fillRect/>
          </a:stretch>
        </p:blipFill>
        <p:spPr>
          <a:xfrm>
            <a:off x="6219093" y="2290975"/>
            <a:ext cx="2519924" cy="1682049"/>
          </a:xfrm>
          <a:prstGeom prst="rect">
            <a:avLst/>
          </a:prstGeom>
          <a:effectLst>
            <a:outerShdw blurRad="508000" dist="101600" dir="5400000" algn="tl" rotWithShape="0">
              <a:prstClr val="black">
                <a:alpha val="10000"/>
              </a:prstClr>
            </a:outerShdw>
          </a:effectLst>
        </p:spPr>
      </p:pic>
      <p:pic>
        <p:nvPicPr>
          <p:cNvPr id="2" name="Picture 3" descr="A group of people in a room&#10;&#10;Description automatically generated">
            <a:extLst>
              <a:ext uri="{FF2B5EF4-FFF2-40B4-BE49-F238E27FC236}">
                <a16:creationId xmlns:a16="http://schemas.microsoft.com/office/drawing/2014/main" id="{6C943C6B-4524-4FEF-BDAD-AE206C64150F}"/>
              </a:ext>
            </a:extLst>
          </p:cNvPr>
          <p:cNvPicPr>
            <a:picLocks noChangeAspect="1"/>
          </p:cNvPicPr>
          <p:nvPr/>
        </p:nvPicPr>
        <p:blipFill>
          <a:blip r:embed="rId5"/>
          <a:stretch>
            <a:fillRect/>
          </a:stretch>
        </p:blipFill>
        <p:spPr>
          <a:xfrm>
            <a:off x="6219093" y="4466630"/>
            <a:ext cx="2519100" cy="1681499"/>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473720829"/>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022EE25D-8417-4A81-9B3B-2A81299D59F8}"/>
              </a:ext>
            </a:extLst>
          </p:cNvPr>
          <p:cNvPicPr>
            <a:picLocks noChangeAspect="1"/>
          </p:cNvPicPr>
          <p:nvPr/>
        </p:nvPicPr>
        <p:blipFill rotWithShape="1">
          <a:blip r:embed="rId2"/>
          <a:srcRect b="11375"/>
          <a:stretch/>
        </p:blipFill>
        <p:spPr>
          <a:xfrm>
            <a:off x="214373" y="838130"/>
            <a:ext cx="5744214" cy="2864628"/>
          </a:xfrm>
          <a:prstGeom prst="rect">
            <a:avLst/>
          </a:prstGeom>
        </p:spPr>
      </p:pic>
      <p:pic>
        <p:nvPicPr>
          <p:cNvPr id="5" name="Picture 7" descr="A group of people in a room&#10;&#10;Description automatically generated">
            <a:extLst>
              <a:ext uri="{FF2B5EF4-FFF2-40B4-BE49-F238E27FC236}">
                <a16:creationId xmlns:a16="http://schemas.microsoft.com/office/drawing/2014/main" id="{DFB81872-C8B9-46EC-9D64-0DDD63076A39}"/>
              </a:ext>
            </a:extLst>
          </p:cNvPr>
          <p:cNvPicPr>
            <a:picLocks noChangeAspect="1"/>
          </p:cNvPicPr>
          <p:nvPr/>
        </p:nvPicPr>
        <p:blipFill>
          <a:blip r:embed="rId3"/>
          <a:stretch>
            <a:fillRect/>
          </a:stretch>
        </p:blipFill>
        <p:spPr>
          <a:xfrm rot="5400000">
            <a:off x="5752789" y="719240"/>
            <a:ext cx="3630671" cy="2723004"/>
          </a:xfrm>
          <a:prstGeom prst="rect">
            <a:avLst/>
          </a:prstGeom>
        </p:spPr>
      </p:pic>
      <p:graphicFrame>
        <p:nvGraphicFramePr>
          <p:cNvPr id="3" name="Diagram 2">
            <a:extLst>
              <a:ext uri="{FF2B5EF4-FFF2-40B4-BE49-F238E27FC236}">
                <a16:creationId xmlns:a16="http://schemas.microsoft.com/office/drawing/2014/main" id="{7E659ABE-3818-E171-8A8B-D6652DB9BCBE}"/>
              </a:ext>
            </a:extLst>
          </p:cNvPr>
          <p:cNvGraphicFramePr/>
          <p:nvPr>
            <p:extLst>
              <p:ext uri="{D42A27DB-BD31-4B8C-83A1-F6EECF244321}">
                <p14:modId xmlns:p14="http://schemas.microsoft.com/office/powerpoint/2010/main" val="942348441"/>
              </p:ext>
            </p:extLst>
          </p:nvPr>
        </p:nvGraphicFramePr>
        <p:xfrm>
          <a:off x="459288" y="399636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F11CC45D-41EC-D1A4-88ED-BA4F4C0ED921}"/>
              </a:ext>
            </a:extLst>
          </p:cNvPr>
          <p:cNvSpPr txBox="1"/>
          <p:nvPr/>
        </p:nvSpPr>
        <p:spPr>
          <a:xfrm>
            <a:off x="2109767" y="191799"/>
            <a:ext cx="4597052" cy="646331"/>
          </a:xfrm>
          <a:prstGeom prst="rect">
            <a:avLst/>
          </a:prstGeom>
          <a:noFill/>
        </p:spPr>
        <p:txBody>
          <a:bodyPr wrap="square" rtlCol="0">
            <a:spAutoFit/>
          </a:bodyPr>
          <a:lstStyle/>
          <a:p>
            <a:r>
              <a:rPr lang="en-US" sz="3600" b="1">
                <a:solidFill>
                  <a:schemeClr val="accent1"/>
                </a:solidFill>
              </a:rPr>
              <a:t>ENGAGE</a:t>
            </a:r>
            <a:endParaRPr lang="en-US" sz="4000" b="1">
              <a:solidFill>
                <a:schemeClr val="accent1"/>
              </a:solidFill>
            </a:endParaRPr>
          </a:p>
        </p:txBody>
      </p:sp>
      <p:sp>
        <p:nvSpPr>
          <p:cNvPr id="7" name="TextBox 6">
            <a:extLst>
              <a:ext uri="{FF2B5EF4-FFF2-40B4-BE49-F238E27FC236}">
                <a16:creationId xmlns:a16="http://schemas.microsoft.com/office/drawing/2014/main" id="{0230AEE7-2323-D344-BCFE-B77DEF5123FF}"/>
              </a:ext>
            </a:extLst>
          </p:cNvPr>
          <p:cNvSpPr txBox="1"/>
          <p:nvPr/>
        </p:nvSpPr>
        <p:spPr>
          <a:xfrm>
            <a:off x="7056118" y="4828036"/>
            <a:ext cx="1873509" cy="1200329"/>
          </a:xfrm>
          <a:prstGeom prst="rect">
            <a:avLst/>
          </a:prstGeom>
          <a:noFill/>
          <a:ln w="104775">
            <a:solidFill>
              <a:schemeClr val="accent1">
                <a:hueOff val="0"/>
                <a:satOff val="0"/>
                <a:lumOff val="0"/>
              </a:schemeClr>
            </a:solidFill>
          </a:ln>
        </p:spPr>
        <p:txBody>
          <a:bodyPr wrap="square" rtlCol="0">
            <a:spAutoFit/>
          </a:bodyPr>
          <a:lstStyle/>
          <a:p>
            <a:r>
              <a:rPr lang="en-US"/>
              <a:t>SEE MS. PETERS OR MR. JOYCE FOR MORE INFORMATION</a:t>
            </a:r>
          </a:p>
        </p:txBody>
      </p:sp>
    </p:spTree>
    <p:extLst>
      <p:ext uri="{BB962C8B-B14F-4D97-AF65-F5344CB8AC3E}">
        <p14:creationId xmlns:p14="http://schemas.microsoft.com/office/powerpoint/2010/main" val="4179428728"/>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14D8B-6204-4186-805C-BFD0097DDBA1}"/>
              </a:ext>
            </a:extLst>
          </p:cNvPr>
          <p:cNvSpPr txBox="1"/>
          <p:nvPr/>
        </p:nvSpPr>
        <p:spPr>
          <a:xfrm>
            <a:off x="3709002" y="4615840"/>
            <a:ext cx="4957440" cy="152674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900">
                <a:solidFill>
                  <a:schemeClr val="bg1"/>
                </a:solidFill>
                <a:cs typeface="Calibri"/>
              </a:rPr>
              <a:t>ENGAGE 11</a:t>
            </a:r>
          </a:p>
        </p:txBody>
      </p:sp>
      <p:pic>
        <p:nvPicPr>
          <p:cNvPr id="8" name="Picture 7" descr="A screenshot of a course selection&#10;&#10;Description automatically generated">
            <a:extLst>
              <a:ext uri="{FF2B5EF4-FFF2-40B4-BE49-F238E27FC236}">
                <a16:creationId xmlns:a16="http://schemas.microsoft.com/office/drawing/2014/main" id="{C807C320-90D4-84EC-17B9-748A5DF55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20" y="252333"/>
            <a:ext cx="7957159" cy="3987008"/>
          </a:xfrm>
          <a:prstGeom prst="rect">
            <a:avLst/>
          </a:prstGeom>
        </p:spPr>
      </p:pic>
    </p:spTree>
    <p:extLst>
      <p:ext uri="{BB962C8B-B14F-4D97-AF65-F5344CB8AC3E}">
        <p14:creationId xmlns:p14="http://schemas.microsoft.com/office/powerpoint/2010/main" val="2526481760"/>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18A1FB-87CE-42A9-B687-9AEC514585F2}"/>
              </a:ext>
            </a:extLst>
          </p:cNvPr>
          <p:cNvSpPr txBox="1"/>
          <p:nvPr/>
        </p:nvSpPr>
        <p:spPr>
          <a:xfrm>
            <a:off x="584498" y="297145"/>
            <a:ext cx="8082845"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ea typeface="+mn-lt"/>
                <a:cs typeface="+mn-lt"/>
              </a:rPr>
              <a:t>M.A.S.S. (Medically Applied Sciences) Program</a:t>
            </a:r>
            <a:r>
              <a:rPr lang="en-US" sz="2000">
                <a:ea typeface="+mn-lt"/>
                <a:cs typeface="+mn-lt"/>
              </a:rPr>
              <a:t> </a:t>
            </a:r>
            <a:endParaRPr lang="en-US" sz="2000">
              <a:cs typeface="Calibri" panose="020F0502020204030204"/>
            </a:endParaRPr>
          </a:p>
          <a:p>
            <a:endParaRPr lang="en-US">
              <a:ea typeface="+mn-lt"/>
              <a:cs typeface="+mn-lt"/>
            </a:endParaRPr>
          </a:p>
          <a:p>
            <a:pPr marL="285750" indent="-285750">
              <a:buFont typeface="Wingdings"/>
              <a:buChar char="Ø"/>
            </a:pPr>
            <a:r>
              <a:rPr lang="en-US">
                <a:ea typeface="+mn-lt"/>
                <a:cs typeface="+mn-lt"/>
              </a:rPr>
              <a:t>designed to prepare students for work in scientific, medical, health and sports science fields. </a:t>
            </a:r>
          </a:p>
          <a:p>
            <a:pPr marL="285750" indent="-285750">
              <a:buFont typeface="Wingdings"/>
              <a:buChar char="Ø"/>
            </a:pPr>
            <a:r>
              <a:rPr lang="en-US">
                <a:ea typeface="+mn-lt"/>
                <a:cs typeface="+mn-lt"/>
              </a:rPr>
              <a:t>All students will take the core courses of </a:t>
            </a:r>
            <a:r>
              <a:rPr lang="en-US" b="1">
                <a:ea typeface="+mn-lt"/>
                <a:cs typeface="+mn-lt"/>
              </a:rPr>
              <a:t>MASS Chemistry 11, MASS Anatomy and Physiology 12, and</a:t>
            </a:r>
            <a:r>
              <a:rPr lang="en-US">
                <a:ea typeface="+mn-lt"/>
                <a:cs typeface="+mn-lt"/>
              </a:rPr>
              <a:t> </a:t>
            </a:r>
            <a:r>
              <a:rPr lang="en-US" b="1">
                <a:ea typeface="+mn-lt"/>
                <a:cs typeface="+mn-lt"/>
              </a:rPr>
              <a:t>Academic Writing 11. </a:t>
            </a:r>
            <a:endParaRPr lang="en-US">
              <a:ea typeface="+mn-lt"/>
              <a:cs typeface="+mn-lt"/>
            </a:endParaRPr>
          </a:p>
          <a:p>
            <a:pPr marL="285750" indent="-285750">
              <a:buFont typeface="Wingdings"/>
              <a:buChar char="Ø"/>
            </a:pPr>
            <a:r>
              <a:rPr lang="en-US">
                <a:ea typeface="+mn-lt"/>
                <a:cs typeface="+mn-lt"/>
              </a:rPr>
              <a:t>These courses contain essential skills for success in many possible career paths, including medicine, dentistry, veterinary sciences, research or applied sciences, science education, physiotherapy, nutrition and sport medicine. </a:t>
            </a:r>
          </a:p>
          <a:p>
            <a:pPr marL="285750" indent="-285750">
              <a:buFont typeface="Wingdings"/>
              <a:buChar char="Ø"/>
            </a:pPr>
            <a:r>
              <a:rPr lang="en-US">
                <a:ea typeface="+mn-lt"/>
                <a:cs typeface="+mn-lt"/>
              </a:rPr>
              <a:t>The program will be delivered in an interdisciplinary manner that highlights connections between the subjects and how they work together to provide a more complete understanding. </a:t>
            </a:r>
            <a:endParaRPr lang="en-US">
              <a:cs typeface="Calibri" panose="020F0502020204030204"/>
            </a:endParaRPr>
          </a:p>
        </p:txBody>
      </p:sp>
      <p:pic>
        <p:nvPicPr>
          <p:cNvPr id="3" name="Picture 3" descr="A picture containing person, indoor, sitting, person&#10;&#10;Description automatically generated">
            <a:extLst>
              <a:ext uri="{FF2B5EF4-FFF2-40B4-BE49-F238E27FC236}">
                <a16:creationId xmlns:a16="http://schemas.microsoft.com/office/drawing/2014/main" id="{A48AA3F9-84F7-4121-885B-CA1C827AD94A}"/>
              </a:ext>
            </a:extLst>
          </p:cNvPr>
          <p:cNvPicPr>
            <a:picLocks noChangeAspect="1"/>
          </p:cNvPicPr>
          <p:nvPr/>
        </p:nvPicPr>
        <p:blipFill>
          <a:blip r:embed="rId2"/>
          <a:stretch>
            <a:fillRect/>
          </a:stretch>
        </p:blipFill>
        <p:spPr>
          <a:xfrm rot="5400000">
            <a:off x="1811911" y="4573883"/>
            <a:ext cx="2336670" cy="1756921"/>
          </a:xfrm>
          <a:prstGeom prst="rect">
            <a:avLst/>
          </a:prstGeom>
        </p:spPr>
      </p:pic>
      <p:pic>
        <p:nvPicPr>
          <p:cNvPr id="4" name="Picture 4" descr="A picture containing person, indoor, person, window&#10;&#10;Description automatically generated">
            <a:extLst>
              <a:ext uri="{FF2B5EF4-FFF2-40B4-BE49-F238E27FC236}">
                <a16:creationId xmlns:a16="http://schemas.microsoft.com/office/drawing/2014/main" id="{3F8A7382-4E8E-49C2-A540-04FF94E9CDBE}"/>
              </a:ext>
            </a:extLst>
          </p:cNvPr>
          <p:cNvPicPr>
            <a:picLocks noChangeAspect="1"/>
          </p:cNvPicPr>
          <p:nvPr/>
        </p:nvPicPr>
        <p:blipFill>
          <a:blip r:embed="rId3"/>
          <a:stretch>
            <a:fillRect/>
          </a:stretch>
        </p:blipFill>
        <p:spPr>
          <a:xfrm rot="5400000">
            <a:off x="4553870" y="4597563"/>
            <a:ext cx="2363059" cy="1737834"/>
          </a:xfrm>
          <a:prstGeom prst="rect">
            <a:avLst/>
          </a:prstGeom>
        </p:spPr>
      </p:pic>
    </p:spTree>
    <p:extLst>
      <p:ext uri="{BB962C8B-B14F-4D97-AF65-F5344CB8AC3E}">
        <p14:creationId xmlns:p14="http://schemas.microsoft.com/office/powerpoint/2010/main" val="270864396"/>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9E4911D-03A7-E855-7F16-130B5E6EBAAA}"/>
              </a:ext>
            </a:extLst>
          </p:cNvPr>
          <p:cNvPicPr>
            <a:picLocks noChangeAspect="1"/>
          </p:cNvPicPr>
          <p:nvPr/>
        </p:nvPicPr>
        <p:blipFill rotWithShape="1">
          <a:blip r:embed="rId2"/>
          <a:srcRect l="6292" r="22422"/>
          <a:stretch/>
        </p:blipFill>
        <p:spPr>
          <a:xfrm>
            <a:off x="452753" y="-1"/>
            <a:ext cx="8691247" cy="6857999"/>
          </a:xfrm>
          <a:prstGeom prst="rect">
            <a:avLst/>
          </a:prstGeom>
        </p:spPr>
      </p:pic>
      <p:sp>
        <p:nvSpPr>
          <p:cNvPr id="53" name="Rectangle 5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9F63F-5061-0127-BCB5-39782AA48215}"/>
              </a:ext>
            </a:extLst>
          </p:cNvPr>
          <p:cNvSpPr>
            <a:spLocks noGrp="1"/>
          </p:cNvSpPr>
          <p:nvPr>
            <p:ph type="title"/>
          </p:nvPr>
        </p:nvSpPr>
        <p:spPr>
          <a:xfrm>
            <a:off x="874986" y="721805"/>
            <a:ext cx="2906015" cy="2147520"/>
          </a:xfrm>
        </p:spPr>
        <p:txBody>
          <a:bodyPr>
            <a:normAutofit/>
          </a:bodyPr>
          <a:lstStyle/>
          <a:p>
            <a:r>
              <a:rPr lang="en-US" sz="2600">
                <a:solidFill>
                  <a:schemeClr val="bg1"/>
                </a:solidFill>
                <a:cs typeface="Calibri Light"/>
              </a:rPr>
              <a:t>Land Acknowledgement </a:t>
            </a:r>
            <a:endParaRPr lang="en-US" sz="2600">
              <a:solidFill>
                <a:schemeClr val="bg1"/>
              </a:solidFill>
            </a:endParaRPr>
          </a:p>
        </p:txBody>
      </p:sp>
      <p:sp>
        <p:nvSpPr>
          <p:cNvPr id="55" name="Rectangle 5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5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C4AC09E-6222-00A9-071D-3308E630375B}"/>
              </a:ext>
            </a:extLst>
          </p:cNvPr>
          <p:cNvSpPr>
            <a:spLocks noGrp="1"/>
          </p:cNvSpPr>
          <p:nvPr>
            <p:ph idx="1"/>
          </p:nvPr>
        </p:nvSpPr>
        <p:spPr>
          <a:xfrm>
            <a:off x="874986" y="3379979"/>
            <a:ext cx="2906014" cy="3186359"/>
          </a:xfrm>
        </p:spPr>
        <p:txBody>
          <a:bodyPr anchor="ctr">
            <a:normAutofit/>
          </a:bodyPr>
          <a:lstStyle/>
          <a:p>
            <a:pPr marL="0" indent="0">
              <a:buNone/>
            </a:pPr>
            <a:r>
              <a:rPr lang="en-US" sz="1600">
                <a:solidFill>
                  <a:schemeClr val="bg1"/>
                </a:solidFill>
                <a:cs typeface="Calibri"/>
              </a:rPr>
              <a:t>As we meet today, we acknowledge that we are on the traditional and unceded territory of the Kwantlen, Katzie and </a:t>
            </a:r>
            <a:r>
              <a:rPr lang="en-US" sz="1600" err="1">
                <a:solidFill>
                  <a:schemeClr val="bg1"/>
                </a:solidFill>
                <a:cs typeface="Calibri"/>
              </a:rPr>
              <a:t>Semiamhoo</a:t>
            </a:r>
            <a:r>
              <a:rPr lang="en-US" sz="1600">
                <a:solidFill>
                  <a:schemeClr val="bg1"/>
                </a:solidFill>
                <a:cs typeface="Calibri"/>
              </a:rPr>
              <a:t> First Nations</a:t>
            </a:r>
          </a:p>
        </p:txBody>
      </p:sp>
    </p:spTree>
    <p:extLst>
      <p:ext uri="{BB962C8B-B14F-4D97-AF65-F5344CB8AC3E}">
        <p14:creationId xmlns:p14="http://schemas.microsoft.com/office/powerpoint/2010/main" val="3197293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14D8B-6204-4186-805C-BFD0097DDBA1}"/>
              </a:ext>
            </a:extLst>
          </p:cNvPr>
          <p:cNvSpPr txBox="1"/>
          <p:nvPr/>
        </p:nvSpPr>
        <p:spPr>
          <a:xfrm>
            <a:off x="3709002" y="4615840"/>
            <a:ext cx="4957440" cy="152674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900">
                <a:solidFill>
                  <a:schemeClr val="bg1"/>
                </a:solidFill>
                <a:cs typeface="Calibri"/>
              </a:rPr>
              <a:t>MASS 11</a:t>
            </a:r>
          </a:p>
        </p:txBody>
      </p:sp>
      <p:pic>
        <p:nvPicPr>
          <p:cNvPr id="8" name="Picture 7">
            <a:extLst>
              <a:ext uri="{FF2B5EF4-FFF2-40B4-BE49-F238E27FC236}">
                <a16:creationId xmlns:a16="http://schemas.microsoft.com/office/drawing/2014/main" id="{C807C320-90D4-84EC-17B9-748A5DF559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13" y="234577"/>
            <a:ext cx="8553462" cy="3870712"/>
          </a:xfrm>
          <a:prstGeom prst="rect">
            <a:avLst/>
          </a:prstGeom>
        </p:spPr>
      </p:pic>
      <p:sp>
        <p:nvSpPr>
          <p:cNvPr id="2" name="TextBox 1">
            <a:extLst>
              <a:ext uri="{FF2B5EF4-FFF2-40B4-BE49-F238E27FC236}">
                <a16:creationId xmlns:a16="http://schemas.microsoft.com/office/drawing/2014/main" id="{9C43D6B3-10A3-5FC5-FFCA-5480416939B1}"/>
              </a:ext>
            </a:extLst>
          </p:cNvPr>
          <p:cNvSpPr txBox="1"/>
          <p:nvPr/>
        </p:nvSpPr>
        <p:spPr>
          <a:xfrm>
            <a:off x="5037465" y="2701810"/>
            <a:ext cx="2474910"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SELECT MASS and you will be automatically registered in all three classes</a:t>
            </a:r>
          </a:p>
        </p:txBody>
      </p:sp>
      <p:sp>
        <p:nvSpPr>
          <p:cNvPr id="4" name="TextBox 3">
            <a:extLst>
              <a:ext uri="{FF2B5EF4-FFF2-40B4-BE49-F238E27FC236}">
                <a16:creationId xmlns:a16="http://schemas.microsoft.com/office/drawing/2014/main" id="{63DB798F-C43C-E012-30CB-18C33DF1F720}"/>
              </a:ext>
            </a:extLst>
          </p:cNvPr>
          <p:cNvSpPr txBox="1"/>
          <p:nvPr/>
        </p:nvSpPr>
        <p:spPr>
          <a:xfrm>
            <a:off x="318686" y="4617319"/>
            <a:ext cx="83293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ea typeface="Calibri"/>
                <a:cs typeface="Calibri"/>
              </a:rPr>
              <a:t>IMPORTANT CONSIDERATION:</a:t>
            </a:r>
            <a:r>
              <a:rPr lang="en-US" u="sng" dirty="0">
                <a:ea typeface="Calibri"/>
                <a:cs typeface="Calibri"/>
              </a:rPr>
              <a:t> </a:t>
            </a:r>
            <a:r>
              <a:rPr lang="en-US" dirty="0">
                <a:ea typeface="Calibri"/>
                <a:cs typeface="Calibri"/>
              </a:rPr>
              <a:t>If there are more requests than spaces available, Science 10 and other Grade 10 marks may be considered. Spaces are not guaranteed.</a:t>
            </a:r>
          </a:p>
        </p:txBody>
      </p:sp>
      <p:sp>
        <p:nvSpPr>
          <p:cNvPr id="5" name="TextBox 4">
            <a:extLst>
              <a:ext uri="{FF2B5EF4-FFF2-40B4-BE49-F238E27FC236}">
                <a16:creationId xmlns:a16="http://schemas.microsoft.com/office/drawing/2014/main" id="{C972E3E4-BA0B-AC9C-2920-DD2E9A2E3DE6}"/>
              </a:ext>
            </a:extLst>
          </p:cNvPr>
          <p:cNvSpPr txBox="1"/>
          <p:nvPr/>
        </p:nvSpPr>
        <p:spPr>
          <a:xfrm>
            <a:off x="318685" y="5531718"/>
            <a:ext cx="85500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ea typeface="Calibri"/>
                <a:cs typeface="Calibri"/>
              </a:rPr>
              <a:t>PLANNING TO TAKE MASS IN GRADE 12:</a:t>
            </a:r>
            <a:r>
              <a:rPr lang="en-US" dirty="0">
                <a:ea typeface="Calibri"/>
                <a:cs typeface="Calibri"/>
              </a:rPr>
              <a:t> If you are planning on taking MASS in your Grade 12 year, do not take Anatomy &amp; Physiology, Chemistry 11 or Composition 11 in your Grade 11 year. </a:t>
            </a:r>
          </a:p>
        </p:txBody>
      </p:sp>
    </p:spTree>
    <p:extLst>
      <p:ext uri="{BB962C8B-B14F-4D97-AF65-F5344CB8AC3E}">
        <p14:creationId xmlns:p14="http://schemas.microsoft.com/office/powerpoint/2010/main" val="199059"/>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F050779-F294-4C5B-A903-995CB8B043F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30358" y="185272"/>
            <a:ext cx="1741602" cy="1019908"/>
          </a:xfrm>
          <a:prstGeom prst="rect">
            <a:avLst/>
          </a:prstGeom>
        </p:spPr>
      </p:pic>
      <p:sp>
        <p:nvSpPr>
          <p:cNvPr id="2" name="TextBox 1">
            <a:extLst>
              <a:ext uri="{FF2B5EF4-FFF2-40B4-BE49-F238E27FC236}">
                <a16:creationId xmlns:a16="http://schemas.microsoft.com/office/drawing/2014/main" id="{7B9D641D-FF83-4220-A6DA-3D70075433D9}"/>
              </a:ext>
            </a:extLst>
          </p:cNvPr>
          <p:cNvSpPr txBox="1"/>
          <p:nvPr/>
        </p:nvSpPr>
        <p:spPr>
          <a:xfrm>
            <a:off x="84005" y="0"/>
            <a:ext cx="8847053"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u="sng">
              <a:cs typeface="Arial"/>
            </a:endParaRPr>
          </a:p>
          <a:p>
            <a:pPr algn="ctr"/>
            <a:r>
              <a:rPr lang="en-US" sz="2000" b="1" u="sng">
                <a:cs typeface="Arial"/>
              </a:rPr>
              <a:t>Film Making for the 21st Century </a:t>
            </a:r>
            <a:r>
              <a:rPr lang="en-US" sz="2000">
                <a:cs typeface="Arial"/>
              </a:rPr>
              <a:t>​</a:t>
            </a:r>
            <a:endParaRPr lang="en-US" sz="2000">
              <a:cs typeface="Calibri" panose="020F0502020204030204"/>
            </a:endParaRPr>
          </a:p>
          <a:p>
            <a:endParaRPr lang="en-US" b="1">
              <a:cs typeface="Arial"/>
            </a:endParaRPr>
          </a:p>
          <a:p>
            <a:endParaRPr lang="en-US" b="1">
              <a:cs typeface="Arial"/>
            </a:endParaRPr>
          </a:p>
          <a:p>
            <a:r>
              <a:rPr lang="en-US" b="1">
                <a:cs typeface="Arial"/>
              </a:rPr>
              <a:t>Rationale:</a:t>
            </a:r>
            <a:r>
              <a:rPr lang="en-US">
                <a:cs typeface="Arial"/>
              </a:rPr>
              <a:t> Multimedia careers are on the rise in British Columbia and students at Ecole Salish Secondary need a program to develop skills and experience the work environment to make educated decisions for the future. ​</a:t>
            </a:r>
            <a:endParaRPr lang="en-US"/>
          </a:p>
          <a:p>
            <a:endParaRPr lang="en-US" b="1">
              <a:cs typeface="Arial"/>
            </a:endParaRPr>
          </a:p>
          <a:p>
            <a:r>
              <a:rPr lang="en-US" b="1">
                <a:cs typeface="Arial"/>
              </a:rPr>
              <a:t>Program Outline: </a:t>
            </a:r>
            <a:r>
              <a:rPr lang="en-US">
                <a:cs typeface="Arial"/>
              </a:rPr>
              <a:t>​</a:t>
            </a:r>
            <a:endParaRPr lang="en-US"/>
          </a:p>
          <a:p>
            <a:pPr>
              <a:buChar char="•"/>
            </a:pPr>
            <a:r>
              <a:rPr lang="en-US">
                <a:cs typeface="Arial"/>
              </a:rPr>
              <a:t>Course will be 2 blocks in the semester system – </a:t>
            </a:r>
            <a:r>
              <a:rPr lang="en-US" b="1">
                <a:solidFill>
                  <a:srgbClr val="FF0000"/>
                </a:solidFill>
                <a:cs typeface="Arial"/>
              </a:rPr>
              <a:t>8 credits TOTAL</a:t>
            </a:r>
          </a:p>
          <a:p>
            <a:pPr>
              <a:buChar char="•"/>
            </a:pPr>
            <a:r>
              <a:rPr lang="en-US">
                <a:cs typeface="Arial"/>
              </a:rPr>
              <a:t>Students will choose to focus in 2 streams from the following:​</a:t>
            </a:r>
          </a:p>
          <a:p>
            <a:pPr lvl="1">
              <a:buChar char="•"/>
            </a:pPr>
            <a:r>
              <a:rPr lang="en-US">
                <a:cs typeface="Arial"/>
              </a:rPr>
              <a:t>Media Arts – Video​</a:t>
            </a:r>
          </a:p>
          <a:p>
            <a:pPr lvl="1">
              <a:buChar char="•"/>
            </a:pPr>
            <a:r>
              <a:rPr lang="en-US">
                <a:cs typeface="Arial"/>
              </a:rPr>
              <a:t>Media Arts – Animation​</a:t>
            </a:r>
          </a:p>
          <a:p>
            <a:pPr lvl="1">
              <a:buChar char="•"/>
            </a:pPr>
            <a:r>
              <a:rPr lang="en-US">
                <a:cs typeface="Arial"/>
              </a:rPr>
              <a:t>Photography​</a:t>
            </a:r>
          </a:p>
          <a:p>
            <a:pPr>
              <a:buChar char="•"/>
            </a:pPr>
            <a:r>
              <a:rPr lang="en-US">
                <a:cs typeface="Arial"/>
              </a:rPr>
              <a:t>Students will practice and develop skills </a:t>
            </a:r>
          </a:p>
          <a:p>
            <a:r>
              <a:rPr lang="en-US">
                <a:cs typeface="Arial"/>
              </a:rPr>
              <a:t>through small projects and will complete a </a:t>
            </a:r>
          </a:p>
          <a:p>
            <a:r>
              <a:rPr lang="en-US">
                <a:cs typeface="Arial"/>
              </a:rPr>
              <a:t>final video project that defines </a:t>
            </a:r>
          </a:p>
          <a:p>
            <a:r>
              <a:rPr lang="en-US">
                <a:cs typeface="Arial"/>
              </a:rPr>
              <a:t>WHO WE ARE.​</a:t>
            </a:r>
          </a:p>
          <a:p>
            <a:endParaRPr lang="en-US" b="1">
              <a:cs typeface="Arial"/>
            </a:endParaRPr>
          </a:p>
        </p:txBody>
      </p:sp>
      <p:pic>
        <p:nvPicPr>
          <p:cNvPr id="5" name="Picture 4" descr="A screen shot of a course selection&#10;&#10;Description automatically generated">
            <a:extLst>
              <a:ext uri="{FF2B5EF4-FFF2-40B4-BE49-F238E27FC236}">
                <a16:creationId xmlns:a16="http://schemas.microsoft.com/office/drawing/2014/main" id="{03C75D29-1524-AF74-F3D7-AC4E0D826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4949" y="4135641"/>
            <a:ext cx="4835046" cy="2537087"/>
          </a:xfrm>
          <a:prstGeom prst="rect">
            <a:avLst/>
          </a:prstGeom>
        </p:spPr>
      </p:pic>
    </p:spTree>
    <p:extLst>
      <p:ext uri="{BB962C8B-B14F-4D97-AF65-F5344CB8AC3E}">
        <p14:creationId xmlns:p14="http://schemas.microsoft.com/office/powerpoint/2010/main" val="3925435729"/>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BEA5A-40C6-6374-D8C8-BB1B83210505}"/>
              </a:ext>
            </a:extLst>
          </p:cNvPr>
          <p:cNvSpPr>
            <a:spLocks noGrp="1"/>
          </p:cNvSpPr>
          <p:nvPr>
            <p:ph type="title"/>
          </p:nvPr>
        </p:nvSpPr>
        <p:spPr>
          <a:xfrm>
            <a:off x="473202" y="640080"/>
            <a:ext cx="2212848" cy="1481328"/>
          </a:xfrm>
        </p:spPr>
        <p:txBody>
          <a:bodyPr anchor="b">
            <a:normAutofit fontScale="90000"/>
          </a:bodyPr>
          <a:lstStyle/>
          <a:p>
            <a:r>
              <a:rPr lang="en-US"/>
              <a:t>Psychology 11– Peer Counselling 11</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56FEE-1997-180F-F3C0-7CB7769E42FF}"/>
              </a:ext>
            </a:extLst>
          </p:cNvPr>
          <p:cNvSpPr>
            <a:spLocks noGrp="1"/>
          </p:cNvSpPr>
          <p:nvPr>
            <p:ph idx="1"/>
          </p:nvPr>
        </p:nvSpPr>
        <p:spPr>
          <a:xfrm>
            <a:off x="473202" y="2660904"/>
            <a:ext cx="3614166" cy="3547872"/>
          </a:xfrm>
        </p:spPr>
        <p:txBody>
          <a:bodyPr anchor="t">
            <a:normAutofit fontScale="92500" lnSpcReduction="20000"/>
          </a:bodyPr>
          <a:lstStyle/>
          <a:p>
            <a:r>
              <a:rPr lang="en-US" sz="2000">
                <a:latin typeface="Calibri"/>
                <a:ea typeface="Calibri"/>
                <a:cs typeface="Times New Roman"/>
              </a:rPr>
              <a:t>Y</a:t>
            </a:r>
            <a:r>
              <a:rPr lang="en-US" sz="2000">
                <a:effectLst/>
                <a:latin typeface="Calibri"/>
                <a:ea typeface="Calibri"/>
                <a:cs typeface="Times New Roman"/>
              </a:rPr>
              <a:t>ear-long LINEAR course.</a:t>
            </a:r>
          </a:p>
          <a:p>
            <a:r>
              <a:rPr lang="en-US" sz="2000">
                <a:latin typeface="Calibri"/>
                <a:ea typeface="Calibri"/>
                <a:cs typeface="Times New Roman"/>
              </a:rPr>
              <a:t>O</a:t>
            </a:r>
            <a:r>
              <a:rPr lang="en-US" sz="2000">
                <a:effectLst/>
                <a:latin typeface="Calibri"/>
                <a:ea typeface="Calibri"/>
                <a:cs typeface="Times New Roman"/>
              </a:rPr>
              <a:t>pen to any Grade 11 or 12 student – no PREREQUISITES.</a:t>
            </a:r>
          </a:p>
          <a:p>
            <a:r>
              <a:rPr lang="en-US" sz="2000">
                <a:latin typeface="Calibri"/>
                <a:ea typeface="Calibri"/>
                <a:cs typeface="Times New Roman"/>
              </a:rPr>
              <a:t>Students will</a:t>
            </a:r>
            <a:r>
              <a:rPr lang="en-US" sz="2000">
                <a:effectLst/>
                <a:latin typeface="Calibri"/>
                <a:ea typeface="Calibri"/>
                <a:cs typeface="Times New Roman"/>
              </a:rPr>
              <a:t> receive credits for two courses (8 credits total).</a:t>
            </a:r>
          </a:p>
          <a:p>
            <a:r>
              <a:rPr lang="en-US" sz="2000">
                <a:effectLst/>
                <a:latin typeface="Calibri"/>
                <a:ea typeface="Calibri"/>
                <a:cs typeface="Times New Roman"/>
              </a:rPr>
              <a:t> This class is designed for those who are interested in learning about the complexities of human behavior as well as practically applying their knowledge to develop skills in peer counseling and mediation. </a:t>
            </a:r>
          </a:p>
          <a:p>
            <a:r>
              <a:rPr lang="en-US" sz="2000">
                <a:latin typeface="Calibri"/>
                <a:ea typeface="Calibri"/>
                <a:cs typeface="Times New Roman"/>
              </a:rPr>
              <a:t>See Ms. Wilson for more information.</a:t>
            </a:r>
          </a:p>
        </p:txBody>
      </p:sp>
      <p:pic>
        <p:nvPicPr>
          <p:cNvPr id="5" name="Picture 4" descr="A black and white pictogram of two people sitting at a table&#10;&#10;Description automatically generated">
            <a:extLst>
              <a:ext uri="{FF2B5EF4-FFF2-40B4-BE49-F238E27FC236}">
                <a16:creationId xmlns:a16="http://schemas.microsoft.com/office/drawing/2014/main" id="{81F5E148-8715-C500-9EC9-7AEEC8DF63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56634" y="3513582"/>
            <a:ext cx="3054096" cy="3054096"/>
          </a:xfrm>
          <a:prstGeom prst="rect">
            <a:avLst/>
          </a:prstGeom>
        </p:spPr>
      </p:pic>
      <p:pic>
        <p:nvPicPr>
          <p:cNvPr id="8" name="Picture 7" descr="A screen shot of a course selection&#10;&#10;Description automatically generated">
            <a:extLst>
              <a:ext uri="{FF2B5EF4-FFF2-40B4-BE49-F238E27FC236}">
                <a16:creationId xmlns:a16="http://schemas.microsoft.com/office/drawing/2014/main" id="{DA958162-75E9-C93E-D71C-5E373D343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600" y="53801"/>
            <a:ext cx="5669400" cy="2653885"/>
          </a:xfrm>
          <a:prstGeom prst="rect">
            <a:avLst/>
          </a:prstGeom>
        </p:spPr>
      </p:pic>
    </p:spTree>
    <p:extLst>
      <p:ext uri="{BB962C8B-B14F-4D97-AF65-F5344CB8AC3E}">
        <p14:creationId xmlns:p14="http://schemas.microsoft.com/office/powerpoint/2010/main" val="211966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3E53-2EBD-EB75-9A4B-3FC46FDACC3D}"/>
              </a:ext>
            </a:extLst>
          </p:cNvPr>
          <p:cNvSpPr>
            <a:spLocks noGrp="1"/>
          </p:cNvSpPr>
          <p:nvPr>
            <p:ph type="title"/>
          </p:nvPr>
        </p:nvSpPr>
        <p:spPr>
          <a:xfrm>
            <a:off x="2991864" y="444802"/>
            <a:ext cx="1473275" cy="45719"/>
          </a:xfrm>
        </p:spPr>
        <p:txBody>
          <a:bodyPr>
            <a:normAutofit fontScale="90000"/>
          </a:bodyPr>
          <a:lstStyle/>
          <a:p>
            <a:r>
              <a:rPr lang="en-US" sz="4000"/>
              <a:t>LEAP</a:t>
            </a:r>
            <a:endParaRPr lang="en-US" sz="3600"/>
          </a:p>
        </p:txBody>
      </p:sp>
      <p:sp>
        <p:nvSpPr>
          <p:cNvPr id="6" name="Content Placeholder 5">
            <a:extLst>
              <a:ext uri="{FF2B5EF4-FFF2-40B4-BE49-F238E27FC236}">
                <a16:creationId xmlns:a16="http://schemas.microsoft.com/office/drawing/2014/main" id="{762E7A87-7444-E74A-847D-AF4EB9FF657E}"/>
              </a:ext>
            </a:extLst>
          </p:cNvPr>
          <p:cNvSpPr>
            <a:spLocks noGrp="1"/>
          </p:cNvSpPr>
          <p:nvPr>
            <p:ph idx="1"/>
          </p:nvPr>
        </p:nvSpPr>
        <p:spPr>
          <a:xfrm>
            <a:off x="972824" y="3829834"/>
            <a:ext cx="6984629" cy="2432447"/>
          </a:xfrm>
        </p:spPr>
        <p:txBody>
          <a:bodyPr>
            <a:normAutofit/>
          </a:bodyPr>
          <a:lstStyle/>
          <a:p>
            <a:pPr marL="0" indent="0">
              <a:buNone/>
            </a:pPr>
            <a:r>
              <a:rPr lang="en-CA" sz="1800" kern="0">
                <a:latin typeface="Calibri" panose="020F0502020204030204" pitchFamily="34" charset="0"/>
                <a:ea typeface="Times New Roman" panose="02020603050405020304" pitchFamily="18" charset="0"/>
                <a:cs typeface="Calibri" panose="020F0502020204030204" pitchFamily="34" charset="0"/>
              </a:rPr>
              <a:t>LEAP is an experiential and holistic learning program, founded in the First Peoples Principles of Learning, for students in grades 8-12. This program offers opportunities to participate in field studies, is geared towards cross-curricular learning, and is routed in strength-based, hands-on learning. LEAP runs for two blocks a day for the full year.  </a:t>
            </a:r>
            <a:endParaRPr lang="en-CA" sz="1800" kern="1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pic>
        <p:nvPicPr>
          <p:cNvPr id="5" name="Picture 4" descr="A group of people sitting in a tent&#10;&#10;Description automatically generated">
            <a:extLst>
              <a:ext uri="{FF2B5EF4-FFF2-40B4-BE49-F238E27FC236}">
                <a16:creationId xmlns:a16="http://schemas.microsoft.com/office/drawing/2014/main" id="{3733A9C1-E405-66B3-5372-20ED8E36D24C}"/>
              </a:ext>
            </a:extLst>
          </p:cNvPr>
          <p:cNvPicPr>
            <a:picLocks noChangeAspect="1"/>
          </p:cNvPicPr>
          <p:nvPr/>
        </p:nvPicPr>
        <p:blipFill rotWithShape="1">
          <a:blip r:embed="rId3"/>
          <a:srcRect t="22761" r="-1" b="25464"/>
          <a:stretch/>
        </p:blipFill>
        <p:spPr>
          <a:xfrm>
            <a:off x="1097978" y="1355600"/>
            <a:ext cx="5682467" cy="2206542"/>
          </a:xfrm>
          <a:prstGeom prst="rect">
            <a:avLst/>
          </a:prstGeom>
          <a:ln>
            <a:solidFill>
              <a:schemeClr val="accent6"/>
            </a:solidFill>
          </a:ln>
        </p:spPr>
      </p:pic>
    </p:spTree>
    <p:extLst>
      <p:ext uri="{BB962C8B-B14F-4D97-AF65-F5344CB8AC3E}">
        <p14:creationId xmlns:p14="http://schemas.microsoft.com/office/powerpoint/2010/main" val="37986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CF74-108B-4C2A-8073-3142C047BB88}"/>
              </a:ext>
            </a:extLst>
          </p:cNvPr>
          <p:cNvSpPr>
            <a:spLocks noGrp="1"/>
          </p:cNvSpPr>
          <p:nvPr>
            <p:ph type="title"/>
          </p:nvPr>
        </p:nvSpPr>
        <p:spPr/>
        <p:txBody>
          <a:bodyPr/>
          <a:lstStyle/>
          <a:p>
            <a:pPr algn="l"/>
            <a:r>
              <a:rPr lang="en-US" b="1"/>
              <a:t>SENIOR PROGRAM CREDITS</a:t>
            </a:r>
          </a:p>
        </p:txBody>
      </p:sp>
      <p:sp>
        <p:nvSpPr>
          <p:cNvPr id="3" name="Content Placeholder 2">
            <a:extLst>
              <a:ext uri="{FF2B5EF4-FFF2-40B4-BE49-F238E27FC236}">
                <a16:creationId xmlns:a16="http://schemas.microsoft.com/office/drawing/2014/main" id="{1AB96A69-21F3-8D43-63A8-36599CC8786A}"/>
              </a:ext>
            </a:extLst>
          </p:cNvPr>
          <p:cNvSpPr>
            <a:spLocks noGrp="1"/>
          </p:cNvSpPr>
          <p:nvPr>
            <p:ph idx="1"/>
          </p:nvPr>
        </p:nvSpPr>
        <p:spPr>
          <a:xfrm>
            <a:off x="687365" y="1596237"/>
            <a:ext cx="7769269" cy="2998371"/>
          </a:xfrm>
        </p:spPr>
        <p:txBody>
          <a:bodyPr>
            <a:normAutofit fontScale="70000" lnSpcReduction="20000"/>
          </a:bodyPr>
          <a:lstStyle/>
          <a:p>
            <a:pPr marL="0" indent="0">
              <a:buNone/>
            </a:pPr>
            <a:r>
              <a:rPr lang="en-CA" sz="2100" b="1" kern="0">
                <a:effectLst/>
                <a:latin typeface="Calibri" panose="020F0502020204030204" pitchFamily="34" charset="0"/>
                <a:ea typeface="Times New Roman" panose="02020603050405020304" pitchFamily="18" charset="0"/>
                <a:cs typeface="Calibri" panose="020F0502020204030204" pitchFamily="34" charset="0"/>
              </a:rPr>
              <a:t>Grade 10 Credits:			Grade 11 Credits:		               Grade 12 Credits:</a:t>
            </a:r>
            <a:endParaRPr lang="en-CA" sz="2100" b="1"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English First Peoples 10		English First Peoples 11	               English </a:t>
            </a:r>
            <a:r>
              <a:rPr lang="en-CA" sz="2100" kern="0">
                <a:latin typeface="Calibri" panose="020F0502020204030204" pitchFamily="34" charset="0"/>
                <a:ea typeface="Times New Roman" panose="02020603050405020304" pitchFamily="18" charset="0"/>
                <a:cs typeface="Calibri" panose="020F0502020204030204" pitchFamily="34" charset="0"/>
              </a:rPr>
              <a:t>First </a:t>
            </a:r>
            <a:r>
              <a:rPr lang="en-CA" sz="2100" kern="0">
                <a:effectLst/>
                <a:latin typeface="Calibri" panose="020F0502020204030204" pitchFamily="34" charset="0"/>
                <a:ea typeface="Times New Roman" panose="02020603050405020304" pitchFamily="18" charset="0"/>
                <a:cs typeface="Calibri" panose="020F0502020204030204" pitchFamily="34" charset="0"/>
              </a:rPr>
              <a:t>Peoples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Social Studies 10			Social Justice 12		               Contemporary Indigenous </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Science 10			Environmental Science 11	               Environmental Science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Active Living 10			Outdoor Education 11	               Outdoor Education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Career Life Education 10	                 Career Life Connections 12	Career Life Connections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350" kern="0">
                <a:latin typeface="Calibri" panose="020F0502020204030204" pitchFamily="34" charset="0"/>
                <a:ea typeface="Times New Roman" panose="02020603050405020304" pitchFamily="18" charset="0"/>
                <a:cs typeface="Calibri" panose="020F0502020204030204" pitchFamily="34" charset="0"/>
              </a:rPr>
              <a:t> </a:t>
            </a:r>
            <a:endParaRPr lang="en-CA" sz="1350" kern="1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pic>
        <p:nvPicPr>
          <p:cNvPr id="5" name="Picture 4" descr="A screenshot of a leap program&#10;&#10;Description automatically generated">
            <a:extLst>
              <a:ext uri="{FF2B5EF4-FFF2-40B4-BE49-F238E27FC236}">
                <a16:creationId xmlns:a16="http://schemas.microsoft.com/office/drawing/2014/main" id="{FC8E5550-E3DE-DA7C-6C53-7876BAC73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713" y="4061446"/>
            <a:ext cx="6672262" cy="2642684"/>
          </a:xfrm>
          <a:prstGeom prst="rect">
            <a:avLst/>
          </a:prstGeom>
        </p:spPr>
      </p:pic>
    </p:spTree>
    <p:extLst>
      <p:ext uri="{BB962C8B-B14F-4D97-AF65-F5344CB8AC3E}">
        <p14:creationId xmlns:p14="http://schemas.microsoft.com/office/powerpoint/2010/main" val="835244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9CE6-03E9-6536-B44E-C75C9994A982}"/>
              </a:ext>
            </a:extLst>
          </p:cNvPr>
          <p:cNvSpPr>
            <a:spLocks noGrp="1"/>
          </p:cNvSpPr>
          <p:nvPr>
            <p:ph type="title"/>
          </p:nvPr>
        </p:nvSpPr>
        <p:spPr>
          <a:xfrm>
            <a:off x="5661088" y="1463292"/>
            <a:ext cx="2268542" cy="807922"/>
          </a:xfrm>
        </p:spPr>
        <p:txBody>
          <a:bodyPr>
            <a:normAutofit/>
          </a:bodyPr>
          <a:lstStyle/>
          <a:p>
            <a:pPr algn="l"/>
            <a:r>
              <a:rPr lang="en-US" sz="2175"/>
              <a:t>POTENTIAL FIELD STUDIES</a:t>
            </a:r>
          </a:p>
        </p:txBody>
      </p:sp>
      <p:sp>
        <p:nvSpPr>
          <p:cNvPr id="3" name="Content Placeholder 2">
            <a:extLst>
              <a:ext uri="{FF2B5EF4-FFF2-40B4-BE49-F238E27FC236}">
                <a16:creationId xmlns:a16="http://schemas.microsoft.com/office/drawing/2014/main" id="{5C65F9D7-88E4-C27D-27DD-1617A1A30E34}"/>
              </a:ext>
            </a:extLst>
          </p:cNvPr>
          <p:cNvSpPr>
            <a:spLocks noGrp="1"/>
          </p:cNvSpPr>
          <p:nvPr>
            <p:ph idx="1"/>
          </p:nvPr>
        </p:nvSpPr>
        <p:spPr>
          <a:xfrm>
            <a:off x="5658715" y="2396337"/>
            <a:ext cx="2729295" cy="4092145"/>
          </a:xfrm>
        </p:spPr>
        <p:txBody>
          <a:bodyPr>
            <a:normAutofit/>
          </a:bodyPr>
          <a:lstStyle/>
          <a:p>
            <a:pPr marL="0" indent="0">
              <a:lnSpc>
                <a:spcPct val="110000"/>
              </a:lnSpc>
              <a:buNone/>
            </a:pPr>
            <a:r>
              <a:rPr lang="en-US" sz="1600"/>
              <a:t>- The Vancouver Aquarium</a:t>
            </a:r>
          </a:p>
          <a:p>
            <a:pPr marL="0" indent="0">
              <a:lnSpc>
                <a:spcPct val="110000"/>
              </a:lnSpc>
              <a:buNone/>
            </a:pPr>
            <a:r>
              <a:rPr lang="en-US" sz="1600"/>
              <a:t>- Surrey Nature Centre</a:t>
            </a:r>
          </a:p>
          <a:p>
            <a:pPr marL="0" indent="0">
              <a:lnSpc>
                <a:spcPct val="110000"/>
              </a:lnSpc>
              <a:buNone/>
            </a:pPr>
            <a:r>
              <a:rPr lang="en-US" sz="1600"/>
              <a:t>- Hight Ropes Course</a:t>
            </a:r>
          </a:p>
          <a:p>
            <a:pPr marL="0" indent="0">
              <a:lnSpc>
                <a:spcPct val="110000"/>
              </a:lnSpc>
              <a:buNone/>
            </a:pPr>
            <a:r>
              <a:rPr lang="en-US" sz="1600"/>
              <a:t>- Snow Shoeing</a:t>
            </a:r>
          </a:p>
          <a:p>
            <a:pPr marL="0" indent="0">
              <a:lnSpc>
                <a:spcPct val="110000"/>
              </a:lnSpc>
              <a:buNone/>
            </a:pPr>
            <a:r>
              <a:rPr lang="en-US" sz="1600"/>
              <a:t>- Canoeing</a:t>
            </a:r>
          </a:p>
          <a:p>
            <a:pPr marL="0" indent="0">
              <a:lnSpc>
                <a:spcPct val="110000"/>
              </a:lnSpc>
              <a:buNone/>
            </a:pPr>
            <a:r>
              <a:rPr lang="en-US" sz="1600"/>
              <a:t>- In class presentations</a:t>
            </a:r>
          </a:p>
          <a:p>
            <a:pPr marL="0" indent="0">
              <a:lnSpc>
                <a:spcPct val="110000"/>
              </a:lnSpc>
              <a:buNone/>
            </a:pPr>
            <a:r>
              <a:rPr lang="en-US" sz="1600"/>
              <a:t>- Hiking </a:t>
            </a:r>
          </a:p>
          <a:p>
            <a:pPr marL="0" indent="0">
              <a:lnSpc>
                <a:spcPct val="110000"/>
              </a:lnSpc>
              <a:buNone/>
            </a:pPr>
            <a:r>
              <a:rPr lang="en-US" sz="1600"/>
              <a:t>- Rock Climbing</a:t>
            </a:r>
          </a:p>
          <a:p>
            <a:pPr marL="0" indent="0">
              <a:lnSpc>
                <a:spcPct val="110000"/>
              </a:lnSpc>
              <a:buNone/>
            </a:pPr>
            <a:r>
              <a:rPr lang="en-US" sz="1600"/>
              <a:t>- Camping </a:t>
            </a:r>
          </a:p>
        </p:txBody>
      </p:sp>
      <p:pic>
        <p:nvPicPr>
          <p:cNvPr id="11" name="Picture 10" descr="A group of people looking at fish in a tank&#10;&#10;Description automatically generated">
            <a:extLst>
              <a:ext uri="{FF2B5EF4-FFF2-40B4-BE49-F238E27FC236}">
                <a16:creationId xmlns:a16="http://schemas.microsoft.com/office/drawing/2014/main" id="{10F817E9-9344-0458-995B-EAEB7270D7BA}"/>
              </a:ext>
            </a:extLst>
          </p:cNvPr>
          <p:cNvPicPr>
            <a:picLocks noChangeAspect="1"/>
          </p:cNvPicPr>
          <p:nvPr/>
        </p:nvPicPr>
        <p:blipFill rotWithShape="1">
          <a:blip r:embed="rId3"/>
          <a:srcRect l="25723" r="1973" b="-2"/>
          <a:stretch/>
        </p:blipFill>
        <p:spPr>
          <a:xfrm>
            <a:off x="2850356" y="857258"/>
            <a:ext cx="2081061" cy="3198072"/>
          </a:xfrm>
          <a:prstGeom prst="rect">
            <a:avLst/>
          </a:prstGeom>
          <a:ln w="12700">
            <a:solidFill>
              <a:schemeClr val="tx1"/>
            </a:solidFill>
          </a:ln>
        </p:spPr>
      </p:pic>
      <p:pic>
        <p:nvPicPr>
          <p:cNvPr id="9" name="Picture 8" descr="A group of people looking at a fish tank&#10;&#10;Description automatically generated">
            <a:extLst>
              <a:ext uri="{FF2B5EF4-FFF2-40B4-BE49-F238E27FC236}">
                <a16:creationId xmlns:a16="http://schemas.microsoft.com/office/drawing/2014/main" id="{43BEE2CF-4509-5578-2709-9A68EAFA66FF}"/>
              </a:ext>
            </a:extLst>
          </p:cNvPr>
          <p:cNvPicPr>
            <a:picLocks noChangeAspect="1"/>
          </p:cNvPicPr>
          <p:nvPr/>
        </p:nvPicPr>
        <p:blipFill rotWithShape="1">
          <a:blip r:embed="rId4"/>
          <a:srcRect l="209" r="19955"/>
          <a:stretch/>
        </p:blipFill>
        <p:spPr>
          <a:xfrm>
            <a:off x="755650" y="857258"/>
            <a:ext cx="2085182" cy="1958857"/>
          </a:xfrm>
          <a:prstGeom prst="rect">
            <a:avLst/>
          </a:prstGeom>
          <a:ln w="12700">
            <a:solidFill>
              <a:schemeClr val="tx1"/>
            </a:solidFill>
          </a:ln>
        </p:spPr>
      </p:pic>
      <p:pic>
        <p:nvPicPr>
          <p:cNvPr id="13" name="Picture 12" descr="A group of people posing for a photo&#10;&#10;Description automatically generated">
            <a:extLst>
              <a:ext uri="{FF2B5EF4-FFF2-40B4-BE49-F238E27FC236}">
                <a16:creationId xmlns:a16="http://schemas.microsoft.com/office/drawing/2014/main" id="{46F8F252-9F9E-37B3-5806-E12B3231E662}"/>
              </a:ext>
            </a:extLst>
          </p:cNvPr>
          <p:cNvPicPr>
            <a:picLocks noChangeAspect="1"/>
          </p:cNvPicPr>
          <p:nvPr/>
        </p:nvPicPr>
        <p:blipFill rotWithShape="1">
          <a:blip r:embed="rId5"/>
          <a:srcRect l="27873" r="23028"/>
          <a:stretch/>
        </p:blipFill>
        <p:spPr>
          <a:xfrm rot="10800000">
            <a:off x="755990" y="2816115"/>
            <a:ext cx="2084841" cy="3184636"/>
          </a:xfrm>
          <a:prstGeom prst="rect">
            <a:avLst/>
          </a:prstGeom>
          <a:ln w="12700">
            <a:solidFill>
              <a:schemeClr val="tx1"/>
            </a:solidFill>
          </a:ln>
        </p:spPr>
      </p:pic>
      <p:pic>
        <p:nvPicPr>
          <p:cNvPr id="5" name="Picture 4" descr="A group of people in a classroom&#10;&#10;Description automatically generated">
            <a:extLst>
              <a:ext uri="{FF2B5EF4-FFF2-40B4-BE49-F238E27FC236}">
                <a16:creationId xmlns:a16="http://schemas.microsoft.com/office/drawing/2014/main" id="{6564FC69-9D9A-2FF0-3A43-4CBC51A2B8D9}"/>
              </a:ext>
            </a:extLst>
          </p:cNvPr>
          <p:cNvPicPr>
            <a:picLocks noChangeAspect="1"/>
          </p:cNvPicPr>
          <p:nvPr/>
        </p:nvPicPr>
        <p:blipFill rotWithShape="1">
          <a:blip r:embed="rId6"/>
          <a:srcRect l="14753" r="5130" b="1"/>
          <a:stretch/>
        </p:blipFill>
        <p:spPr>
          <a:xfrm>
            <a:off x="2851150" y="4053562"/>
            <a:ext cx="2080262" cy="1947359"/>
          </a:xfrm>
          <a:prstGeom prst="rect">
            <a:avLst/>
          </a:prstGeom>
          <a:ln w="12700">
            <a:solidFill>
              <a:schemeClr val="tx1"/>
            </a:solidFill>
          </a:ln>
        </p:spPr>
      </p:pic>
    </p:spTree>
    <p:extLst>
      <p:ext uri="{BB962C8B-B14F-4D97-AF65-F5344CB8AC3E}">
        <p14:creationId xmlns:p14="http://schemas.microsoft.com/office/powerpoint/2010/main" val="2920082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487BDF-6DD3-4562-855D-0AE77084464D}"/>
              </a:ext>
            </a:extLst>
          </p:cNvPr>
          <p:cNvSpPr txBox="1"/>
          <p:nvPr/>
        </p:nvSpPr>
        <p:spPr>
          <a:xfrm>
            <a:off x="630936" y="334644"/>
            <a:ext cx="7882128" cy="107691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500" kern="1200">
                <a:solidFill>
                  <a:schemeClr val="tx1"/>
                </a:solidFill>
                <a:latin typeface="+mj-lt"/>
                <a:ea typeface="+mj-ea"/>
                <a:cs typeface="+mj-cs"/>
              </a:rPr>
              <a:t>GRADE 11-12 ELECTIVES</a:t>
            </a:r>
          </a:p>
        </p:txBody>
      </p:sp>
      <p:pic>
        <p:nvPicPr>
          <p:cNvPr id="5" name="Picture 7" descr="A group of people sitting in a chair in front of a crowd&#10;&#10;Description automatically generated">
            <a:extLst>
              <a:ext uri="{FF2B5EF4-FFF2-40B4-BE49-F238E27FC236}">
                <a16:creationId xmlns:a16="http://schemas.microsoft.com/office/drawing/2014/main" id="{9F9B7101-80D0-400A-9A2B-5BB7A639F775}"/>
              </a:ext>
            </a:extLst>
          </p:cNvPr>
          <p:cNvPicPr>
            <a:picLocks noChangeAspect="1"/>
          </p:cNvPicPr>
          <p:nvPr/>
        </p:nvPicPr>
        <p:blipFill>
          <a:blip r:embed="rId2"/>
          <a:stretch>
            <a:fillRect/>
          </a:stretch>
        </p:blipFill>
        <p:spPr>
          <a:xfrm>
            <a:off x="2716868" y="1737360"/>
            <a:ext cx="2035057" cy="1526293"/>
          </a:xfrm>
          <a:prstGeom prst="rect">
            <a:avLst/>
          </a:prstGeom>
        </p:spPr>
      </p:pic>
      <p:pic>
        <p:nvPicPr>
          <p:cNvPr id="9" name="Picture 9" descr="A person smiling for the camera&#10;&#10;Description automatically generated">
            <a:extLst>
              <a:ext uri="{FF2B5EF4-FFF2-40B4-BE49-F238E27FC236}">
                <a16:creationId xmlns:a16="http://schemas.microsoft.com/office/drawing/2014/main" id="{2C6A2A71-AA59-4941-BD36-93083F9F3F9D}"/>
              </a:ext>
            </a:extLst>
          </p:cNvPr>
          <p:cNvPicPr>
            <a:picLocks noChangeAspect="1"/>
          </p:cNvPicPr>
          <p:nvPr/>
        </p:nvPicPr>
        <p:blipFill>
          <a:blip r:embed="rId3"/>
          <a:stretch>
            <a:fillRect/>
          </a:stretch>
        </p:blipFill>
        <p:spPr>
          <a:xfrm rot="5400000">
            <a:off x="6338539" y="2101337"/>
            <a:ext cx="1076045" cy="805679"/>
          </a:xfrm>
          <a:prstGeom prst="rect">
            <a:avLst/>
          </a:prstGeom>
        </p:spPr>
      </p:pic>
      <p:pic>
        <p:nvPicPr>
          <p:cNvPr id="10" name="Picture 10" descr="A group of people sitting at a desk&#10;&#10;Description automatically generated">
            <a:extLst>
              <a:ext uri="{FF2B5EF4-FFF2-40B4-BE49-F238E27FC236}">
                <a16:creationId xmlns:a16="http://schemas.microsoft.com/office/drawing/2014/main" id="{4A5BE8CD-BF61-4C7A-AF81-8226D66270F9}"/>
              </a:ext>
            </a:extLst>
          </p:cNvPr>
          <p:cNvPicPr>
            <a:picLocks noChangeAspect="1"/>
          </p:cNvPicPr>
          <p:nvPr/>
        </p:nvPicPr>
        <p:blipFill>
          <a:blip r:embed="rId4"/>
          <a:stretch>
            <a:fillRect/>
          </a:stretch>
        </p:blipFill>
        <p:spPr>
          <a:xfrm>
            <a:off x="2985203" y="4630451"/>
            <a:ext cx="2035057" cy="1526293"/>
          </a:xfrm>
          <a:prstGeom prst="rect">
            <a:avLst/>
          </a:prstGeom>
        </p:spPr>
      </p:pic>
      <p:pic>
        <p:nvPicPr>
          <p:cNvPr id="11" name="Picture 11" descr="A group of people posing for the camera&#10;&#10;Description automatically generated">
            <a:extLst>
              <a:ext uri="{FF2B5EF4-FFF2-40B4-BE49-F238E27FC236}">
                <a16:creationId xmlns:a16="http://schemas.microsoft.com/office/drawing/2014/main" id="{E69F332A-1527-4E22-BA5D-BED140A40205}"/>
              </a:ext>
            </a:extLst>
          </p:cNvPr>
          <p:cNvPicPr>
            <a:picLocks noChangeAspect="1"/>
          </p:cNvPicPr>
          <p:nvPr/>
        </p:nvPicPr>
        <p:blipFill>
          <a:blip r:embed="rId5"/>
          <a:stretch>
            <a:fillRect/>
          </a:stretch>
        </p:blipFill>
        <p:spPr>
          <a:xfrm>
            <a:off x="3353226" y="3042677"/>
            <a:ext cx="2035057" cy="2035057"/>
          </a:xfrm>
          <a:prstGeom prst="rect">
            <a:avLst/>
          </a:prstGeom>
        </p:spPr>
      </p:pic>
      <p:pic>
        <p:nvPicPr>
          <p:cNvPr id="12" name="Picture 12" descr="A group of people standing in a room&#10;&#10;Description automatically generated">
            <a:extLst>
              <a:ext uri="{FF2B5EF4-FFF2-40B4-BE49-F238E27FC236}">
                <a16:creationId xmlns:a16="http://schemas.microsoft.com/office/drawing/2014/main" id="{1C15AEE7-1339-4955-89B2-C70C9B8F22E0}"/>
              </a:ext>
            </a:extLst>
          </p:cNvPr>
          <p:cNvPicPr>
            <a:picLocks noChangeAspect="1"/>
          </p:cNvPicPr>
          <p:nvPr/>
        </p:nvPicPr>
        <p:blipFill>
          <a:blip r:embed="rId6"/>
          <a:stretch>
            <a:fillRect/>
          </a:stretch>
        </p:blipFill>
        <p:spPr>
          <a:xfrm rot="5400000">
            <a:off x="4635431" y="2452641"/>
            <a:ext cx="2035057" cy="1526293"/>
          </a:xfrm>
          <a:prstGeom prst="rect">
            <a:avLst/>
          </a:prstGeom>
        </p:spPr>
      </p:pic>
      <p:pic>
        <p:nvPicPr>
          <p:cNvPr id="4" name="Picture 5" descr="A picture containing person, ground, people, group&#10;&#10;Description automatically generated">
            <a:extLst>
              <a:ext uri="{FF2B5EF4-FFF2-40B4-BE49-F238E27FC236}">
                <a16:creationId xmlns:a16="http://schemas.microsoft.com/office/drawing/2014/main" id="{1880C96A-6074-1FB8-3D45-1EF60AC0B736}"/>
              </a:ext>
            </a:extLst>
          </p:cNvPr>
          <p:cNvPicPr>
            <a:picLocks noChangeAspect="1"/>
          </p:cNvPicPr>
          <p:nvPr/>
        </p:nvPicPr>
        <p:blipFill>
          <a:blip r:embed="rId7"/>
          <a:stretch>
            <a:fillRect/>
          </a:stretch>
        </p:blipFill>
        <p:spPr>
          <a:xfrm>
            <a:off x="5133680" y="4316168"/>
            <a:ext cx="1471606" cy="1956616"/>
          </a:xfrm>
          <a:prstGeom prst="rect">
            <a:avLst/>
          </a:prstGeom>
        </p:spPr>
      </p:pic>
      <p:pic>
        <p:nvPicPr>
          <p:cNvPr id="6" name="Picture 6" descr="A picture containing text, person, indoor, preparing&#10;&#10;Description automatically generated">
            <a:extLst>
              <a:ext uri="{FF2B5EF4-FFF2-40B4-BE49-F238E27FC236}">
                <a16:creationId xmlns:a16="http://schemas.microsoft.com/office/drawing/2014/main" id="{9282C65B-F8BE-3EC2-FE1C-17D0219066FC}"/>
              </a:ext>
            </a:extLst>
          </p:cNvPr>
          <p:cNvPicPr>
            <a:picLocks noChangeAspect="1"/>
          </p:cNvPicPr>
          <p:nvPr/>
        </p:nvPicPr>
        <p:blipFill>
          <a:blip r:embed="rId8"/>
          <a:stretch>
            <a:fillRect/>
          </a:stretch>
        </p:blipFill>
        <p:spPr>
          <a:xfrm>
            <a:off x="6470498" y="3095354"/>
            <a:ext cx="1018634" cy="1354496"/>
          </a:xfrm>
          <a:prstGeom prst="rect">
            <a:avLst/>
          </a:prstGeom>
        </p:spPr>
      </p:pic>
      <p:pic>
        <p:nvPicPr>
          <p:cNvPr id="7" name="Picture 14" descr="A picture containing person&#10;&#10;Description automatically generated">
            <a:extLst>
              <a:ext uri="{FF2B5EF4-FFF2-40B4-BE49-F238E27FC236}">
                <a16:creationId xmlns:a16="http://schemas.microsoft.com/office/drawing/2014/main" id="{0F51844A-B229-790D-86E4-545115E532AA}"/>
              </a:ext>
            </a:extLst>
          </p:cNvPr>
          <p:cNvPicPr>
            <a:picLocks noChangeAspect="1"/>
          </p:cNvPicPr>
          <p:nvPr/>
        </p:nvPicPr>
        <p:blipFill>
          <a:blip r:embed="rId9"/>
          <a:stretch>
            <a:fillRect/>
          </a:stretch>
        </p:blipFill>
        <p:spPr>
          <a:xfrm>
            <a:off x="1929735" y="4995625"/>
            <a:ext cx="924725" cy="1232966"/>
          </a:xfrm>
          <a:prstGeom prst="rect">
            <a:avLst/>
          </a:prstGeom>
        </p:spPr>
      </p:pic>
      <p:pic>
        <p:nvPicPr>
          <p:cNvPr id="8" name="Picture 12" descr="A group of people playing instruments&#10;&#10;Description automatically generated">
            <a:extLst>
              <a:ext uri="{FF2B5EF4-FFF2-40B4-BE49-F238E27FC236}">
                <a16:creationId xmlns:a16="http://schemas.microsoft.com/office/drawing/2014/main" id="{7EB8A878-4878-D5A1-4517-33BF5D3C5D5E}"/>
              </a:ext>
            </a:extLst>
          </p:cNvPr>
          <p:cNvPicPr>
            <a:picLocks noChangeAspect="1"/>
          </p:cNvPicPr>
          <p:nvPr/>
        </p:nvPicPr>
        <p:blipFill>
          <a:blip r:embed="rId10"/>
          <a:stretch>
            <a:fillRect/>
          </a:stretch>
        </p:blipFill>
        <p:spPr>
          <a:xfrm>
            <a:off x="6569932" y="4556187"/>
            <a:ext cx="1272739" cy="951793"/>
          </a:xfrm>
          <a:prstGeom prst="rect">
            <a:avLst/>
          </a:prstGeom>
        </p:spPr>
      </p:pic>
      <p:pic>
        <p:nvPicPr>
          <p:cNvPr id="13" name="Picture 13">
            <a:extLst>
              <a:ext uri="{FF2B5EF4-FFF2-40B4-BE49-F238E27FC236}">
                <a16:creationId xmlns:a16="http://schemas.microsoft.com/office/drawing/2014/main" id="{0D923E88-C9AA-3E72-1D0E-1EE80B7F671B}"/>
              </a:ext>
            </a:extLst>
          </p:cNvPr>
          <p:cNvPicPr>
            <a:picLocks noChangeAspect="1"/>
          </p:cNvPicPr>
          <p:nvPr/>
        </p:nvPicPr>
        <p:blipFill>
          <a:blip r:embed="rId11"/>
          <a:stretch>
            <a:fillRect/>
          </a:stretch>
        </p:blipFill>
        <p:spPr>
          <a:xfrm>
            <a:off x="1294470" y="3280333"/>
            <a:ext cx="1946673" cy="1459605"/>
          </a:xfrm>
          <a:prstGeom prst="rect">
            <a:avLst/>
          </a:prstGeom>
        </p:spPr>
      </p:pic>
    </p:spTree>
    <p:extLst>
      <p:ext uri="{BB962C8B-B14F-4D97-AF65-F5344CB8AC3E}">
        <p14:creationId xmlns:p14="http://schemas.microsoft.com/office/powerpoint/2010/main" val="53357063"/>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753644" y="204583"/>
            <a:ext cx="6413326" cy="676275"/>
          </a:xfrm>
          <a:prstGeom prst="flowChartAlternateProcess">
            <a:avLst/>
          </a:prstGeom>
          <a:gradFill>
            <a:gsLst>
              <a:gs pos="100000">
                <a:schemeClr val="bg1"/>
              </a:gs>
              <a:gs pos="1000">
                <a:srgbClr val="FF0000"/>
              </a:gs>
            </a:gsLst>
            <a:lin ang="5400000" scaled="0"/>
          </a:gradFill>
          <a:ln w="38100">
            <a:noFill/>
            <a:miter lim="800000"/>
            <a:headEnd/>
            <a:tailEnd/>
          </a:ln>
        </p:spPr>
        <p:txBody>
          <a:bodyPr/>
          <a:lstStyle/>
          <a:p>
            <a:pPr algn="ctr">
              <a:defRPr/>
            </a:pPr>
            <a:r>
              <a:rPr lang="en-US" sz="3600" b="1">
                <a:latin typeface="Arial Black" pitchFamily="34" charset="0"/>
              </a:rPr>
              <a:t>Visual and Media Arts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1407" y="2075114"/>
            <a:ext cx="1531279" cy="1020853"/>
          </a:xfrm>
          <a:prstGeom prst="rect">
            <a:avLst/>
          </a:prstGeom>
        </p:spPr>
      </p:pic>
      <p:sp>
        <p:nvSpPr>
          <p:cNvPr id="18" name="AutoShape 13"/>
          <p:cNvSpPr>
            <a:spLocks noChangeArrowheads="1"/>
          </p:cNvSpPr>
          <p:nvPr/>
        </p:nvSpPr>
        <p:spPr bwMode="auto">
          <a:xfrm>
            <a:off x="266678" y="3883231"/>
            <a:ext cx="2168769" cy="696913"/>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pitchFamily="34" charset="0"/>
              </a:rPr>
              <a:t>Photography </a:t>
            </a:r>
          </a:p>
          <a:p>
            <a:pPr algn="ctr">
              <a:defRPr/>
            </a:pPr>
            <a:r>
              <a:rPr lang="en-US" altLang="en-US" sz="1600" b="1">
                <a:latin typeface="Arial" pitchFamily="34" charset="0"/>
              </a:rPr>
              <a:t>11/12</a:t>
            </a:r>
          </a:p>
        </p:txBody>
      </p:sp>
      <p:sp>
        <p:nvSpPr>
          <p:cNvPr id="23" name="AutoShape 13"/>
          <p:cNvSpPr>
            <a:spLocks noChangeArrowheads="1"/>
          </p:cNvSpPr>
          <p:nvPr/>
        </p:nvSpPr>
        <p:spPr bwMode="auto">
          <a:xfrm>
            <a:off x="225474" y="1206652"/>
            <a:ext cx="2168769"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Art Foundations</a:t>
            </a:r>
            <a:endParaRPr lang="en-US"/>
          </a:p>
          <a:p>
            <a:pPr algn="ctr">
              <a:defRPr/>
            </a:pPr>
            <a:r>
              <a:rPr lang="en-US" altLang="en-US" sz="1600" b="1">
                <a:latin typeface="Arial"/>
                <a:cs typeface="Arial"/>
              </a:rPr>
              <a:t>Inquiry 11/12</a:t>
            </a:r>
            <a:endParaRPr lang="en-US"/>
          </a:p>
        </p:txBody>
      </p:sp>
      <p:sp>
        <p:nvSpPr>
          <p:cNvPr id="24" name="AutoShape 13"/>
          <p:cNvSpPr>
            <a:spLocks noChangeArrowheads="1"/>
          </p:cNvSpPr>
          <p:nvPr/>
        </p:nvSpPr>
        <p:spPr bwMode="auto">
          <a:xfrm>
            <a:off x="3230917" y="1224098"/>
            <a:ext cx="2096954" cy="827776"/>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a:latin typeface="Arial" pitchFamily="34" charset="0"/>
              </a:rPr>
              <a:t>Media Arts 11/12 Animation</a:t>
            </a:r>
          </a:p>
        </p:txBody>
      </p:sp>
      <p:sp>
        <p:nvSpPr>
          <p:cNvPr id="28" name="AutoShape 13"/>
          <p:cNvSpPr>
            <a:spLocks noChangeArrowheads="1"/>
          </p:cNvSpPr>
          <p:nvPr/>
        </p:nvSpPr>
        <p:spPr bwMode="auto">
          <a:xfrm>
            <a:off x="266678" y="2083071"/>
            <a:ext cx="2168769"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Art Studio 2D Inquiry 11/12</a:t>
            </a:r>
          </a:p>
        </p:txBody>
      </p:sp>
      <p:sp>
        <p:nvSpPr>
          <p:cNvPr id="30" name="AutoShape 13"/>
          <p:cNvSpPr>
            <a:spLocks noChangeArrowheads="1"/>
          </p:cNvSpPr>
          <p:nvPr/>
        </p:nvSpPr>
        <p:spPr bwMode="auto">
          <a:xfrm>
            <a:off x="266678" y="2971858"/>
            <a:ext cx="2168769"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Art Studio 3D Inquiry 11/12</a:t>
            </a:r>
            <a:endParaRPr lang="en-US" altLang="en-US" sz="1600" b="1">
              <a:latin typeface="Arial" pitchFamily="34" charset="0"/>
              <a:cs typeface="Arial"/>
            </a:endParaRPr>
          </a:p>
        </p:txBody>
      </p:sp>
      <p:sp>
        <p:nvSpPr>
          <p:cNvPr id="33" name="AutoShape 13"/>
          <p:cNvSpPr>
            <a:spLocks noChangeArrowheads="1"/>
          </p:cNvSpPr>
          <p:nvPr/>
        </p:nvSpPr>
        <p:spPr bwMode="auto">
          <a:xfrm>
            <a:off x="3268495" y="2268191"/>
            <a:ext cx="2096954" cy="827776"/>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a:latin typeface="Arial" pitchFamily="34" charset="0"/>
              </a:rPr>
              <a:t>Media Arts Video Production 11/12</a:t>
            </a:r>
          </a:p>
        </p:txBody>
      </p:sp>
      <p:sp>
        <p:nvSpPr>
          <p:cNvPr id="17" name="AutoShape 13">
            <a:extLst>
              <a:ext uri="{FF2B5EF4-FFF2-40B4-BE49-F238E27FC236}">
                <a16:creationId xmlns:a16="http://schemas.microsoft.com/office/drawing/2014/main" id="{5932C107-821E-4FCB-A7D4-4F10EF66D0EE}"/>
              </a:ext>
            </a:extLst>
          </p:cNvPr>
          <p:cNvSpPr>
            <a:spLocks noChangeArrowheads="1"/>
          </p:cNvSpPr>
          <p:nvPr/>
        </p:nvSpPr>
        <p:spPr bwMode="auto">
          <a:xfrm>
            <a:off x="5595588" y="3332390"/>
            <a:ext cx="3227777" cy="979873"/>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a:latin typeface="Arial"/>
                <a:cs typeface="Arial"/>
              </a:rPr>
              <a:t>NOTE: AP Studio Art  offered with permission of Art Instructor</a:t>
            </a:r>
          </a:p>
        </p:txBody>
      </p:sp>
      <p:pic>
        <p:nvPicPr>
          <p:cNvPr id="8" name="Picture 8" descr="A picture containing wheel&#10;&#10;Description automatically generated">
            <a:extLst>
              <a:ext uri="{FF2B5EF4-FFF2-40B4-BE49-F238E27FC236}">
                <a16:creationId xmlns:a16="http://schemas.microsoft.com/office/drawing/2014/main" id="{0CAD8556-D8CB-47D0-8A0D-FCEDE414545A}"/>
              </a:ext>
            </a:extLst>
          </p:cNvPr>
          <p:cNvPicPr>
            <a:picLocks noChangeAspect="1"/>
          </p:cNvPicPr>
          <p:nvPr/>
        </p:nvPicPr>
        <p:blipFill>
          <a:blip r:embed="rId4"/>
          <a:stretch>
            <a:fillRect/>
          </a:stretch>
        </p:blipFill>
        <p:spPr>
          <a:xfrm>
            <a:off x="7354402" y="4723727"/>
            <a:ext cx="1494300" cy="1921341"/>
          </a:xfrm>
          <a:prstGeom prst="rect">
            <a:avLst/>
          </a:prstGeom>
        </p:spPr>
      </p:pic>
      <p:pic>
        <p:nvPicPr>
          <p:cNvPr id="9" name="Picture 9" descr="A group of people sitting at a table with a computer&#10;&#10;Description automatically generated">
            <a:extLst>
              <a:ext uri="{FF2B5EF4-FFF2-40B4-BE49-F238E27FC236}">
                <a16:creationId xmlns:a16="http://schemas.microsoft.com/office/drawing/2014/main" id="{BDAF62CA-4B25-4AF3-A79C-141A6285A47C}"/>
              </a:ext>
            </a:extLst>
          </p:cNvPr>
          <p:cNvPicPr>
            <a:picLocks noChangeAspect="1"/>
          </p:cNvPicPr>
          <p:nvPr/>
        </p:nvPicPr>
        <p:blipFill>
          <a:blip r:embed="rId5"/>
          <a:stretch>
            <a:fillRect/>
          </a:stretch>
        </p:blipFill>
        <p:spPr>
          <a:xfrm rot="5400000">
            <a:off x="5365893" y="1381459"/>
            <a:ext cx="1947117" cy="1487726"/>
          </a:xfrm>
          <a:prstGeom prst="rect">
            <a:avLst/>
          </a:prstGeom>
        </p:spPr>
      </p:pic>
      <p:pic>
        <p:nvPicPr>
          <p:cNvPr id="3" name="Picture 5" descr="A picture containing text, person&#10;&#10;Description automatically generated">
            <a:extLst>
              <a:ext uri="{FF2B5EF4-FFF2-40B4-BE49-F238E27FC236}">
                <a16:creationId xmlns:a16="http://schemas.microsoft.com/office/drawing/2014/main" id="{EA1BDDCB-D43F-4E04-8A91-AC63A1A9F73B}"/>
              </a:ext>
            </a:extLst>
          </p:cNvPr>
          <p:cNvPicPr>
            <a:picLocks noChangeAspect="1"/>
          </p:cNvPicPr>
          <p:nvPr/>
        </p:nvPicPr>
        <p:blipFill>
          <a:blip r:embed="rId6"/>
          <a:stretch>
            <a:fillRect/>
          </a:stretch>
        </p:blipFill>
        <p:spPr>
          <a:xfrm>
            <a:off x="3192487" y="4411165"/>
            <a:ext cx="1428750" cy="2400300"/>
          </a:xfrm>
          <a:prstGeom prst="rect">
            <a:avLst/>
          </a:prstGeom>
        </p:spPr>
      </p:pic>
      <p:pic>
        <p:nvPicPr>
          <p:cNvPr id="10" name="Picture 10" descr="A picture containing indoor, floor, ceiling, room&#10;&#10;Description automatically generated">
            <a:extLst>
              <a:ext uri="{FF2B5EF4-FFF2-40B4-BE49-F238E27FC236}">
                <a16:creationId xmlns:a16="http://schemas.microsoft.com/office/drawing/2014/main" id="{FEF19572-70B7-4467-B9A3-F08FA2AB2540}"/>
              </a:ext>
            </a:extLst>
          </p:cNvPr>
          <p:cNvPicPr>
            <a:picLocks noChangeAspect="1"/>
          </p:cNvPicPr>
          <p:nvPr/>
        </p:nvPicPr>
        <p:blipFill>
          <a:blip r:embed="rId7"/>
          <a:stretch>
            <a:fillRect/>
          </a:stretch>
        </p:blipFill>
        <p:spPr>
          <a:xfrm>
            <a:off x="5163168" y="4423948"/>
            <a:ext cx="1704975" cy="2295525"/>
          </a:xfrm>
          <a:prstGeom prst="rect">
            <a:avLst/>
          </a:prstGeom>
        </p:spPr>
      </p:pic>
      <p:sp>
        <p:nvSpPr>
          <p:cNvPr id="20" name="AutoShape 13">
            <a:extLst>
              <a:ext uri="{FF2B5EF4-FFF2-40B4-BE49-F238E27FC236}">
                <a16:creationId xmlns:a16="http://schemas.microsoft.com/office/drawing/2014/main" id="{3C982C24-899F-46D2-9A69-57758E1AD64F}"/>
              </a:ext>
            </a:extLst>
          </p:cNvPr>
          <p:cNvSpPr>
            <a:spLocks noChangeArrowheads="1"/>
          </p:cNvSpPr>
          <p:nvPr/>
        </p:nvSpPr>
        <p:spPr bwMode="auto">
          <a:xfrm>
            <a:off x="278477" y="4723727"/>
            <a:ext cx="2138808" cy="836811"/>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endParaRPr lang="en-US" altLang="en-US" b="1">
              <a:latin typeface="Arial"/>
              <a:cs typeface="Arial"/>
            </a:endParaRPr>
          </a:p>
          <a:p>
            <a:pPr algn="ctr">
              <a:defRPr/>
            </a:pPr>
            <a:r>
              <a:rPr lang="en-US" altLang="en-US" b="1">
                <a:latin typeface="Arial"/>
                <a:cs typeface="Arial"/>
              </a:rPr>
              <a:t>Ye</a:t>
            </a:r>
            <a:r>
              <a:rPr lang="en-US" altLang="en-US" sz="1600" b="1">
                <a:latin typeface="Arial"/>
                <a:cs typeface="Arial"/>
              </a:rPr>
              <a:t>arbook 11/12  </a:t>
            </a:r>
          </a:p>
        </p:txBody>
      </p:sp>
      <p:sp>
        <p:nvSpPr>
          <p:cNvPr id="4" name="AutoShape 13">
            <a:extLst>
              <a:ext uri="{FF2B5EF4-FFF2-40B4-BE49-F238E27FC236}">
                <a16:creationId xmlns:a16="http://schemas.microsoft.com/office/drawing/2014/main" id="{613CCF25-8604-4A2B-ABCA-53D9FFB15F26}"/>
              </a:ext>
            </a:extLst>
          </p:cNvPr>
          <p:cNvSpPr>
            <a:spLocks noChangeArrowheads="1"/>
          </p:cNvSpPr>
          <p:nvPr/>
        </p:nvSpPr>
        <p:spPr bwMode="auto">
          <a:xfrm>
            <a:off x="322896" y="5704121"/>
            <a:ext cx="2049969" cy="836811"/>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Graphic Arts 11/12</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2526844" y="147309"/>
            <a:ext cx="5534709" cy="748549"/>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DANCE</a:t>
            </a:r>
          </a:p>
        </p:txBody>
      </p:sp>
      <p:sp>
        <p:nvSpPr>
          <p:cNvPr id="25610" name="AutoShape 18"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0" y="-8763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25611" name="AutoShape 20"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152400" y="-7239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6" name="Rectangle 5"/>
          <p:cNvSpPr/>
          <p:nvPr/>
        </p:nvSpPr>
        <p:spPr>
          <a:xfrm>
            <a:off x="4447607" y="3244334"/>
            <a:ext cx="248786" cy="369332"/>
          </a:xfrm>
          <a:prstGeom prst="rect">
            <a:avLst/>
          </a:prstGeom>
        </p:spPr>
        <p:txBody>
          <a:bodyPr wrap="none">
            <a:spAutoFit/>
          </a:bodyPr>
          <a:lstStyle/>
          <a:p>
            <a:pPr algn="ctr"/>
            <a:r>
              <a:rPr lang="en-US" altLang="en-US" b="1">
                <a:solidFill>
                  <a:schemeClr val="bg1"/>
                </a:solidFill>
                <a:latin typeface="Arial" pitchFamily="34" charset="0"/>
                <a:cs typeface="Arial" pitchFamily="34" charset="0"/>
              </a:rPr>
              <a:t> </a:t>
            </a:r>
          </a:p>
        </p:txBody>
      </p:sp>
      <p:sp>
        <p:nvSpPr>
          <p:cNvPr id="18" name="AutoShape 9"/>
          <p:cNvSpPr>
            <a:spLocks noChangeArrowheads="1"/>
          </p:cNvSpPr>
          <p:nvPr/>
        </p:nvSpPr>
        <p:spPr bwMode="auto">
          <a:xfrm>
            <a:off x="2286000" y="1142451"/>
            <a:ext cx="2905491" cy="1129074"/>
          </a:xfrm>
          <a:prstGeom prst="flowChartProcess">
            <a:avLst/>
          </a:prstGeom>
          <a:gradFill>
            <a:gsLst>
              <a:gs pos="94000">
                <a:schemeClr val="bg1"/>
              </a:gs>
              <a:gs pos="1000">
                <a:srgbClr val="FF0000"/>
              </a:gs>
            </a:gsLst>
            <a:lin ang="5400000" scaled="0"/>
          </a:gradFill>
          <a:ln w="127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a:cs typeface="Arial"/>
              </a:rPr>
              <a:t>Dance 11/12</a:t>
            </a:r>
          </a:p>
          <a:p>
            <a:pPr algn="ctr"/>
            <a:r>
              <a:rPr lang="en-US" altLang="en-US" b="1">
                <a:latin typeface="Arial"/>
                <a:cs typeface="Arial"/>
              </a:rPr>
              <a:t>Foundations</a:t>
            </a:r>
          </a:p>
          <a:p>
            <a:pPr algn="ctr"/>
            <a:r>
              <a:rPr lang="en-US" altLang="en-US" sz="1600">
                <a:latin typeface="Arial"/>
                <a:cs typeface="Arial"/>
              </a:rPr>
              <a:t>(Dance Technique &amp; Performance- open to all)</a:t>
            </a:r>
            <a:endParaRPr lang="en-US" altLang="en-US" sz="1600">
              <a:latin typeface="Arial" pitchFamily="34" charset="0"/>
              <a:cs typeface="Arial"/>
            </a:endParaRPr>
          </a:p>
        </p:txBody>
      </p:sp>
      <p:sp>
        <p:nvSpPr>
          <p:cNvPr id="17" name="AutoShape 12"/>
          <p:cNvSpPr>
            <a:spLocks noChangeArrowheads="1"/>
          </p:cNvSpPr>
          <p:nvPr/>
        </p:nvSpPr>
        <p:spPr bwMode="auto">
          <a:xfrm>
            <a:off x="5891075" y="1135836"/>
            <a:ext cx="2776935" cy="1129074"/>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b="1">
                <a:latin typeface="Arial"/>
                <a:cs typeface="Arial"/>
              </a:rPr>
              <a:t>Dance 11/12 Company</a:t>
            </a:r>
            <a:endParaRPr lang="en-US" altLang="en-US" b="1">
              <a:latin typeface="Arial" pitchFamily="34" charset="0"/>
              <a:cs typeface="Arial"/>
            </a:endParaRPr>
          </a:p>
          <a:p>
            <a:pPr algn="ctr">
              <a:defRPr/>
            </a:pPr>
            <a:r>
              <a:rPr lang="en-US" altLang="en-US" sz="1600">
                <a:latin typeface="Arial"/>
                <a:cs typeface="Arial"/>
              </a:rPr>
              <a:t>(Advanced course work -teacher approval required)</a:t>
            </a:r>
          </a:p>
          <a:p>
            <a:pPr algn="ctr">
              <a:defRPr/>
            </a:pPr>
            <a:endParaRPr lang="en-US" altLang="en-US" b="1">
              <a:latin typeface="Arial" pitchFamily="34" charset="0"/>
              <a:cs typeface="Arial"/>
            </a:endParaRPr>
          </a:p>
        </p:txBody>
      </p:sp>
      <p:sp>
        <p:nvSpPr>
          <p:cNvPr id="22" name="AutoShape 2">
            <a:extLst>
              <a:ext uri="{FF2B5EF4-FFF2-40B4-BE49-F238E27FC236}">
                <a16:creationId xmlns:a16="http://schemas.microsoft.com/office/drawing/2014/main" id="{3BF5CC03-63A7-4774-AC0B-A59E20463E76}"/>
              </a:ext>
            </a:extLst>
          </p:cNvPr>
          <p:cNvSpPr>
            <a:spLocks noChangeArrowheads="1"/>
          </p:cNvSpPr>
          <p:nvPr/>
        </p:nvSpPr>
        <p:spPr bwMode="auto">
          <a:xfrm>
            <a:off x="2019809" y="5715485"/>
            <a:ext cx="5216554" cy="748549"/>
          </a:xfrm>
          <a:prstGeom prst="flowChartAlternateProcess">
            <a:avLst/>
          </a:prstGeom>
          <a:gradFill>
            <a:gsLst>
              <a:gs pos="94000">
                <a:schemeClr val="bg1"/>
              </a:gs>
              <a:gs pos="1000">
                <a:srgbClr val="FF0000"/>
              </a:gs>
            </a:gsLst>
            <a:lin ang="5400000" scaled="0"/>
          </a:gradFill>
          <a:ln w="12700">
            <a:solidFill>
              <a:schemeClr val="tx1"/>
            </a:solidFill>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600" b="1">
                <a:latin typeface="Arial Black"/>
              </a:rPr>
              <a:t>DANCE CHOREOGRAPHY 11/12</a:t>
            </a:r>
          </a:p>
          <a:p>
            <a:pPr algn="ctr"/>
            <a:r>
              <a:rPr lang="en-US" altLang="en-US" sz="1400" b="1">
                <a:latin typeface="Arial Black"/>
              </a:rPr>
              <a:t>(Teacher approval required)</a:t>
            </a:r>
          </a:p>
        </p:txBody>
      </p:sp>
      <p:pic>
        <p:nvPicPr>
          <p:cNvPr id="2" name="Picture 2">
            <a:extLst>
              <a:ext uri="{FF2B5EF4-FFF2-40B4-BE49-F238E27FC236}">
                <a16:creationId xmlns:a16="http://schemas.microsoft.com/office/drawing/2014/main" id="{5EEC2ED4-5DCB-A844-DA80-1F2B11C7493F}"/>
              </a:ext>
            </a:extLst>
          </p:cNvPr>
          <p:cNvPicPr>
            <a:picLocks noChangeAspect="1"/>
          </p:cNvPicPr>
          <p:nvPr/>
        </p:nvPicPr>
        <p:blipFill>
          <a:blip r:embed="rId3"/>
          <a:stretch>
            <a:fillRect/>
          </a:stretch>
        </p:blipFill>
        <p:spPr>
          <a:xfrm>
            <a:off x="152400" y="147309"/>
            <a:ext cx="1814186" cy="2316964"/>
          </a:xfrm>
          <a:prstGeom prst="rect">
            <a:avLst/>
          </a:prstGeom>
        </p:spPr>
      </p:pic>
      <p:pic>
        <p:nvPicPr>
          <p:cNvPr id="3" name="Picture 4" descr="A group of people posing in front of a christmas tree&#10;&#10;Description automatically generated">
            <a:extLst>
              <a:ext uri="{FF2B5EF4-FFF2-40B4-BE49-F238E27FC236}">
                <a16:creationId xmlns:a16="http://schemas.microsoft.com/office/drawing/2014/main" id="{461017B3-1039-3015-C917-4A9280CC4A98}"/>
              </a:ext>
            </a:extLst>
          </p:cNvPr>
          <p:cNvPicPr>
            <a:picLocks noChangeAspect="1"/>
          </p:cNvPicPr>
          <p:nvPr/>
        </p:nvPicPr>
        <p:blipFill>
          <a:blip r:embed="rId4"/>
          <a:stretch>
            <a:fillRect/>
          </a:stretch>
        </p:blipFill>
        <p:spPr>
          <a:xfrm>
            <a:off x="6074654" y="2441627"/>
            <a:ext cx="2326210" cy="3091685"/>
          </a:xfrm>
          <a:prstGeom prst="rect">
            <a:avLst/>
          </a:prstGeom>
        </p:spPr>
      </p:pic>
      <p:pic>
        <p:nvPicPr>
          <p:cNvPr id="5" name="Picture 6" descr="A group of people posing for a photo&#10;&#10;Description automatically generated">
            <a:extLst>
              <a:ext uri="{FF2B5EF4-FFF2-40B4-BE49-F238E27FC236}">
                <a16:creationId xmlns:a16="http://schemas.microsoft.com/office/drawing/2014/main" id="{8336AEFB-B06B-4B87-A492-76D685C77678}"/>
              </a:ext>
            </a:extLst>
          </p:cNvPr>
          <p:cNvPicPr>
            <a:picLocks noChangeAspect="1"/>
          </p:cNvPicPr>
          <p:nvPr/>
        </p:nvPicPr>
        <p:blipFill>
          <a:blip r:embed="rId5"/>
          <a:stretch>
            <a:fillRect/>
          </a:stretch>
        </p:blipFill>
        <p:spPr>
          <a:xfrm>
            <a:off x="1096098" y="2931091"/>
            <a:ext cx="4551317" cy="2560116"/>
          </a:xfrm>
          <a:prstGeom prst="rect">
            <a:avLst/>
          </a:prstGeom>
        </p:spPr>
      </p:pic>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690213" y="233287"/>
            <a:ext cx="3419405" cy="661522"/>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DRAMA</a:t>
            </a:r>
          </a:p>
        </p:txBody>
      </p:sp>
      <p:sp>
        <p:nvSpPr>
          <p:cNvPr id="7" name="TextBox 6"/>
          <p:cNvSpPr txBox="1"/>
          <p:nvPr/>
        </p:nvSpPr>
        <p:spPr>
          <a:xfrm>
            <a:off x="6352294" y="5067255"/>
            <a:ext cx="1406769" cy="338554"/>
          </a:xfrm>
          <a:prstGeom prst="rect">
            <a:avLst/>
          </a:prstGeom>
          <a:noFill/>
        </p:spPr>
        <p:txBody>
          <a:bodyPr wrap="square" lIns="91440" tIns="45720" rIns="91440" bIns="45720" rtlCol="0" anchor="t">
            <a:spAutoFit/>
          </a:bodyPr>
          <a:lstStyle/>
          <a:p>
            <a:endParaRPr lang="en-CA" sz="1600" b="1" i="1">
              <a:cs typeface="Calibri"/>
            </a:endParaRPr>
          </a:p>
        </p:txBody>
      </p:sp>
      <p:sp>
        <p:nvSpPr>
          <p:cNvPr id="229" name="TextBox 228">
            <a:extLst>
              <a:ext uri="{FF2B5EF4-FFF2-40B4-BE49-F238E27FC236}">
                <a16:creationId xmlns:a16="http://schemas.microsoft.com/office/drawing/2014/main" id="{4A73DCDC-B5F7-40D5-BE06-4C43B988A590}"/>
              </a:ext>
            </a:extLst>
          </p:cNvPr>
          <p:cNvSpPr txBox="1"/>
          <p:nvPr/>
        </p:nvSpPr>
        <p:spPr>
          <a:xfrm>
            <a:off x="4968971" y="3527224"/>
            <a:ext cx="3314670" cy="584775"/>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Note: Theatre Company will involve after school participation</a:t>
            </a:r>
            <a:endParaRPr lang="en-US" sz="1600" b="1">
              <a:cs typeface="Calibri"/>
            </a:endParaRPr>
          </a:p>
        </p:txBody>
      </p:sp>
      <p:sp>
        <p:nvSpPr>
          <p:cNvPr id="234" name="TextBox 233">
            <a:extLst>
              <a:ext uri="{FF2B5EF4-FFF2-40B4-BE49-F238E27FC236}">
                <a16:creationId xmlns:a16="http://schemas.microsoft.com/office/drawing/2014/main" id="{FC564B1C-5A73-4107-BCB7-0065E5505085}"/>
              </a:ext>
            </a:extLst>
          </p:cNvPr>
          <p:cNvSpPr txBox="1"/>
          <p:nvPr/>
        </p:nvSpPr>
        <p:spPr>
          <a:xfrm>
            <a:off x="608774" y="1198150"/>
            <a:ext cx="3581116" cy="1354217"/>
          </a:xfrm>
          <a:prstGeom prst="rect">
            <a:avLst/>
          </a:prstGeom>
          <a:solidFill>
            <a:srgbClr val="F7B5B5"/>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Drama 11/12:</a:t>
            </a:r>
            <a:r>
              <a:rPr lang="en-US" sz="2800"/>
              <a:t> </a:t>
            </a:r>
            <a:r>
              <a:rPr lang="en-US"/>
              <a:t>Stage, Tech or Acting! Lights-Camera, Film or Plays. Bring the joy of the arts to life in our fantastic theatre.</a:t>
            </a:r>
            <a:endParaRPr lang="en-US">
              <a:cs typeface="Calibri"/>
            </a:endParaRPr>
          </a:p>
        </p:txBody>
      </p:sp>
      <p:pic>
        <p:nvPicPr>
          <p:cNvPr id="236" name="Picture 236">
            <a:extLst>
              <a:ext uri="{FF2B5EF4-FFF2-40B4-BE49-F238E27FC236}">
                <a16:creationId xmlns:a16="http://schemas.microsoft.com/office/drawing/2014/main" id="{7B9A8FC7-1172-484A-A40B-6FE3C4ED1CF1}"/>
              </a:ext>
            </a:extLst>
          </p:cNvPr>
          <p:cNvPicPr>
            <a:picLocks noChangeAspect="1"/>
          </p:cNvPicPr>
          <p:nvPr/>
        </p:nvPicPr>
        <p:blipFill>
          <a:blip r:embed="rId2"/>
          <a:stretch>
            <a:fillRect/>
          </a:stretch>
        </p:blipFill>
        <p:spPr>
          <a:xfrm>
            <a:off x="1014337" y="3528449"/>
            <a:ext cx="1666210" cy="1244866"/>
          </a:xfrm>
          <a:prstGeom prst="rect">
            <a:avLst/>
          </a:prstGeom>
        </p:spPr>
      </p:pic>
      <p:pic>
        <p:nvPicPr>
          <p:cNvPr id="50" name="Picture 50" descr="A group of people posing for a photo&#10;&#10;Description automatically generated">
            <a:extLst>
              <a:ext uri="{FF2B5EF4-FFF2-40B4-BE49-F238E27FC236}">
                <a16:creationId xmlns:a16="http://schemas.microsoft.com/office/drawing/2014/main" id="{EB0E4ED4-E0CD-4A4E-AA6F-D24FFA40B56F}"/>
              </a:ext>
            </a:extLst>
          </p:cNvPr>
          <p:cNvPicPr>
            <a:picLocks noChangeAspect="1"/>
          </p:cNvPicPr>
          <p:nvPr/>
        </p:nvPicPr>
        <p:blipFill>
          <a:blip r:embed="rId3"/>
          <a:stretch>
            <a:fillRect/>
          </a:stretch>
        </p:blipFill>
        <p:spPr>
          <a:xfrm>
            <a:off x="2947494" y="3530552"/>
            <a:ext cx="1958039" cy="1466793"/>
          </a:xfrm>
          <a:prstGeom prst="rect">
            <a:avLst/>
          </a:prstGeom>
        </p:spPr>
      </p:pic>
      <p:pic>
        <p:nvPicPr>
          <p:cNvPr id="51" name="Picture 51" descr="A group of people wearing clothing&#10;&#10;Description automatically generated">
            <a:extLst>
              <a:ext uri="{FF2B5EF4-FFF2-40B4-BE49-F238E27FC236}">
                <a16:creationId xmlns:a16="http://schemas.microsoft.com/office/drawing/2014/main" id="{D2EEC57F-3344-4A30-B344-01A9AD7028D1}"/>
              </a:ext>
            </a:extLst>
          </p:cNvPr>
          <p:cNvPicPr>
            <a:picLocks noChangeAspect="1"/>
          </p:cNvPicPr>
          <p:nvPr/>
        </p:nvPicPr>
        <p:blipFill>
          <a:blip r:embed="rId4"/>
          <a:stretch>
            <a:fillRect/>
          </a:stretch>
        </p:blipFill>
        <p:spPr>
          <a:xfrm>
            <a:off x="948878" y="4989567"/>
            <a:ext cx="1666209" cy="1244445"/>
          </a:xfrm>
          <a:prstGeom prst="rect">
            <a:avLst/>
          </a:prstGeom>
        </p:spPr>
      </p:pic>
      <p:sp>
        <p:nvSpPr>
          <p:cNvPr id="145" name="TextBox 144">
            <a:extLst>
              <a:ext uri="{FF2B5EF4-FFF2-40B4-BE49-F238E27FC236}">
                <a16:creationId xmlns:a16="http://schemas.microsoft.com/office/drawing/2014/main" id="{25943F78-6990-495A-92F5-54AA793F83EE}"/>
              </a:ext>
            </a:extLst>
          </p:cNvPr>
          <p:cNvSpPr txBox="1"/>
          <p:nvPr/>
        </p:nvSpPr>
        <p:spPr>
          <a:xfrm>
            <a:off x="4569463" y="1200241"/>
            <a:ext cx="3816041" cy="1446550"/>
          </a:xfrm>
          <a:prstGeom prst="rect">
            <a:avLst/>
          </a:prstGeom>
          <a:solidFill>
            <a:srgbClr val="F7B5B5"/>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Theatre Company:</a:t>
            </a:r>
            <a:r>
              <a:rPr lang="en-US" sz="2800"/>
              <a:t> </a:t>
            </a:r>
            <a:r>
              <a:rPr lang="en-US" sz="2000"/>
              <a:t>Hands on, project-based course with multiple play productions: "E" Block class</a:t>
            </a:r>
            <a:endParaRPr lang="en-US" sz="2000">
              <a:cs typeface="Calibri"/>
            </a:endParaRPr>
          </a:p>
        </p:txBody>
      </p:sp>
      <p:pic>
        <p:nvPicPr>
          <p:cNvPr id="2" name="Picture 3">
            <a:extLst>
              <a:ext uri="{FF2B5EF4-FFF2-40B4-BE49-F238E27FC236}">
                <a16:creationId xmlns:a16="http://schemas.microsoft.com/office/drawing/2014/main" id="{9008331B-A4CA-47BB-AC72-06FCF8CE1871}"/>
              </a:ext>
            </a:extLst>
          </p:cNvPr>
          <p:cNvPicPr>
            <a:picLocks noChangeAspect="1"/>
          </p:cNvPicPr>
          <p:nvPr/>
        </p:nvPicPr>
        <p:blipFill>
          <a:blip r:embed="rId5"/>
          <a:stretch>
            <a:fillRect/>
          </a:stretch>
        </p:blipFill>
        <p:spPr>
          <a:xfrm>
            <a:off x="5120860" y="4151576"/>
            <a:ext cx="2464831" cy="1846515"/>
          </a:xfrm>
          <a:prstGeom prst="rect">
            <a:avLst/>
          </a:prstGeom>
        </p:spPr>
      </p:pic>
      <p:sp>
        <p:nvSpPr>
          <p:cNvPr id="4" name="Arrow: Right 3">
            <a:extLst>
              <a:ext uri="{FF2B5EF4-FFF2-40B4-BE49-F238E27FC236}">
                <a16:creationId xmlns:a16="http://schemas.microsoft.com/office/drawing/2014/main" id="{7FEADEBC-81BA-433E-AB0E-379E7EFBE6AE}"/>
              </a:ext>
            </a:extLst>
          </p:cNvPr>
          <p:cNvSpPr/>
          <p:nvPr/>
        </p:nvSpPr>
        <p:spPr>
          <a:xfrm rot="2940000">
            <a:off x="5205918" y="3060163"/>
            <a:ext cx="640056" cy="149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453537"/>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F370E-425D-5694-05BE-1EBE3E5DD1D0}"/>
              </a:ext>
            </a:extLst>
          </p:cNvPr>
          <p:cNvSpPr>
            <a:spLocks noGrp="1"/>
          </p:cNvSpPr>
          <p:nvPr>
            <p:ph type="title"/>
          </p:nvPr>
        </p:nvSpPr>
        <p:spPr>
          <a:xfrm>
            <a:off x="6059983" y="741391"/>
            <a:ext cx="2526926" cy="1616203"/>
          </a:xfrm>
        </p:spPr>
        <p:txBody>
          <a:bodyPr anchor="b">
            <a:normAutofit/>
          </a:bodyPr>
          <a:lstStyle/>
          <a:p>
            <a:r>
              <a:rPr lang="en-US" sz="2600" b="1">
                <a:ea typeface="Calibri Light"/>
                <a:cs typeface="Calibri Light"/>
              </a:rPr>
              <a:t>Welcome to Course Selection! </a:t>
            </a:r>
            <a:br>
              <a:rPr lang="en-US" sz="2600">
                <a:ea typeface="Calibri Light"/>
                <a:cs typeface="Calibri Light"/>
              </a:rPr>
            </a:br>
            <a:endParaRPr lang="en-US" sz="2600" b="1">
              <a:ea typeface="Calibri Light"/>
              <a:cs typeface="Calibri Light"/>
            </a:endParaRPr>
          </a:p>
        </p:txBody>
      </p:sp>
      <p:pic>
        <p:nvPicPr>
          <p:cNvPr id="7" name="Picture 6" descr="Drawings on colorful paper">
            <a:extLst>
              <a:ext uri="{FF2B5EF4-FFF2-40B4-BE49-F238E27FC236}">
                <a16:creationId xmlns:a16="http://schemas.microsoft.com/office/drawing/2014/main" id="{B9652EFA-3319-9E8B-31D2-990426AC24E4}"/>
              </a:ext>
            </a:extLst>
          </p:cNvPr>
          <p:cNvPicPr>
            <a:picLocks noChangeAspect="1"/>
          </p:cNvPicPr>
          <p:nvPr/>
        </p:nvPicPr>
        <p:blipFill>
          <a:blip r:embed="rId2"/>
          <a:srcRect l="10073" r="36057" b="-3"/>
          <a:stretch>
            <a:fillRect/>
          </a:stretch>
        </p:blipFill>
        <p:spPr>
          <a:xfrm>
            <a:off x="20" y="10"/>
            <a:ext cx="5542677" cy="6857990"/>
          </a:xfrm>
          <a:prstGeom prst="rect">
            <a:avLst/>
          </a:prstGeom>
        </p:spPr>
      </p:pic>
      <p:sp>
        <p:nvSpPr>
          <p:cNvPr id="5" name="Content Placeholder 4">
            <a:extLst>
              <a:ext uri="{FF2B5EF4-FFF2-40B4-BE49-F238E27FC236}">
                <a16:creationId xmlns:a16="http://schemas.microsoft.com/office/drawing/2014/main" id="{539E6213-CCC5-6066-3A93-0D98358F9031}"/>
              </a:ext>
            </a:extLst>
          </p:cNvPr>
          <p:cNvSpPr>
            <a:spLocks noGrp="1"/>
          </p:cNvSpPr>
          <p:nvPr>
            <p:ph idx="1"/>
          </p:nvPr>
        </p:nvSpPr>
        <p:spPr>
          <a:xfrm>
            <a:off x="5695345" y="1699016"/>
            <a:ext cx="3333337" cy="4338389"/>
          </a:xfrm>
        </p:spPr>
        <p:txBody>
          <a:bodyPr vert="horz" lIns="91440" tIns="45720" rIns="91440" bIns="45720" rtlCol="0" anchor="t">
            <a:noAutofit/>
          </a:bodyPr>
          <a:lstStyle/>
          <a:p>
            <a:pPr marL="173990" indent="-173990">
              <a:spcBef>
                <a:spcPts val="700"/>
              </a:spcBef>
            </a:pPr>
            <a:r>
              <a:rPr lang="en-US" b="1" dirty="0">
                <a:solidFill>
                  <a:srgbClr val="00B0F0"/>
                </a:solidFill>
                <a:ea typeface="Calibri"/>
                <a:cs typeface="Calibri"/>
              </a:rPr>
              <a:t>Grad Program</a:t>
            </a:r>
            <a:endParaRPr lang="en-US" dirty="0">
              <a:ea typeface="Calibri"/>
              <a:cs typeface="Calibri"/>
            </a:endParaRPr>
          </a:p>
          <a:p>
            <a:r>
              <a:rPr lang="en-US" b="1" dirty="0">
                <a:solidFill>
                  <a:srgbClr val="00B0F0"/>
                </a:solidFill>
                <a:ea typeface="Calibri"/>
                <a:cs typeface="Calibri"/>
              </a:rPr>
              <a:t>Extended Day Timetable</a:t>
            </a:r>
            <a:endParaRPr lang="en-US" dirty="0">
              <a:solidFill>
                <a:srgbClr val="00B0F0"/>
              </a:solidFill>
              <a:ea typeface="Calibri"/>
              <a:cs typeface="Calibri"/>
            </a:endParaRPr>
          </a:p>
          <a:p>
            <a:r>
              <a:rPr lang="en-US" b="1" dirty="0">
                <a:solidFill>
                  <a:srgbClr val="00B0F0"/>
                </a:solidFill>
                <a:ea typeface="Calibri"/>
                <a:cs typeface="Calibri"/>
              </a:rPr>
              <a:t>French Immersion</a:t>
            </a:r>
          </a:p>
          <a:p>
            <a:r>
              <a:rPr lang="en-US" b="1" dirty="0">
                <a:solidFill>
                  <a:srgbClr val="00B0F0"/>
                </a:solidFill>
                <a:ea typeface="Calibri"/>
                <a:cs typeface="Calibri"/>
              </a:rPr>
              <a:t>Required Academics</a:t>
            </a:r>
          </a:p>
          <a:p>
            <a:r>
              <a:rPr lang="en-US" b="1" dirty="0">
                <a:solidFill>
                  <a:srgbClr val="00B0F0"/>
                </a:solidFill>
                <a:ea typeface="Calibri"/>
                <a:cs typeface="Calibri"/>
              </a:rPr>
              <a:t>HYBRID Options</a:t>
            </a:r>
          </a:p>
          <a:p>
            <a:r>
              <a:rPr lang="en-US" b="1" dirty="0">
                <a:solidFill>
                  <a:srgbClr val="00B0F0"/>
                </a:solidFill>
                <a:ea typeface="Calibri"/>
                <a:cs typeface="Calibri"/>
              </a:rPr>
              <a:t>Specialty Programs</a:t>
            </a:r>
            <a:endParaRPr lang="en-US" dirty="0">
              <a:solidFill>
                <a:srgbClr val="000000"/>
              </a:solidFill>
              <a:ea typeface="Calibri"/>
              <a:cs typeface="Calibri"/>
            </a:endParaRPr>
          </a:p>
          <a:p>
            <a:r>
              <a:rPr lang="en-US" b="1" dirty="0">
                <a:solidFill>
                  <a:srgbClr val="00B0F0"/>
                </a:solidFill>
                <a:ea typeface="Calibri"/>
                <a:cs typeface="Calibri"/>
              </a:rPr>
              <a:t>Electives</a:t>
            </a:r>
            <a:endParaRPr lang="en-US" dirty="0">
              <a:ea typeface="Calibri"/>
              <a:cs typeface="Calibri"/>
            </a:endParaRPr>
          </a:p>
          <a:p>
            <a:r>
              <a:rPr lang="en-US" b="1" dirty="0">
                <a:solidFill>
                  <a:srgbClr val="00B0F0"/>
                </a:solidFill>
                <a:ea typeface="Calibri"/>
                <a:cs typeface="Calibri"/>
              </a:rPr>
              <a:t>Resources</a:t>
            </a:r>
          </a:p>
          <a:p>
            <a:r>
              <a:rPr lang="en-US" b="1" dirty="0">
                <a:solidFill>
                  <a:srgbClr val="00B0F0"/>
                </a:solidFill>
                <a:ea typeface="Calibri"/>
                <a:cs typeface="Calibri"/>
              </a:rPr>
              <a:t>MYEDBC Input</a:t>
            </a:r>
          </a:p>
          <a:p>
            <a:r>
              <a:rPr lang="en-US" b="1" dirty="0">
                <a:solidFill>
                  <a:srgbClr val="00B0F0"/>
                </a:solidFill>
                <a:ea typeface="Calibri"/>
                <a:cs typeface="Calibri"/>
              </a:rPr>
              <a:t>Recap</a:t>
            </a:r>
            <a:endParaRPr lang="en-US" dirty="0"/>
          </a:p>
          <a:p>
            <a:r>
              <a:rPr lang="en-US" b="1" dirty="0">
                <a:solidFill>
                  <a:srgbClr val="00B0F0"/>
                </a:solidFill>
                <a:ea typeface="Calibri"/>
                <a:cs typeface="Calibri"/>
              </a:rPr>
              <a:t>Questions</a:t>
            </a:r>
          </a:p>
          <a:p>
            <a:pPr lvl="2">
              <a:buFont typeface="Wingdings" panose="020B0604020202020204" pitchFamily="34" charset="0"/>
              <a:buChar char="§"/>
            </a:pPr>
            <a:endParaRPr lang="en-US" i="1">
              <a:ea typeface="Calibri"/>
              <a:cs typeface="Calibri"/>
            </a:endParaRPr>
          </a:p>
          <a:p>
            <a:pPr lvl="1">
              <a:buFont typeface="Courier New" panose="020B0604020202020204" pitchFamily="34" charset="0"/>
              <a:buChar char="o"/>
            </a:pPr>
            <a:endParaRPr lang="en-US">
              <a:ea typeface="Calibri"/>
              <a:cs typeface="Calibri"/>
            </a:endParaRPr>
          </a:p>
        </p:txBody>
      </p:sp>
    </p:spTree>
    <p:extLst>
      <p:ext uri="{BB962C8B-B14F-4D97-AF65-F5344CB8AC3E}">
        <p14:creationId xmlns:p14="http://schemas.microsoft.com/office/powerpoint/2010/main" val="1882592409"/>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a:off x="2595246" y="335083"/>
            <a:ext cx="3953507" cy="695325"/>
          </a:xfrm>
          <a:prstGeom prst="flowChartAlternate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sz="3600" b="1">
                <a:latin typeface="Arial Black" pitchFamily="34" charset="0"/>
              </a:rPr>
              <a:t>MUSIC</a:t>
            </a:r>
          </a:p>
        </p:txBody>
      </p:sp>
      <p:sp>
        <p:nvSpPr>
          <p:cNvPr id="28682" name="AutoShape 10"/>
          <p:cNvSpPr>
            <a:spLocks noChangeArrowheads="1"/>
          </p:cNvSpPr>
          <p:nvPr/>
        </p:nvSpPr>
        <p:spPr bwMode="auto">
          <a:xfrm>
            <a:off x="928292" y="3634169"/>
            <a:ext cx="7630217" cy="814371"/>
          </a:xfrm>
          <a:prstGeom prst="flowChart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a:defRPr/>
            </a:pPr>
            <a:r>
              <a:rPr lang="en-US" sz="2800" b="1">
                <a:latin typeface="Arial"/>
                <a:cs typeface="Arial"/>
              </a:rPr>
              <a:t>Sr. Jazz Band </a:t>
            </a:r>
            <a:r>
              <a:rPr lang="en-US" sz="2400" b="1">
                <a:latin typeface="Arial"/>
                <a:cs typeface="Arial"/>
              </a:rPr>
              <a:t>E Block </a:t>
            </a:r>
            <a:endParaRPr lang="en-US" b="1">
              <a:latin typeface="Arial"/>
              <a:cs typeface="Arial"/>
            </a:endParaRPr>
          </a:p>
          <a:p>
            <a:pPr algn="ctr">
              <a:defRPr/>
            </a:pPr>
            <a:r>
              <a:rPr lang="en-US" sz="1200" b="1">
                <a:latin typeface="Arial"/>
                <a:cs typeface="Arial"/>
              </a:rPr>
              <a:t>10’s-12’s who are not in regular band can take this class with director approval</a:t>
            </a:r>
          </a:p>
          <a:p>
            <a:pPr algn="ctr">
              <a:defRPr/>
            </a:pPr>
            <a:endParaRPr lang="en-US">
              <a:solidFill>
                <a:schemeClr val="bg1"/>
              </a:solidFill>
              <a:latin typeface="Arial" pitchFamily="34" charset="0"/>
              <a:cs typeface="Arial" pitchFamily="34" charset="0"/>
            </a:endParaRPr>
          </a:p>
        </p:txBody>
      </p:sp>
      <p:sp>
        <p:nvSpPr>
          <p:cNvPr id="19" name="AutoShape 5"/>
          <p:cNvSpPr>
            <a:spLocks noChangeArrowheads="1"/>
          </p:cNvSpPr>
          <p:nvPr/>
        </p:nvSpPr>
        <p:spPr bwMode="auto">
          <a:xfrm>
            <a:off x="1463646" y="1174433"/>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11 Concert Band</a:t>
            </a:r>
          </a:p>
        </p:txBody>
      </p:sp>
      <p:sp>
        <p:nvSpPr>
          <p:cNvPr id="20" name="AutoShape 5"/>
          <p:cNvSpPr>
            <a:spLocks noChangeArrowheads="1"/>
          </p:cNvSpPr>
          <p:nvPr/>
        </p:nvSpPr>
        <p:spPr bwMode="auto">
          <a:xfrm>
            <a:off x="5343437" y="1101571"/>
            <a:ext cx="1995963"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12 </a:t>
            </a:r>
            <a:endParaRPr lang="en-US"/>
          </a:p>
          <a:p>
            <a:pPr algn="ctr">
              <a:defRPr/>
            </a:pPr>
            <a:r>
              <a:rPr lang="en-US" b="1">
                <a:latin typeface="Arial"/>
                <a:cs typeface="Arial"/>
              </a:rPr>
              <a:t>Concert Band</a:t>
            </a:r>
            <a:endParaRPr lang="en-US"/>
          </a:p>
        </p:txBody>
      </p:sp>
      <p:sp>
        <p:nvSpPr>
          <p:cNvPr id="21" name="Down Arrow 20"/>
          <p:cNvSpPr/>
          <p:nvPr/>
        </p:nvSpPr>
        <p:spPr>
          <a:xfrm rot="16200000">
            <a:off x="4128049" y="631659"/>
            <a:ext cx="329996" cy="1812974"/>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4" name="Picture 4" descr="A group of people in a room&#10;&#10;Description automatically generated">
            <a:extLst>
              <a:ext uri="{FF2B5EF4-FFF2-40B4-BE49-F238E27FC236}">
                <a16:creationId xmlns:a16="http://schemas.microsoft.com/office/drawing/2014/main" id="{6C74E5F9-5DC6-4495-B196-37BC3F16D5A5}"/>
              </a:ext>
            </a:extLst>
          </p:cNvPr>
          <p:cNvPicPr>
            <a:picLocks noChangeAspect="1"/>
          </p:cNvPicPr>
          <p:nvPr/>
        </p:nvPicPr>
        <p:blipFill>
          <a:blip r:embed="rId3"/>
          <a:stretch>
            <a:fillRect/>
          </a:stretch>
        </p:blipFill>
        <p:spPr>
          <a:xfrm>
            <a:off x="6006032" y="4603806"/>
            <a:ext cx="2552437" cy="1510199"/>
          </a:xfrm>
          <a:prstGeom prst="rect">
            <a:avLst/>
          </a:prstGeom>
        </p:spPr>
      </p:pic>
      <p:pic>
        <p:nvPicPr>
          <p:cNvPr id="2" name="Picture 4">
            <a:extLst>
              <a:ext uri="{FF2B5EF4-FFF2-40B4-BE49-F238E27FC236}">
                <a16:creationId xmlns:a16="http://schemas.microsoft.com/office/drawing/2014/main" id="{3694087B-8E1E-BCDC-4163-756D67D5ADDB}"/>
              </a:ext>
            </a:extLst>
          </p:cNvPr>
          <p:cNvPicPr>
            <a:picLocks noChangeAspect="1"/>
          </p:cNvPicPr>
          <p:nvPr/>
        </p:nvPicPr>
        <p:blipFill>
          <a:blip r:embed="rId4"/>
          <a:stretch>
            <a:fillRect/>
          </a:stretch>
        </p:blipFill>
        <p:spPr>
          <a:xfrm>
            <a:off x="3386557" y="4605504"/>
            <a:ext cx="2557044" cy="1505264"/>
          </a:xfrm>
          <a:prstGeom prst="rect">
            <a:avLst/>
          </a:prstGeom>
        </p:spPr>
      </p:pic>
      <p:pic>
        <p:nvPicPr>
          <p:cNvPr id="5" name="Picture 5">
            <a:extLst>
              <a:ext uri="{FF2B5EF4-FFF2-40B4-BE49-F238E27FC236}">
                <a16:creationId xmlns:a16="http://schemas.microsoft.com/office/drawing/2014/main" id="{F5C7764E-8C62-2197-4E4D-ED9838AD1B8D}"/>
              </a:ext>
            </a:extLst>
          </p:cNvPr>
          <p:cNvPicPr>
            <a:picLocks noChangeAspect="1"/>
          </p:cNvPicPr>
          <p:nvPr/>
        </p:nvPicPr>
        <p:blipFill>
          <a:blip r:embed="rId5"/>
          <a:stretch>
            <a:fillRect/>
          </a:stretch>
        </p:blipFill>
        <p:spPr>
          <a:xfrm>
            <a:off x="928404" y="4605504"/>
            <a:ext cx="2399938" cy="1506886"/>
          </a:xfrm>
          <a:prstGeom prst="rect">
            <a:avLst/>
          </a:prstGeom>
        </p:spPr>
      </p:pic>
      <p:sp>
        <p:nvSpPr>
          <p:cNvPr id="3" name="AutoShape 5">
            <a:extLst>
              <a:ext uri="{FF2B5EF4-FFF2-40B4-BE49-F238E27FC236}">
                <a16:creationId xmlns:a16="http://schemas.microsoft.com/office/drawing/2014/main" id="{4FDB2055-2621-82F6-B1B9-EEC1D9A256C5}"/>
              </a:ext>
            </a:extLst>
          </p:cNvPr>
          <p:cNvSpPr>
            <a:spLocks noChangeArrowheads="1"/>
          </p:cNvSpPr>
          <p:nvPr/>
        </p:nvSpPr>
        <p:spPr bwMode="auto">
          <a:xfrm>
            <a:off x="1482461" y="1964655"/>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11 Guitar</a:t>
            </a:r>
          </a:p>
        </p:txBody>
      </p:sp>
      <p:sp>
        <p:nvSpPr>
          <p:cNvPr id="7" name="AutoShape 5">
            <a:extLst>
              <a:ext uri="{FF2B5EF4-FFF2-40B4-BE49-F238E27FC236}">
                <a16:creationId xmlns:a16="http://schemas.microsoft.com/office/drawing/2014/main" id="{A7EE4472-D67F-FCAE-B0E4-6CD8767C51DC}"/>
              </a:ext>
            </a:extLst>
          </p:cNvPr>
          <p:cNvSpPr>
            <a:spLocks noChangeArrowheads="1"/>
          </p:cNvSpPr>
          <p:nvPr/>
        </p:nvSpPr>
        <p:spPr bwMode="auto">
          <a:xfrm>
            <a:off x="5362252" y="1891793"/>
            <a:ext cx="1995963"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12 </a:t>
            </a:r>
            <a:endParaRPr lang="en-US"/>
          </a:p>
          <a:p>
            <a:pPr algn="ctr">
              <a:defRPr/>
            </a:pPr>
            <a:r>
              <a:rPr lang="en-US" b="1">
                <a:latin typeface="Arial"/>
                <a:cs typeface="Arial"/>
              </a:rPr>
              <a:t>Guitar</a:t>
            </a:r>
            <a:endParaRPr lang="en-US"/>
          </a:p>
        </p:txBody>
      </p:sp>
      <p:sp>
        <p:nvSpPr>
          <p:cNvPr id="8" name="Down Arrow 20">
            <a:extLst>
              <a:ext uri="{FF2B5EF4-FFF2-40B4-BE49-F238E27FC236}">
                <a16:creationId xmlns:a16="http://schemas.microsoft.com/office/drawing/2014/main" id="{1713222F-CEDE-75BF-7A10-252C51D3BFDB}"/>
              </a:ext>
            </a:extLst>
          </p:cNvPr>
          <p:cNvSpPr/>
          <p:nvPr/>
        </p:nvSpPr>
        <p:spPr>
          <a:xfrm rot="16200000">
            <a:off x="4146864" y="1421881"/>
            <a:ext cx="329996" cy="1812974"/>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6" name="AutoShape 5">
            <a:extLst>
              <a:ext uri="{FF2B5EF4-FFF2-40B4-BE49-F238E27FC236}">
                <a16:creationId xmlns:a16="http://schemas.microsoft.com/office/drawing/2014/main" id="{7A7AFBFF-CBBA-E90E-4205-A0AB7EC6615A}"/>
              </a:ext>
            </a:extLst>
          </p:cNvPr>
          <p:cNvSpPr>
            <a:spLocks noChangeArrowheads="1"/>
          </p:cNvSpPr>
          <p:nvPr/>
        </p:nvSpPr>
        <p:spPr bwMode="auto">
          <a:xfrm>
            <a:off x="1489305" y="2792816"/>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11 Choir</a:t>
            </a:r>
          </a:p>
        </p:txBody>
      </p:sp>
      <p:sp>
        <p:nvSpPr>
          <p:cNvPr id="9" name="AutoShape 5">
            <a:extLst>
              <a:ext uri="{FF2B5EF4-FFF2-40B4-BE49-F238E27FC236}">
                <a16:creationId xmlns:a16="http://schemas.microsoft.com/office/drawing/2014/main" id="{25109454-C577-500E-3857-7BDA191C60FF}"/>
              </a:ext>
            </a:extLst>
          </p:cNvPr>
          <p:cNvSpPr>
            <a:spLocks noChangeArrowheads="1"/>
          </p:cNvSpPr>
          <p:nvPr/>
        </p:nvSpPr>
        <p:spPr bwMode="auto">
          <a:xfrm>
            <a:off x="5369096" y="2719954"/>
            <a:ext cx="1995963"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12 </a:t>
            </a:r>
            <a:endParaRPr lang="en-US"/>
          </a:p>
          <a:p>
            <a:pPr algn="ctr">
              <a:defRPr/>
            </a:pPr>
            <a:r>
              <a:rPr lang="en-US" b="1">
                <a:latin typeface="Arial"/>
                <a:cs typeface="Arial"/>
              </a:rPr>
              <a:t>Choir</a:t>
            </a:r>
            <a:endParaRPr lang="en-US"/>
          </a:p>
        </p:txBody>
      </p:sp>
      <p:sp>
        <p:nvSpPr>
          <p:cNvPr id="10" name="Down Arrow 20">
            <a:extLst>
              <a:ext uri="{FF2B5EF4-FFF2-40B4-BE49-F238E27FC236}">
                <a16:creationId xmlns:a16="http://schemas.microsoft.com/office/drawing/2014/main" id="{1FE99723-FBFE-AD1F-609E-37FED9BA3524}"/>
              </a:ext>
            </a:extLst>
          </p:cNvPr>
          <p:cNvSpPr/>
          <p:nvPr/>
        </p:nvSpPr>
        <p:spPr>
          <a:xfrm rot="16200000">
            <a:off x="4153708" y="2250042"/>
            <a:ext cx="329996" cy="1812974"/>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3196722468"/>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3449638" y="304800"/>
            <a:ext cx="3723346" cy="963613"/>
          </a:xfrm>
          <a:prstGeom prst="flowChartAlternateProcess">
            <a:avLst/>
          </a:prstGeom>
          <a:gradFill>
            <a:gsLst>
              <a:gs pos="0">
                <a:srgbClr val="FF0000"/>
              </a:gs>
              <a:gs pos="100000">
                <a:schemeClr val="bg1"/>
              </a:gs>
            </a:gsLst>
            <a:lin ang="5400000" scaled="1"/>
          </a:gradFill>
          <a:ln w="38100">
            <a:solidFill>
              <a:srgbClr val="FF66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800" b="1">
                <a:latin typeface="Arial Black"/>
              </a:rPr>
              <a:t>HOME ECONOMICS</a:t>
            </a:r>
            <a:endParaRPr lang="en-US" sz="2800">
              <a:latin typeface="Arial Black"/>
            </a:endParaRPr>
          </a:p>
        </p:txBody>
      </p:sp>
      <p:sp>
        <p:nvSpPr>
          <p:cNvPr id="26627" name="AutoShape 4"/>
          <p:cNvSpPr>
            <a:spLocks noChangeArrowheads="1"/>
          </p:cNvSpPr>
          <p:nvPr/>
        </p:nvSpPr>
        <p:spPr bwMode="auto">
          <a:xfrm>
            <a:off x="275704" y="2332313"/>
            <a:ext cx="1247775" cy="858837"/>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Textiles 11</a:t>
            </a:r>
          </a:p>
        </p:txBody>
      </p:sp>
      <p:sp>
        <p:nvSpPr>
          <p:cNvPr id="26628" name="AutoShape 9"/>
          <p:cNvSpPr>
            <a:spLocks noChangeArrowheads="1"/>
          </p:cNvSpPr>
          <p:nvPr/>
        </p:nvSpPr>
        <p:spPr bwMode="auto">
          <a:xfrm>
            <a:off x="1775692" y="2332313"/>
            <a:ext cx="1352550" cy="856816"/>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Foods </a:t>
            </a:r>
          </a:p>
          <a:p>
            <a:pPr algn="ctr"/>
            <a:r>
              <a:rPr lang="en-US" altLang="en-US" b="1">
                <a:latin typeface="Arial" pitchFamily="34" charset="0"/>
              </a:rPr>
              <a:t>11</a:t>
            </a:r>
          </a:p>
        </p:txBody>
      </p:sp>
      <p:cxnSp>
        <p:nvCxnSpPr>
          <p:cNvPr id="72" name="Straight Connector 71"/>
          <p:cNvCxnSpPr>
            <a:stCxn id="26627" idx="2"/>
            <a:endCxn id="26627" idx="2"/>
          </p:cNvCxnSpPr>
          <p:nvPr/>
        </p:nvCxnSpPr>
        <p:spPr>
          <a:xfrm>
            <a:off x="899592" y="319115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AutoShape 4"/>
          <p:cNvSpPr>
            <a:spLocks noChangeArrowheads="1"/>
          </p:cNvSpPr>
          <p:nvPr/>
        </p:nvSpPr>
        <p:spPr bwMode="auto">
          <a:xfrm>
            <a:off x="275704" y="3530478"/>
            <a:ext cx="1247775" cy="858837"/>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Textiles 12</a:t>
            </a:r>
          </a:p>
        </p:txBody>
      </p:sp>
      <p:sp>
        <p:nvSpPr>
          <p:cNvPr id="19" name="AutoShape 9"/>
          <p:cNvSpPr>
            <a:spLocks noChangeArrowheads="1"/>
          </p:cNvSpPr>
          <p:nvPr/>
        </p:nvSpPr>
        <p:spPr bwMode="auto">
          <a:xfrm>
            <a:off x="1775692" y="3537426"/>
            <a:ext cx="1352550" cy="856816"/>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Foods </a:t>
            </a:r>
          </a:p>
          <a:p>
            <a:pPr algn="ctr"/>
            <a:r>
              <a:rPr lang="en-US" altLang="en-US" b="1">
                <a:latin typeface="Arial" pitchFamily="34" charset="0"/>
              </a:rPr>
              <a:t>12</a:t>
            </a:r>
          </a:p>
        </p:txBody>
      </p:sp>
      <p:sp>
        <p:nvSpPr>
          <p:cNvPr id="10" name="AutoShape 4">
            <a:extLst>
              <a:ext uri="{FF2B5EF4-FFF2-40B4-BE49-F238E27FC236}">
                <a16:creationId xmlns:a16="http://schemas.microsoft.com/office/drawing/2014/main" id="{B3801BDE-F20F-4131-A355-6B452898D8D7}"/>
              </a:ext>
            </a:extLst>
          </p:cNvPr>
          <p:cNvSpPr>
            <a:spLocks noChangeArrowheads="1"/>
          </p:cNvSpPr>
          <p:nvPr/>
        </p:nvSpPr>
        <p:spPr bwMode="auto">
          <a:xfrm>
            <a:off x="146297" y="5386385"/>
            <a:ext cx="1506588" cy="1250019"/>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sz="1400" b="1">
              <a:latin typeface="Arial"/>
              <a:cs typeface="Arial"/>
            </a:endParaRPr>
          </a:p>
          <a:p>
            <a:pPr algn="ctr"/>
            <a:r>
              <a:rPr lang="en-US" altLang="en-US" b="1">
                <a:latin typeface="Arial"/>
                <a:cs typeface="Arial"/>
              </a:rPr>
              <a:t>Psychology 11</a:t>
            </a:r>
            <a:endParaRPr lang="en-US"/>
          </a:p>
        </p:txBody>
      </p:sp>
      <p:sp>
        <p:nvSpPr>
          <p:cNvPr id="12" name="AutoShape 4">
            <a:extLst>
              <a:ext uri="{FF2B5EF4-FFF2-40B4-BE49-F238E27FC236}">
                <a16:creationId xmlns:a16="http://schemas.microsoft.com/office/drawing/2014/main" id="{E2B4E099-9674-4DC3-980A-9B9574DAB568}"/>
              </a:ext>
            </a:extLst>
          </p:cNvPr>
          <p:cNvSpPr>
            <a:spLocks noChangeArrowheads="1"/>
          </p:cNvSpPr>
          <p:nvPr/>
        </p:nvSpPr>
        <p:spPr bwMode="auto">
          <a:xfrm>
            <a:off x="1750360" y="5385787"/>
            <a:ext cx="1773514" cy="1250019"/>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sz="1400" b="1">
              <a:latin typeface="Arial"/>
              <a:cs typeface="Arial"/>
            </a:endParaRPr>
          </a:p>
          <a:p>
            <a:pPr algn="ctr"/>
            <a:r>
              <a:rPr lang="en-US" altLang="en-US" b="1" dirty="0">
                <a:latin typeface="Arial"/>
                <a:cs typeface="Arial"/>
              </a:rPr>
              <a:t>Relationships &amp; Caregiving</a:t>
            </a:r>
          </a:p>
          <a:p>
            <a:pPr algn="ctr"/>
            <a:r>
              <a:rPr lang="en-US" altLang="en-US" b="1" dirty="0">
                <a:latin typeface="Arial"/>
                <a:cs typeface="Arial"/>
              </a:rPr>
              <a:t>11/12</a:t>
            </a:r>
          </a:p>
        </p:txBody>
      </p:sp>
      <p:pic>
        <p:nvPicPr>
          <p:cNvPr id="2" name="Picture 2" descr="A picture containing text, indoor, table, office&#10;&#10;Description automatically generated">
            <a:extLst>
              <a:ext uri="{FF2B5EF4-FFF2-40B4-BE49-F238E27FC236}">
                <a16:creationId xmlns:a16="http://schemas.microsoft.com/office/drawing/2014/main" id="{07259065-AA05-43F5-8F92-3D4BB33D7009}"/>
              </a:ext>
            </a:extLst>
          </p:cNvPr>
          <p:cNvPicPr>
            <a:picLocks noChangeAspect="1"/>
          </p:cNvPicPr>
          <p:nvPr/>
        </p:nvPicPr>
        <p:blipFill>
          <a:blip r:embed="rId3"/>
          <a:stretch>
            <a:fillRect/>
          </a:stretch>
        </p:blipFill>
        <p:spPr>
          <a:xfrm>
            <a:off x="3658160" y="4212848"/>
            <a:ext cx="2462584" cy="2059536"/>
          </a:xfrm>
          <a:prstGeom prst="rect">
            <a:avLst/>
          </a:prstGeom>
        </p:spPr>
      </p:pic>
      <p:pic>
        <p:nvPicPr>
          <p:cNvPr id="4" name="Picture 4">
            <a:extLst>
              <a:ext uri="{FF2B5EF4-FFF2-40B4-BE49-F238E27FC236}">
                <a16:creationId xmlns:a16="http://schemas.microsoft.com/office/drawing/2014/main" id="{1F85E96B-0A52-4D46-A9BF-A6896F8C5C9A}"/>
              </a:ext>
            </a:extLst>
          </p:cNvPr>
          <p:cNvPicPr>
            <a:picLocks noChangeAspect="1"/>
          </p:cNvPicPr>
          <p:nvPr/>
        </p:nvPicPr>
        <p:blipFill>
          <a:blip r:embed="rId4"/>
          <a:stretch>
            <a:fillRect/>
          </a:stretch>
        </p:blipFill>
        <p:spPr>
          <a:xfrm rot="5400000">
            <a:off x="3055312" y="1804337"/>
            <a:ext cx="2560995" cy="1916529"/>
          </a:xfrm>
          <a:prstGeom prst="rect">
            <a:avLst/>
          </a:prstGeom>
        </p:spPr>
      </p:pic>
      <p:pic>
        <p:nvPicPr>
          <p:cNvPr id="5" name="Picture 5">
            <a:extLst>
              <a:ext uri="{FF2B5EF4-FFF2-40B4-BE49-F238E27FC236}">
                <a16:creationId xmlns:a16="http://schemas.microsoft.com/office/drawing/2014/main" id="{4FBFB13B-F81A-461A-AB00-0C9BD41D8E15}"/>
              </a:ext>
            </a:extLst>
          </p:cNvPr>
          <p:cNvPicPr>
            <a:picLocks noChangeAspect="1"/>
          </p:cNvPicPr>
          <p:nvPr/>
        </p:nvPicPr>
        <p:blipFill>
          <a:blip r:embed="rId5"/>
          <a:stretch>
            <a:fillRect/>
          </a:stretch>
        </p:blipFill>
        <p:spPr>
          <a:xfrm>
            <a:off x="7346976" y="134894"/>
            <a:ext cx="1367935" cy="1254088"/>
          </a:xfrm>
          <a:prstGeom prst="rect">
            <a:avLst/>
          </a:prstGeom>
        </p:spPr>
      </p:pic>
      <p:pic>
        <p:nvPicPr>
          <p:cNvPr id="6" name="Picture 7">
            <a:extLst>
              <a:ext uri="{FF2B5EF4-FFF2-40B4-BE49-F238E27FC236}">
                <a16:creationId xmlns:a16="http://schemas.microsoft.com/office/drawing/2014/main" id="{DBA08841-1208-41F8-BAAD-4A1BD232669B}"/>
              </a:ext>
            </a:extLst>
          </p:cNvPr>
          <p:cNvPicPr>
            <a:picLocks noChangeAspect="1"/>
          </p:cNvPicPr>
          <p:nvPr/>
        </p:nvPicPr>
        <p:blipFill>
          <a:blip r:embed="rId6"/>
          <a:stretch>
            <a:fillRect/>
          </a:stretch>
        </p:blipFill>
        <p:spPr>
          <a:xfrm rot="5400000">
            <a:off x="1674295" y="726979"/>
            <a:ext cx="1683710" cy="1267002"/>
          </a:xfrm>
          <a:prstGeom prst="rect">
            <a:avLst/>
          </a:prstGeom>
        </p:spPr>
      </p:pic>
      <p:pic>
        <p:nvPicPr>
          <p:cNvPr id="7" name="Picture 7" descr="A picture containing person, indoor&#10;&#10;Description automatically generated">
            <a:extLst>
              <a:ext uri="{FF2B5EF4-FFF2-40B4-BE49-F238E27FC236}">
                <a16:creationId xmlns:a16="http://schemas.microsoft.com/office/drawing/2014/main" id="{48293E74-D1C1-E952-C2F6-2718A61769B7}"/>
              </a:ext>
            </a:extLst>
          </p:cNvPr>
          <p:cNvPicPr>
            <a:picLocks noChangeAspect="1"/>
          </p:cNvPicPr>
          <p:nvPr/>
        </p:nvPicPr>
        <p:blipFill>
          <a:blip r:embed="rId7"/>
          <a:stretch>
            <a:fillRect/>
          </a:stretch>
        </p:blipFill>
        <p:spPr>
          <a:xfrm>
            <a:off x="6320380" y="3767060"/>
            <a:ext cx="1708171" cy="2280043"/>
          </a:xfrm>
          <a:prstGeom prst="rect">
            <a:avLst/>
          </a:prstGeom>
        </p:spPr>
      </p:pic>
      <p:pic>
        <p:nvPicPr>
          <p:cNvPr id="8" name="Picture 8" descr="A picture containing table, wooden, floor, wood&#10;&#10;Description automatically generated">
            <a:extLst>
              <a:ext uri="{FF2B5EF4-FFF2-40B4-BE49-F238E27FC236}">
                <a16:creationId xmlns:a16="http://schemas.microsoft.com/office/drawing/2014/main" id="{46CC736B-F242-B27C-F8AF-2AD7F9C40C17}"/>
              </a:ext>
            </a:extLst>
          </p:cNvPr>
          <p:cNvPicPr>
            <a:picLocks noChangeAspect="1"/>
          </p:cNvPicPr>
          <p:nvPr/>
        </p:nvPicPr>
        <p:blipFill>
          <a:blip r:embed="rId8"/>
          <a:stretch>
            <a:fillRect/>
          </a:stretch>
        </p:blipFill>
        <p:spPr>
          <a:xfrm>
            <a:off x="489964" y="520492"/>
            <a:ext cx="1268842" cy="1684344"/>
          </a:xfrm>
          <a:prstGeom prst="rect">
            <a:avLst/>
          </a:prstGeom>
        </p:spPr>
      </p:pic>
      <p:pic>
        <p:nvPicPr>
          <p:cNvPr id="9" name="Picture 10">
            <a:extLst>
              <a:ext uri="{FF2B5EF4-FFF2-40B4-BE49-F238E27FC236}">
                <a16:creationId xmlns:a16="http://schemas.microsoft.com/office/drawing/2014/main" id="{ABF1E859-B6BF-DE44-1EC8-77DDD2DC2F8D}"/>
              </a:ext>
            </a:extLst>
          </p:cNvPr>
          <p:cNvPicPr>
            <a:picLocks noChangeAspect="1"/>
          </p:cNvPicPr>
          <p:nvPr/>
        </p:nvPicPr>
        <p:blipFill>
          <a:blip r:embed="rId9"/>
          <a:stretch>
            <a:fillRect/>
          </a:stretch>
        </p:blipFill>
        <p:spPr>
          <a:xfrm>
            <a:off x="5471508" y="1483843"/>
            <a:ext cx="2772985" cy="2088320"/>
          </a:xfrm>
          <a:prstGeom prst="rect">
            <a:avLst/>
          </a:prstGeom>
        </p:spPr>
      </p:pic>
      <p:sp>
        <p:nvSpPr>
          <p:cNvPr id="3" name="AutoShape 9">
            <a:extLst>
              <a:ext uri="{FF2B5EF4-FFF2-40B4-BE49-F238E27FC236}">
                <a16:creationId xmlns:a16="http://schemas.microsoft.com/office/drawing/2014/main" id="{D6D52B33-3CF2-709E-78C8-67C128F40584}"/>
              </a:ext>
            </a:extLst>
          </p:cNvPr>
          <p:cNvSpPr>
            <a:spLocks noChangeArrowheads="1"/>
          </p:cNvSpPr>
          <p:nvPr/>
        </p:nvSpPr>
        <p:spPr bwMode="auto">
          <a:xfrm>
            <a:off x="489963" y="4529137"/>
            <a:ext cx="2353249" cy="712983"/>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a:cs typeface="Arial"/>
              </a:rPr>
              <a:t>Foods Leadership</a:t>
            </a:r>
          </a:p>
          <a:p>
            <a:pPr algn="ctr"/>
            <a:r>
              <a:rPr lang="en-US" altLang="en-US" b="1">
                <a:latin typeface="Arial"/>
                <a:cs typeface="Arial"/>
              </a:rPr>
              <a:t>11/12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964503" y="228362"/>
            <a:ext cx="7515617" cy="676275"/>
          </a:xfrm>
          <a:prstGeom prst="flowChartAlternateProcess">
            <a:avLst/>
          </a:prstGeom>
          <a:gradFill>
            <a:gsLst>
              <a:gs pos="100000">
                <a:schemeClr val="bg1"/>
              </a:gs>
              <a:gs pos="1000">
                <a:srgbClr val="FF0000"/>
              </a:gs>
            </a:gsLst>
            <a:lin ang="5400000" scaled="0"/>
          </a:gradFill>
          <a:ln w="38100">
            <a:noFill/>
            <a:miter lim="800000"/>
            <a:headEnd/>
            <a:tailEnd/>
          </a:ln>
        </p:spPr>
        <p:txBody>
          <a:bodyPr/>
          <a:lstStyle/>
          <a:p>
            <a:pPr algn="ctr">
              <a:defRPr/>
            </a:pPr>
            <a:r>
              <a:rPr lang="en-US" sz="2400" b="1">
                <a:latin typeface="Arial Black" pitchFamily="34" charset="0"/>
              </a:rPr>
              <a:t>Applied Skills and Design Technology</a:t>
            </a:r>
          </a:p>
        </p:txBody>
      </p:sp>
      <p:sp>
        <p:nvSpPr>
          <p:cNvPr id="18" name="AutoShape 13"/>
          <p:cNvSpPr>
            <a:spLocks noChangeArrowheads="1"/>
          </p:cNvSpPr>
          <p:nvPr/>
        </p:nvSpPr>
        <p:spPr bwMode="auto">
          <a:xfrm>
            <a:off x="266678" y="3892338"/>
            <a:ext cx="2842729" cy="715128"/>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Woodwork 11/12</a:t>
            </a:r>
            <a:endParaRPr lang="en-US" altLang="en-US" sz="1600" b="1">
              <a:latin typeface="Arial" pitchFamily="34" charset="0"/>
              <a:cs typeface="Arial" pitchFamily="34" charset="0"/>
            </a:endParaRPr>
          </a:p>
          <a:p>
            <a:pPr algn="ctr">
              <a:defRPr/>
            </a:pPr>
            <a:r>
              <a:rPr lang="en-US" sz="1200" b="1">
                <a:latin typeface="Arial"/>
                <a:cs typeface="Arial"/>
              </a:rPr>
              <a:t>(Beginning, Intermediate, Advanced)</a:t>
            </a:r>
            <a:endParaRPr lang="en-US">
              <a:latin typeface="Arial"/>
            </a:endParaRPr>
          </a:p>
        </p:txBody>
      </p:sp>
      <p:sp>
        <p:nvSpPr>
          <p:cNvPr id="23" name="AutoShape 13"/>
          <p:cNvSpPr>
            <a:spLocks noChangeArrowheads="1"/>
          </p:cNvSpPr>
          <p:nvPr/>
        </p:nvSpPr>
        <p:spPr bwMode="auto">
          <a:xfrm>
            <a:off x="269370" y="1185176"/>
            <a:ext cx="2842728" cy="784483"/>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pitchFamily="34" charset="0"/>
              </a:rPr>
              <a:t>Robotics 11/12</a:t>
            </a:r>
          </a:p>
        </p:txBody>
      </p:sp>
      <p:sp>
        <p:nvSpPr>
          <p:cNvPr id="28" name="AutoShape 13"/>
          <p:cNvSpPr>
            <a:spLocks noChangeArrowheads="1"/>
          </p:cNvSpPr>
          <p:nvPr/>
        </p:nvSpPr>
        <p:spPr bwMode="auto">
          <a:xfrm>
            <a:off x="266678" y="2083071"/>
            <a:ext cx="2842728"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Competitive Robotics 11/12</a:t>
            </a:r>
          </a:p>
        </p:txBody>
      </p:sp>
      <p:sp>
        <p:nvSpPr>
          <p:cNvPr id="30" name="AutoShape 13"/>
          <p:cNvSpPr>
            <a:spLocks noChangeArrowheads="1"/>
          </p:cNvSpPr>
          <p:nvPr/>
        </p:nvSpPr>
        <p:spPr bwMode="auto">
          <a:xfrm>
            <a:off x="266678" y="2971858"/>
            <a:ext cx="2842728"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Drafting and Design 11/12</a:t>
            </a:r>
          </a:p>
          <a:p>
            <a:pPr algn="ctr">
              <a:defRPr/>
            </a:pPr>
            <a:r>
              <a:rPr lang="en-US" altLang="en-US" sz="1200" b="1">
                <a:latin typeface="Arial"/>
                <a:cs typeface="Arial"/>
              </a:rPr>
              <a:t>(Beginning, Intermediate, Advanced)</a:t>
            </a:r>
            <a:endParaRPr lang="en-US" altLang="en-US" sz="1200" b="1">
              <a:latin typeface="Arial" pitchFamily="34" charset="0"/>
              <a:cs typeface="Arial"/>
            </a:endParaRPr>
          </a:p>
        </p:txBody>
      </p:sp>
      <p:pic>
        <p:nvPicPr>
          <p:cNvPr id="8" name="Picture 8" descr="A picture containing wheel&#10;&#10;Description automatically generated">
            <a:extLst>
              <a:ext uri="{FF2B5EF4-FFF2-40B4-BE49-F238E27FC236}">
                <a16:creationId xmlns:a16="http://schemas.microsoft.com/office/drawing/2014/main" id="{0CAD8556-D8CB-47D0-8A0D-FCEDE414545A}"/>
              </a:ext>
            </a:extLst>
          </p:cNvPr>
          <p:cNvPicPr>
            <a:picLocks noChangeAspect="1"/>
          </p:cNvPicPr>
          <p:nvPr/>
        </p:nvPicPr>
        <p:blipFill>
          <a:blip r:embed="rId3"/>
          <a:stretch>
            <a:fillRect/>
          </a:stretch>
        </p:blipFill>
        <p:spPr>
          <a:xfrm>
            <a:off x="6513414" y="3271016"/>
            <a:ext cx="2089682" cy="2686871"/>
          </a:xfrm>
          <a:prstGeom prst="rect">
            <a:avLst/>
          </a:prstGeom>
        </p:spPr>
      </p:pic>
      <p:sp>
        <p:nvSpPr>
          <p:cNvPr id="20" name="AutoShape 13">
            <a:extLst>
              <a:ext uri="{FF2B5EF4-FFF2-40B4-BE49-F238E27FC236}">
                <a16:creationId xmlns:a16="http://schemas.microsoft.com/office/drawing/2014/main" id="{3C982C24-899F-46D2-9A69-57758E1AD64F}"/>
              </a:ext>
            </a:extLst>
          </p:cNvPr>
          <p:cNvSpPr>
            <a:spLocks noChangeArrowheads="1"/>
          </p:cNvSpPr>
          <p:nvPr/>
        </p:nvSpPr>
        <p:spPr bwMode="auto">
          <a:xfrm>
            <a:off x="269370" y="4778372"/>
            <a:ext cx="2849197" cy="782166"/>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Metalwork 11/12</a:t>
            </a:r>
            <a:endParaRPr lang="en-US" altLang="en-US" b="1">
              <a:latin typeface="Arial"/>
              <a:cs typeface="Arial"/>
            </a:endParaRPr>
          </a:p>
          <a:p>
            <a:pPr algn="ctr">
              <a:defRPr/>
            </a:pPr>
            <a:r>
              <a:rPr lang="en-US" sz="1200" b="1">
                <a:latin typeface="Arial"/>
                <a:cs typeface="Arial"/>
              </a:rPr>
              <a:t>(Beginning, Intermediate, Advanced)</a:t>
            </a:r>
            <a:endParaRPr lang="en-US"/>
          </a:p>
        </p:txBody>
      </p:sp>
      <p:sp>
        <p:nvSpPr>
          <p:cNvPr id="4" name="AutoShape 13">
            <a:extLst>
              <a:ext uri="{FF2B5EF4-FFF2-40B4-BE49-F238E27FC236}">
                <a16:creationId xmlns:a16="http://schemas.microsoft.com/office/drawing/2014/main" id="{613CCF25-8604-4A2B-ABCA-53D9FFB15F26}"/>
              </a:ext>
            </a:extLst>
          </p:cNvPr>
          <p:cNvSpPr>
            <a:spLocks noChangeArrowheads="1"/>
          </p:cNvSpPr>
          <p:nvPr/>
        </p:nvSpPr>
        <p:spPr bwMode="auto">
          <a:xfrm>
            <a:off x="277359" y="5676799"/>
            <a:ext cx="2833219" cy="864133"/>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Furniture and Cabinetry 11/12</a:t>
            </a:r>
          </a:p>
        </p:txBody>
      </p:sp>
      <p:pic>
        <p:nvPicPr>
          <p:cNvPr id="6" name="Picture 5">
            <a:extLst>
              <a:ext uri="{FF2B5EF4-FFF2-40B4-BE49-F238E27FC236}">
                <a16:creationId xmlns:a16="http://schemas.microsoft.com/office/drawing/2014/main" id="{9FC566DE-18E6-E5A6-E514-6E65742D68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r="-3706" b="-780"/>
          <a:stretch/>
        </p:blipFill>
        <p:spPr>
          <a:xfrm>
            <a:off x="3115009" y="1185177"/>
            <a:ext cx="2712166" cy="2250937"/>
          </a:xfrm>
          <a:prstGeom prst="rect">
            <a:avLst/>
          </a:prstGeom>
        </p:spPr>
      </p:pic>
      <p:pic>
        <p:nvPicPr>
          <p:cNvPr id="7" name="Picture 4">
            <a:extLst>
              <a:ext uri="{FF2B5EF4-FFF2-40B4-BE49-F238E27FC236}">
                <a16:creationId xmlns:a16="http://schemas.microsoft.com/office/drawing/2014/main" id="{BA82EBBF-36EC-78CC-0844-36D83000911A}"/>
              </a:ext>
            </a:extLst>
          </p:cNvPr>
          <p:cNvPicPr>
            <a:picLocks noChangeAspect="1"/>
          </p:cNvPicPr>
          <p:nvPr/>
        </p:nvPicPr>
        <p:blipFill>
          <a:blip r:embed="rId5"/>
          <a:stretch>
            <a:fillRect/>
          </a:stretch>
        </p:blipFill>
        <p:spPr>
          <a:xfrm>
            <a:off x="6473388" y="1138931"/>
            <a:ext cx="1890799" cy="2497549"/>
          </a:xfrm>
          <a:prstGeom prst="rect">
            <a:avLst/>
          </a:prstGeom>
        </p:spPr>
      </p:pic>
      <p:pic>
        <p:nvPicPr>
          <p:cNvPr id="11" name="Picture 3">
            <a:extLst>
              <a:ext uri="{FF2B5EF4-FFF2-40B4-BE49-F238E27FC236}">
                <a16:creationId xmlns:a16="http://schemas.microsoft.com/office/drawing/2014/main" id="{D5436881-05C3-5419-5CC4-958C61B43130}"/>
              </a:ext>
            </a:extLst>
          </p:cNvPr>
          <p:cNvPicPr>
            <a:picLocks noChangeAspect="1"/>
          </p:cNvPicPr>
          <p:nvPr/>
        </p:nvPicPr>
        <p:blipFill>
          <a:blip r:embed="rId6"/>
          <a:stretch>
            <a:fillRect/>
          </a:stretch>
        </p:blipFill>
        <p:spPr>
          <a:xfrm>
            <a:off x="3367590" y="3889696"/>
            <a:ext cx="2457601" cy="1785857"/>
          </a:xfrm>
          <a:prstGeom prst="rect">
            <a:avLst/>
          </a:prstGeom>
        </p:spPr>
      </p:pic>
    </p:spTree>
    <p:extLst>
      <p:ext uri="{BB962C8B-B14F-4D97-AF65-F5344CB8AC3E}">
        <p14:creationId xmlns:p14="http://schemas.microsoft.com/office/powerpoint/2010/main" val="3001842452"/>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EA167-B170-524E-808A-925D449AE047}"/>
              </a:ext>
            </a:extLst>
          </p:cNvPr>
          <p:cNvSpPr>
            <a:spLocks noGrp="1"/>
          </p:cNvSpPr>
          <p:nvPr>
            <p:ph idx="1"/>
          </p:nvPr>
        </p:nvSpPr>
        <p:spPr>
          <a:xfrm>
            <a:off x="4091152" y="1459639"/>
            <a:ext cx="4459088" cy="3936467"/>
          </a:xfrm>
        </p:spPr>
        <p:txBody>
          <a:bodyPr vert="horz" lIns="91440" tIns="45720" rIns="91440" bIns="45720" rtlCol="0" anchor="t">
            <a:normAutofit fontScale="77500" lnSpcReduction="20000"/>
          </a:bodyPr>
          <a:lstStyle/>
          <a:p>
            <a:r>
              <a:rPr lang="en-US"/>
              <a:t>Build robots using the VEX robotics system and use it to compete in tournaments!</a:t>
            </a:r>
          </a:p>
          <a:p>
            <a:r>
              <a:rPr lang="en-US"/>
              <a:t>Due to the extra time involved, you will be taking a robotics course in one semester, and an E block lab twice a week.</a:t>
            </a:r>
            <a:endParaRPr lang="en-US">
              <a:ea typeface="Calibri"/>
              <a:cs typeface="Calibri"/>
            </a:endParaRPr>
          </a:p>
          <a:p>
            <a:r>
              <a:rPr lang="en-US"/>
              <a:t>Hand-on design, coding and building to make your robot perform its best.  All skill levels welcome.</a:t>
            </a:r>
            <a:endParaRPr lang="en-US">
              <a:ea typeface="Calibri"/>
              <a:cs typeface="Calibri"/>
            </a:endParaRPr>
          </a:p>
          <a:p>
            <a:r>
              <a:rPr lang="en-US"/>
              <a:t>See Mr. Lo / Cam for more info.</a:t>
            </a:r>
            <a:endParaRPr lang="en-US">
              <a:ea typeface="Calibri"/>
              <a:cs typeface="Calibri"/>
            </a:endParaRPr>
          </a:p>
          <a:p>
            <a:r>
              <a:rPr lang="en-US"/>
              <a:t>Combined course in schedule ALONG with E block.</a:t>
            </a:r>
          </a:p>
        </p:txBody>
      </p:sp>
      <p:sp>
        <p:nvSpPr>
          <p:cNvPr id="6" name="TextBox 5">
            <a:extLst>
              <a:ext uri="{FF2B5EF4-FFF2-40B4-BE49-F238E27FC236}">
                <a16:creationId xmlns:a16="http://schemas.microsoft.com/office/drawing/2014/main" id="{F6CEAB7D-35E2-994A-8C28-18105DEB1DAE}"/>
              </a:ext>
            </a:extLst>
          </p:cNvPr>
          <p:cNvSpPr txBox="1"/>
          <p:nvPr/>
        </p:nvSpPr>
        <p:spPr>
          <a:xfrm>
            <a:off x="453455" y="770584"/>
            <a:ext cx="8237090" cy="553998"/>
          </a:xfrm>
          <a:prstGeom prst="rect">
            <a:avLst/>
          </a:prstGeom>
          <a:noFill/>
        </p:spPr>
        <p:txBody>
          <a:bodyPr wrap="square" rtlCol="0">
            <a:spAutoFit/>
          </a:bodyPr>
          <a:lstStyle/>
          <a:p>
            <a:pPr algn="ctr" defTabSz="685800"/>
            <a:r>
              <a:rPr lang="en-US" sz="3000">
                <a:solidFill>
                  <a:prstClr val="black"/>
                </a:solidFill>
                <a:latin typeface="Rockwell" panose="02060603020205020403"/>
              </a:rPr>
              <a:t>Competitive Robotics 9-12</a:t>
            </a:r>
          </a:p>
        </p:txBody>
      </p:sp>
      <p:pic>
        <p:nvPicPr>
          <p:cNvPr id="4" name="Picture 3">
            <a:extLst>
              <a:ext uri="{FF2B5EF4-FFF2-40B4-BE49-F238E27FC236}">
                <a16:creationId xmlns:a16="http://schemas.microsoft.com/office/drawing/2014/main" id="{3E1011DF-847D-714F-A73D-83975211F3EC}"/>
              </a:ext>
            </a:extLst>
          </p:cNvPr>
          <p:cNvPicPr>
            <a:picLocks noChangeAspect="1"/>
          </p:cNvPicPr>
          <p:nvPr/>
        </p:nvPicPr>
        <p:blipFill>
          <a:blip r:embed="rId2"/>
          <a:stretch>
            <a:fillRect/>
          </a:stretch>
        </p:blipFill>
        <p:spPr>
          <a:xfrm>
            <a:off x="189185" y="2027202"/>
            <a:ext cx="3843889" cy="3287752"/>
          </a:xfrm>
          <a:prstGeom prst="rect">
            <a:avLst/>
          </a:prstGeom>
        </p:spPr>
      </p:pic>
    </p:spTree>
    <p:extLst>
      <p:ext uri="{BB962C8B-B14F-4D97-AF65-F5344CB8AC3E}">
        <p14:creationId xmlns:p14="http://schemas.microsoft.com/office/powerpoint/2010/main" val="2123724765"/>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71" name="AutoShape 27"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0"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2" name="AutoShape 29"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152400" y="-6556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3" name="AutoShape 33"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304800" y="-5032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8434" name="AutoShape 2"/>
          <p:cNvSpPr>
            <a:spLocks noChangeArrowheads="1"/>
          </p:cNvSpPr>
          <p:nvPr/>
        </p:nvSpPr>
        <p:spPr bwMode="auto">
          <a:xfrm>
            <a:off x="2754163" y="443123"/>
            <a:ext cx="3756389" cy="997435"/>
          </a:xfrm>
          <a:prstGeom prst="flowChartAlternateProcess">
            <a:avLst/>
          </a:prstGeom>
          <a:gradFill>
            <a:gsLst>
              <a:gs pos="4000">
                <a:srgbClr val="FF0000"/>
              </a:gs>
              <a:gs pos="100000">
                <a:schemeClr val="bg1"/>
              </a:gs>
            </a:gsLst>
            <a:lin ang="5400000" scaled="0"/>
          </a:gradFill>
          <a:ln w="19050">
            <a:solidFill>
              <a:schemeClr val="tx1"/>
            </a:solidFill>
            <a:headEnd/>
            <a:tailEnd/>
          </a:ln>
        </p:spPr>
        <p:style>
          <a:lnRef idx="3">
            <a:schemeClr val="lt1"/>
          </a:lnRef>
          <a:fillRef idx="1">
            <a:schemeClr val="accent6"/>
          </a:fillRef>
          <a:effectRef idx="1">
            <a:schemeClr val="accent6"/>
          </a:effectRef>
          <a:fontRef idx="minor">
            <a:schemeClr val="lt1"/>
          </a:fontRef>
        </p:style>
        <p:txBody>
          <a:bodyPr/>
          <a:lstStyle/>
          <a:p>
            <a:pPr algn="ctr" defTabSz="813816">
              <a:spcAft>
                <a:spcPts val="600"/>
              </a:spcAft>
              <a:defRPr/>
            </a:pPr>
            <a:r>
              <a:rPr lang="en-US" sz="2848" b="1" kern="1200">
                <a:solidFill>
                  <a:schemeClr val="tx1"/>
                </a:solidFill>
                <a:latin typeface="Arial Black" pitchFamily="34" charset="0"/>
                <a:ea typeface="+mn-ea"/>
                <a:cs typeface="+mn-cs"/>
              </a:rPr>
              <a:t>Physical Education</a:t>
            </a:r>
            <a:endParaRPr lang="en-US" sz="3200" b="1">
              <a:solidFill>
                <a:schemeClr val="tx1"/>
              </a:solidFill>
              <a:latin typeface="Arial Black" pitchFamily="34" charset="0"/>
            </a:endParaRPr>
          </a:p>
        </p:txBody>
      </p:sp>
      <p:sp>
        <p:nvSpPr>
          <p:cNvPr id="5" name="AutoShape 2">
            <a:extLst>
              <a:ext uri="{FF2B5EF4-FFF2-40B4-BE49-F238E27FC236}">
                <a16:creationId xmlns:a16="http://schemas.microsoft.com/office/drawing/2014/main" id="{BD2BF70B-063C-4A15-868B-F751835B51E1}"/>
              </a:ext>
            </a:extLst>
          </p:cNvPr>
          <p:cNvSpPr>
            <a:spLocks noChangeArrowheads="1"/>
          </p:cNvSpPr>
          <p:nvPr/>
        </p:nvSpPr>
        <p:spPr bwMode="auto">
          <a:xfrm>
            <a:off x="3540182" y="1538612"/>
            <a:ext cx="1905184" cy="967995"/>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Strength </a:t>
            </a:r>
            <a:r>
              <a:rPr lang="en-US" sz="1750" b="1" kern="1200">
                <a:latin typeface="Arial Black"/>
                <a:ea typeface="+mn-ea"/>
                <a:cs typeface="+mn-cs"/>
              </a:rPr>
              <a:t>&amp; Conditioning 11/12</a:t>
            </a:r>
            <a:endParaRPr lang="en-US" sz="1750" kern="1200">
              <a:latin typeface="+mn-lt"/>
              <a:ea typeface="+mn-ea"/>
              <a:cs typeface="+mn-cs"/>
            </a:endParaRPr>
          </a:p>
          <a:p>
            <a:pPr algn="ctr">
              <a:spcAft>
                <a:spcPts val="600"/>
              </a:spcAft>
              <a:defRPr/>
            </a:pPr>
            <a:endParaRPr lang="en-US" sz="1200" b="1">
              <a:latin typeface="Arial Black"/>
            </a:endParaRPr>
          </a:p>
        </p:txBody>
      </p:sp>
      <p:sp>
        <p:nvSpPr>
          <p:cNvPr id="6" name="AutoShape 2">
            <a:extLst>
              <a:ext uri="{FF2B5EF4-FFF2-40B4-BE49-F238E27FC236}">
                <a16:creationId xmlns:a16="http://schemas.microsoft.com/office/drawing/2014/main" id="{F4C55635-DFDA-4733-901D-603756F2C677}"/>
              </a:ext>
            </a:extLst>
          </p:cNvPr>
          <p:cNvSpPr>
            <a:spLocks noChangeArrowheads="1"/>
          </p:cNvSpPr>
          <p:nvPr/>
        </p:nvSpPr>
        <p:spPr bwMode="auto">
          <a:xfrm>
            <a:off x="939223" y="2862781"/>
            <a:ext cx="3513142" cy="859477"/>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Athletic</a:t>
            </a:r>
            <a:r>
              <a:rPr lang="en-US" sz="1750" b="1" kern="1200">
                <a:latin typeface="Arial Black"/>
                <a:ea typeface="+mn-ea"/>
                <a:cs typeface="+mn-cs"/>
              </a:rPr>
              <a:t> Leadership </a:t>
            </a:r>
            <a:r>
              <a:rPr lang="en-US" sz="1750" b="1">
                <a:latin typeface="Arial Black"/>
              </a:rPr>
              <a:t>11/12</a:t>
            </a:r>
            <a:endParaRPr lang="en-US" sz="1750" kern="1200">
              <a:latin typeface="+mn-lt"/>
              <a:ea typeface="+mn-ea"/>
              <a:cs typeface="+mn-cs"/>
            </a:endParaRPr>
          </a:p>
          <a:p>
            <a:pPr algn="ctr" defTabSz="813816">
              <a:spcAft>
                <a:spcPts val="600"/>
              </a:spcAft>
              <a:defRPr/>
            </a:pPr>
            <a:r>
              <a:rPr lang="en-US" sz="1750" b="1">
                <a:latin typeface="Arial Black"/>
              </a:rPr>
              <a:t>E</a:t>
            </a:r>
            <a:r>
              <a:rPr lang="en-US" sz="1750" b="1" kern="1200">
                <a:latin typeface="Arial Black"/>
                <a:ea typeface="+mn-ea"/>
                <a:cs typeface="+mn-cs"/>
              </a:rPr>
              <a:t> Block Class</a:t>
            </a:r>
            <a:endParaRPr lang="en-US" sz="1750" b="1" kern="1200">
              <a:latin typeface="Arial Black" pitchFamily="34" charset="0"/>
              <a:ea typeface="+mn-ea"/>
              <a:cs typeface="+mn-cs"/>
            </a:endParaRPr>
          </a:p>
          <a:p>
            <a:pPr algn="ctr" defTabSz="813816">
              <a:spcAft>
                <a:spcPts val="600"/>
              </a:spcAft>
              <a:defRPr/>
            </a:pPr>
            <a:endParaRPr lang="en-US" sz="1780" b="1" kern="1200">
              <a:solidFill>
                <a:schemeClr val="tx1"/>
              </a:solidFill>
              <a:latin typeface="Arial Black" pitchFamily="34" charset="0"/>
              <a:ea typeface="+mn-ea"/>
              <a:cs typeface="+mn-cs"/>
            </a:endParaRPr>
          </a:p>
          <a:p>
            <a:pPr algn="ctr">
              <a:spcAft>
                <a:spcPts val="600"/>
              </a:spcAft>
              <a:defRPr/>
            </a:pPr>
            <a:endParaRPr lang="en-US" sz="1200" b="1">
              <a:latin typeface="Arial Black"/>
            </a:endParaRPr>
          </a:p>
        </p:txBody>
      </p:sp>
      <p:pic>
        <p:nvPicPr>
          <p:cNvPr id="7" name="Picture 8" descr="A picture containing sport, athletic game, road, outdoor&#10;&#10;Description automatically generated">
            <a:extLst>
              <a:ext uri="{FF2B5EF4-FFF2-40B4-BE49-F238E27FC236}">
                <a16:creationId xmlns:a16="http://schemas.microsoft.com/office/drawing/2014/main" id="{4F30D46D-09AE-44EC-9C58-A9BBA82C0160}"/>
              </a:ext>
            </a:extLst>
          </p:cNvPr>
          <p:cNvPicPr>
            <a:picLocks noChangeAspect="1"/>
          </p:cNvPicPr>
          <p:nvPr/>
        </p:nvPicPr>
        <p:blipFill>
          <a:blip r:embed="rId3"/>
          <a:stretch>
            <a:fillRect/>
          </a:stretch>
        </p:blipFill>
        <p:spPr>
          <a:xfrm>
            <a:off x="7577293" y="440643"/>
            <a:ext cx="1193586" cy="1713345"/>
          </a:xfrm>
          <a:prstGeom prst="rect">
            <a:avLst/>
          </a:prstGeom>
        </p:spPr>
      </p:pic>
      <p:pic>
        <p:nvPicPr>
          <p:cNvPr id="2" name="Picture 2" descr="A picture containing text, indoor, wall, person&#10;&#10;Description automatically generated">
            <a:extLst>
              <a:ext uri="{FF2B5EF4-FFF2-40B4-BE49-F238E27FC236}">
                <a16:creationId xmlns:a16="http://schemas.microsoft.com/office/drawing/2014/main" id="{382BDE1D-8E65-1A05-AB65-145B11F24E06}"/>
              </a:ext>
            </a:extLst>
          </p:cNvPr>
          <p:cNvPicPr>
            <a:picLocks noChangeAspect="1"/>
          </p:cNvPicPr>
          <p:nvPr/>
        </p:nvPicPr>
        <p:blipFill>
          <a:blip r:embed="rId4"/>
          <a:stretch>
            <a:fillRect/>
          </a:stretch>
        </p:blipFill>
        <p:spPr>
          <a:xfrm>
            <a:off x="6345249" y="4370487"/>
            <a:ext cx="1317461" cy="1743267"/>
          </a:xfrm>
          <a:prstGeom prst="rect">
            <a:avLst/>
          </a:prstGeom>
        </p:spPr>
      </p:pic>
      <p:pic>
        <p:nvPicPr>
          <p:cNvPr id="3" name="Picture 7" descr="A picture containing person, people, group, conference room&#10;&#10;Description automatically generated">
            <a:extLst>
              <a:ext uri="{FF2B5EF4-FFF2-40B4-BE49-F238E27FC236}">
                <a16:creationId xmlns:a16="http://schemas.microsoft.com/office/drawing/2014/main" id="{0C2D0D3F-37A3-6573-796D-6CB4BF6FE9A3}"/>
              </a:ext>
            </a:extLst>
          </p:cNvPr>
          <p:cNvPicPr>
            <a:picLocks noChangeAspect="1"/>
          </p:cNvPicPr>
          <p:nvPr/>
        </p:nvPicPr>
        <p:blipFill>
          <a:blip r:embed="rId5"/>
          <a:stretch>
            <a:fillRect/>
          </a:stretch>
        </p:blipFill>
        <p:spPr>
          <a:xfrm>
            <a:off x="3902540" y="4373490"/>
            <a:ext cx="2318572" cy="1737260"/>
          </a:xfrm>
          <a:prstGeom prst="rect">
            <a:avLst/>
          </a:prstGeom>
        </p:spPr>
      </p:pic>
      <p:pic>
        <p:nvPicPr>
          <p:cNvPr id="8" name="Picture 9" descr="A picture containing graphical user interface&#10;&#10;Description automatically generated">
            <a:extLst>
              <a:ext uri="{FF2B5EF4-FFF2-40B4-BE49-F238E27FC236}">
                <a16:creationId xmlns:a16="http://schemas.microsoft.com/office/drawing/2014/main" id="{35179132-C374-8777-77ED-1956CC5C816E}"/>
              </a:ext>
            </a:extLst>
          </p:cNvPr>
          <p:cNvPicPr>
            <a:picLocks noChangeAspect="1"/>
          </p:cNvPicPr>
          <p:nvPr/>
        </p:nvPicPr>
        <p:blipFill>
          <a:blip r:embed="rId6"/>
          <a:stretch>
            <a:fillRect/>
          </a:stretch>
        </p:blipFill>
        <p:spPr>
          <a:xfrm>
            <a:off x="1261567" y="4370487"/>
            <a:ext cx="2458727" cy="1844045"/>
          </a:xfrm>
          <a:prstGeom prst="rect">
            <a:avLst/>
          </a:prstGeom>
        </p:spPr>
      </p:pic>
      <p:pic>
        <p:nvPicPr>
          <p:cNvPr id="10" name="Picture 11">
            <a:extLst>
              <a:ext uri="{FF2B5EF4-FFF2-40B4-BE49-F238E27FC236}">
                <a16:creationId xmlns:a16="http://schemas.microsoft.com/office/drawing/2014/main" id="{61C9CC70-A11A-3F02-6486-D8668F5F5AA9}"/>
              </a:ext>
            </a:extLst>
          </p:cNvPr>
          <p:cNvPicPr>
            <a:picLocks noChangeAspect="1"/>
          </p:cNvPicPr>
          <p:nvPr/>
        </p:nvPicPr>
        <p:blipFill>
          <a:blip r:embed="rId7"/>
          <a:stretch>
            <a:fillRect/>
          </a:stretch>
        </p:blipFill>
        <p:spPr>
          <a:xfrm>
            <a:off x="659045" y="442764"/>
            <a:ext cx="1204003" cy="1589764"/>
          </a:xfrm>
          <a:prstGeom prst="rect">
            <a:avLst/>
          </a:prstGeom>
        </p:spPr>
      </p:pic>
      <p:sp>
        <p:nvSpPr>
          <p:cNvPr id="9" name="AutoShape 2">
            <a:extLst>
              <a:ext uri="{FF2B5EF4-FFF2-40B4-BE49-F238E27FC236}">
                <a16:creationId xmlns:a16="http://schemas.microsoft.com/office/drawing/2014/main" id="{A75672D0-68AE-7B11-6A94-F79846B484E2}"/>
              </a:ext>
            </a:extLst>
          </p:cNvPr>
          <p:cNvSpPr>
            <a:spLocks noChangeArrowheads="1"/>
          </p:cNvSpPr>
          <p:nvPr/>
        </p:nvSpPr>
        <p:spPr bwMode="auto">
          <a:xfrm>
            <a:off x="2047883" y="1537343"/>
            <a:ext cx="1305785" cy="976368"/>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kern="1200">
                <a:latin typeface="Arial Black"/>
                <a:ea typeface="+mn-ea"/>
                <a:cs typeface="+mn-cs"/>
              </a:rPr>
              <a:t>Fit for Life 11/12 </a:t>
            </a:r>
            <a:endParaRPr lang="en-US" sz="1750" b="1" kern="1200">
              <a:latin typeface="Arial Black" pitchFamily="34" charset="0"/>
            </a:endParaRPr>
          </a:p>
          <a:p>
            <a:pPr algn="ctr">
              <a:spcAft>
                <a:spcPts val="600"/>
              </a:spcAft>
              <a:defRPr/>
            </a:pPr>
            <a:endParaRPr lang="en-US" sz="1200" b="1">
              <a:latin typeface="Arial Black"/>
            </a:endParaRPr>
          </a:p>
        </p:txBody>
      </p:sp>
      <p:sp>
        <p:nvSpPr>
          <p:cNvPr id="4" name="AutoShape 2">
            <a:extLst>
              <a:ext uri="{FF2B5EF4-FFF2-40B4-BE49-F238E27FC236}">
                <a16:creationId xmlns:a16="http://schemas.microsoft.com/office/drawing/2014/main" id="{1B594DE2-58AB-C38C-5207-4FAC85239C74}"/>
              </a:ext>
            </a:extLst>
          </p:cNvPr>
          <p:cNvSpPr>
            <a:spLocks noChangeArrowheads="1"/>
          </p:cNvSpPr>
          <p:nvPr/>
        </p:nvSpPr>
        <p:spPr bwMode="auto">
          <a:xfrm>
            <a:off x="4579354" y="2726722"/>
            <a:ext cx="3923800" cy="1124354"/>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Athletic Leadership</a:t>
            </a:r>
            <a:r>
              <a:rPr lang="en-US" sz="1750" b="1" kern="1200">
                <a:latin typeface="Arial Black"/>
                <a:ea typeface="+mn-ea"/>
                <a:cs typeface="+mn-cs"/>
              </a:rPr>
              <a:t> </a:t>
            </a:r>
            <a:r>
              <a:rPr lang="en-US" sz="1750" b="1">
                <a:latin typeface="Arial Black"/>
              </a:rPr>
              <a:t>11/12 - WOLFPACK</a:t>
            </a:r>
            <a:endParaRPr lang="en-US" sz="1750" kern="1200">
              <a:latin typeface="+mn-lt"/>
              <a:ea typeface="Calibri" panose="020F0502020204030204"/>
              <a:cs typeface="Calibri" panose="020F0502020204030204"/>
            </a:endParaRPr>
          </a:p>
          <a:p>
            <a:pPr algn="ctr" defTabSz="813816">
              <a:spcAft>
                <a:spcPts val="600"/>
              </a:spcAft>
              <a:defRPr/>
            </a:pPr>
            <a:r>
              <a:rPr lang="en-US" sz="1750" b="1" err="1">
                <a:latin typeface="Arial Black"/>
              </a:rPr>
              <a:t>Semestered</a:t>
            </a:r>
            <a:r>
              <a:rPr lang="en-US" sz="1750" b="1" kern="1200">
                <a:latin typeface="Arial Black"/>
                <a:ea typeface="+mn-ea"/>
                <a:cs typeface="+mn-cs"/>
              </a:rPr>
              <a:t> Class</a:t>
            </a:r>
            <a:endParaRPr lang="en-US" sz="1750" b="1" kern="1200">
              <a:latin typeface="Arial Black" pitchFamily="34" charset="0"/>
              <a:ea typeface="+mn-ea"/>
              <a:cs typeface="+mn-cs"/>
            </a:endParaRPr>
          </a:p>
          <a:p>
            <a:pPr algn="ctr" defTabSz="813816">
              <a:spcAft>
                <a:spcPts val="600"/>
              </a:spcAft>
              <a:defRPr/>
            </a:pPr>
            <a:endParaRPr lang="en-US" sz="1780" b="1" kern="1200">
              <a:solidFill>
                <a:schemeClr val="tx1"/>
              </a:solidFill>
              <a:latin typeface="Arial Black" pitchFamily="34" charset="0"/>
              <a:ea typeface="+mn-ea"/>
              <a:cs typeface="+mn-cs"/>
            </a:endParaRPr>
          </a:p>
          <a:p>
            <a:pPr algn="ctr">
              <a:spcAft>
                <a:spcPts val="600"/>
              </a:spcAft>
              <a:defRPr/>
            </a:pPr>
            <a:endParaRPr lang="en-US" sz="1200" b="1">
              <a:latin typeface="Arial Black"/>
            </a:endParaRPr>
          </a:p>
        </p:txBody>
      </p:sp>
      <p:sp>
        <p:nvSpPr>
          <p:cNvPr id="11" name="AutoShape 2">
            <a:extLst>
              <a:ext uri="{FF2B5EF4-FFF2-40B4-BE49-F238E27FC236}">
                <a16:creationId xmlns:a16="http://schemas.microsoft.com/office/drawing/2014/main" id="{ED868B17-44AC-B173-CC2E-EDA71ABC3440}"/>
              </a:ext>
            </a:extLst>
          </p:cNvPr>
          <p:cNvSpPr>
            <a:spLocks noChangeArrowheads="1"/>
          </p:cNvSpPr>
          <p:nvPr/>
        </p:nvSpPr>
        <p:spPr bwMode="auto">
          <a:xfrm>
            <a:off x="5586631" y="1538611"/>
            <a:ext cx="1590346" cy="974839"/>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Active Living</a:t>
            </a:r>
            <a:r>
              <a:rPr lang="en-US" sz="1750" b="1" kern="1200">
                <a:latin typeface="Arial Black"/>
                <a:ea typeface="+mn-ea"/>
                <a:cs typeface="+mn-cs"/>
              </a:rPr>
              <a:t> 11/12</a:t>
            </a:r>
            <a:endParaRPr lang="en-US" sz="1750" kern="1200">
              <a:latin typeface="+mn-lt"/>
              <a:ea typeface="+mn-ea"/>
              <a:cs typeface="+mn-cs"/>
            </a:endParaRPr>
          </a:p>
          <a:p>
            <a:pPr algn="ctr">
              <a:spcAft>
                <a:spcPts val="600"/>
              </a:spcAft>
              <a:defRPr/>
            </a:pPr>
            <a:endParaRPr lang="en-US" sz="1200" b="1">
              <a:latin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434B-6D13-351A-8B7F-8B7559BED62F}"/>
              </a:ext>
            </a:extLst>
          </p:cNvPr>
          <p:cNvSpPr>
            <a:spLocks noGrp="1"/>
          </p:cNvSpPr>
          <p:nvPr>
            <p:ph type="title"/>
          </p:nvPr>
        </p:nvSpPr>
        <p:spPr/>
        <p:txBody>
          <a:bodyPr>
            <a:normAutofit/>
          </a:bodyPr>
          <a:lstStyle/>
          <a:p>
            <a:r>
              <a:rPr lang="en-US"/>
              <a:t>PHYSICAL EDUCATION ELECTIVE COMPARISON</a:t>
            </a:r>
          </a:p>
        </p:txBody>
      </p:sp>
      <p:sp>
        <p:nvSpPr>
          <p:cNvPr id="4" name="Text Placeholder 3">
            <a:extLst>
              <a:ext uri="{FF2B5EF4-FFF2-40B4-BE49-F238E27FC236}">
                <a16:creationId xmlns:a16="http://schemas.microsoft.com/office/drawing/2014/main" id="{87DA67B1-E24D-71D9-1D65-8C4AF3E4AFFD}"/>
              </a:ext>
            </a:extLst>
          </p:cNvPr>
          <p:cNvSpPr>
            <a:spLocks noGrp="1"/>
          </p:cNvSpPr>
          <p:nvPr>
            <p:ph type="body" idx="1"/>
          </p:nvPr>
        </p:nvSpPr>
        <p:spPr/>
        <p:txBody>
          <a:bodyPr/>
          <a:lstStyle/>
          <a:p>
            <a:r>
              <a:rPr lang="en-US"/>
              <a:t>ACTIVE LIVING</a:t>
            </a:r>
          </a:p>
        </p:txBody>
      </p:sp>
      <p:sp>
        <p:nvSpPr>
          <p:cNvPr id="6" name="Text Placeholder 5">
            <a:extLst>
              <a:ext uri="{FF2B5EF4-FFF2-40B4-BE49-F238E27FC236}">
                <a16:creationId xmlns:a16="http://schemas.microsoft.com/office/drawing/2014/main" id="{F5BB0590-0C10-6CA4-D5A0-7CC83DB24FA0}"/>
              </a:ext>
            </a:extLst>
          </p:cNvPr>
          <p:cNvSpPr>
            <a:spLocks noGrp="1"/>
          </p:cNvSpPr>
          <p:nvPr>
            <p:ph type="body" sz="half" idx="15"/>
          </p:nvPr>
        </p:nvSpPr>
        <p:spPr/>
        <p:txBody>
          <a:bodyPr>
            <a:normAutofit fontScale="92500"/>
          </a:bodyPr>
          <a:lstStyle/>
          <a:p>
            <a:r>
              <a:rPr lang="en-US" b="1">
                <a:ea typeface="+mn-lt"/>
                <a:cs typeface="+mn-lt"/>
              </a:rPr>
              <a:t>Best for students who enjoy…</a:t>
            </a:r>
            <a:endParaRPr lang="en-US"/>
          </a:p>
          <a:p>
            <a:pPr marL="285750" indent="-285750">
              <a:buFont typeface="Arial"/>
              <a:buChar char="•"/>
            </a:pPr>
            <a:r>
              <a:rPr lang="en-US">
                <a:ea typeface="+mn-lt"/>
                <a:cs typeface="+mn-lt"/>
              </a:rPr>
              <a:t>🤝 Team-based activities</a:t>
            </a:r>
            <a:endParaRPr lang="en-US"/>
          </a:p>
          <a:p>
            <a:pPr marL="285750" indent="-285750">
              <a:buFont typeface="Arial"/>
              <a:buChar char="•"/>
            </a:pPr>
            <a:r>
              <a:rPr lang="en-US">
                <a:ea typeface="+mn-lt"/>
                <a:cs typeface="+mn-lt"/>
              </a:rPr>
              <a:t>🎯 Trying a </a:t>
            </a:r>
            <a:r>
              <a:rPr lang="en-US" b="1">
                <a:ea typeface="+mn-lt"/>
                <a:cs typeface="+mn-lt"/>
              </a:rPr>
              <a:t>variety of recreational sports</a:t>
            </a:r>
            <a:endParaRPr lang="en-US"/>
          </a:p>
          <a:p>
            <a:pPr marL="285750" indent="-285750">
              <a:buFont typeface="Arial"/>
              <a:buChar char="•"/>
            </a:pPr>
            <a:r>
              <a:rPr lang="en-US">
                <a:ea typeface="+mn-lt"/>
                <a:cs typeface="+mn-lt"/>
              </a:rPr>
              <a:t>🗣️ Building </a:t>
            </a:r>
            <a:r>
              <a:rPr lang="en-US" b="1">
                <a:ea typeface="+mn-lt"/>
                <a:cs typeface="+mn-lt"/>
              </a:rPr>
              <a:t>leadership &amp; communication</a:t>
            </a:r>
            <a:endParaRPr lang="en-US"/>
          </a:p>
          <a:p>
            <a:pPr marL="285750" indent="-285750">
              <a:buFont typeface="Arial"/>
              <a:buChar char="•"/>
            </a:pPr>
            <a:r>
              <a:rPr lang="en-US">
                <a:ea typeface="+mn-lt"/>
                <a:cs typeface="+mn-lt"/>
              </a:rPr>
              <a:t>🌟 Learning through </a:t>
            </a:r>
            <a:r>
              <a:rPr lang="en-US" b="1">
                <a:ea typeface="+mn-lt"/>
                <a:cs typeface="+mn-lt"/>
              </a:rPr>
              <a:t>group dynamics</a:t>
            </a:r>
            <a:endParaRPr lang="en-US"/>
          </a:p>
          <a:p>
            <a:r>
              <a:rPr lang="en-US" b="1">
                <a:ea typeface="+mn-lt"/>
                <a:cs typeface="+mn-lt"/>
              </a:rPr>
              <a:t>Focus:</a:t>
            </a:r>
            <a:br>
              <a:rPr lang="en-US" b="1">
                <a:ea typeface="+mn-lt"/>
                <a:cs typeface="+mn-lt"/>
              </a:rPr>
            </a:br>
            <a:r>
              <a:rPr lang="en-US" b="1">
                <a:ea typeface="+mn-lt"/>
                <a:cs typeface="+mn-lt"/>
              </a:rPr>
              <a:t> Recreation, teamwork, social responsibility, leadership</a:t>
            </a:r>
            <a:br>
              <a:rPr lang="en-US" b="1">
                <a:ea typeface="+mn-lt"/>
                <a:cs typeface="+mn-lt"/>
              </a:rPr>
            </a:br>
            <a:r>
              <a:rPr lang="en-US" b="1">
                <a:ea typeface="+mn-lt"/>
                <a:cs typeface="+mn-lt"/>
              </a:rPr>
              <a:t> Vibe:</a:t>
            </a:r>
            <a:r>
              <a:rPr lang="en-US">
                <a:ea typeface="+mn-lt"/>
                <a:cs typeface="+mn-lt"/>
              </a:rPr>
              <a:t> Social, active, collaborative</a:t>
            </a:r>
            <a:endParaRPr lang="en-US"/>
          </a:p>
          <a:p>
            <a:endParaRPr lang="en-US"/>
          </a:p>
        </p:txBody>
      </p:sp>
      <p:sp>
        <p:nvSpPr>
          <p:cNvPr id="3" name="Content Placeholder 2">
            <a:extLst>
              <a:ext uri="{FF2B5EF4-FFF2-40B4-BE49-F238E27FC236}">
                <a16:creationId xmlns:a16="http://schemas.microsoft.com/office/drawing/2014/main" id="{2FD0822D-D616-A3CE-E4CF-98AA929E6751}"/>
              </a:ext>
            </a:extLst>
          </p:cNvPr>
          <p:cNvSpPr>
            <a:spLocks noGrp="1"/>
          </p:cNvSpPr>
          <p:nvPr>
            <p:ph type="body" sz="quarter" idx="3"/>
          </p:nvPr>
        </p:nvSpPr>
        <p:spPr/>
        <p:txBody>
          <a:bodyPr/>
          <a:lstStyle/>
          <a:p>
            <a:r>
              <a:rPr lang="en-US"/>
              <a:t>FIT FOR LIFE</a:t>
            </a:r>
          </a:p>
        </p:txBody>
      </p:sp>
      <p:sp>
        <p:nvSpPr>
          <p:cNvPr id="7" name="Text Placeholder 6">
            <a:extLst>
              <a:ext uri="{FF2B5EF4-FFF2-40B4-BE49-F238E27FC236}">
                <a16:creationId xmlns:a16="http://schemas.microsoft.com/office/drawing/2014/main" id="{51637CC0-95CD-433E-B023-F4C7AE3A67F1}"/>
              </a:ext>
            </a:extLst>
          </p:cNvPr>
          <p:cNvSpPr>
            <a:spLocks noGrp="1"/>
          </p:cNvSpPr>
          <p:nvPr>
            <p:ph type="body" sz="half" idx="16"/>
          </p:nvPr>
        </p:nvSpPr>
        <p:spPr/>
        <p:txBody>
          <a:bodyPr>
            <a:normAutofit fontScale="92500"/>
          </a:bodyPr>
          <a:lstStyle/>
          <a:p>
            <a:r>
              <a:rPr lang="en-US" b="1">
                <a:ea typeface="+mn-lt"/>
                <a:cs typeface="+mn-lt"/>
              </a:rPr>
              <a:t>Best for students who value…</a:t>
            </a:r>
            <a:endParaRPr lang="en-US"/>
          </a:p>
          <a:p>
            <a:pPr marL="285750" indent="-285750">
              <a:buFont typeface="Arial"/>
              <a:buChar char="•"/>
            </a:pPr>
            <a:r>
              <a:rPr lang="en-US">
                <a:ea typeface="+mn-lt"/>
                <a:cs typeface="+mn-lt"/>
              </a:rPr>
              <a:t>🧘 Overall health &amp; wellness</a:t>
            </a:r>
            <a:endParaRPr lang="en-US"/>
          </a:p>
          <a:p>
            <a:pPr marL="285750" indent="-285750">
              <a:buFont typeface="Arial"/>
              <a:buChar char="•"/>
            </a:pPr>
            <a:r>
              <a:rPr lang="en-US">
                <a:ea typeface="+mn-lt"/>
                <a:cs typeface="+mn-lt"/>
              </a:rPr>
              <a:t>🧠 Mental and emotional well-being</a:t>
            </a:r>
            <a:endParaRPr lang="en-US"/>
          </a:p>
          <a:p>
            <a:pPr marL="285750" indent="-285750">
              <a:buFont typeface="Arial"/>
              <a:buChar char="•"/>
            </a:pPr>
            <a:r>
              <a:rPr lang="en-US">
                <a:ea typeface="+mn-lt"/>
                <a:cs typeface="+mn-lt"/>
              </a:rPr>
              <a:t>🥗 Nutrition &amp; healthy lifestyle habits</a:t>
            </a:r>
            <a:endParaRPr lang="en-US"/>
          </a:p>
          <a:p>
            <a:pPr marL="285750" indent="-285750">
              <a:buFont typeface="Arial"/>
              <a:buChar char="•"/>
            </a:pPr>
            <a:r>
              <a:rPr lang="en-US">
                <a:ea typeface="+mn-lt"/>
                <a:cs typeface="+mn-lt"/>
              </a:rPr>
              <a:t>📊 Goal-setting and self-monitoring</a:t>
            </a:r>
            <a:endParaRPr lang="en-US"/>
          </a:p>
          <a:p>
            <a:r>
              <a:rPr lang="en-US" b="1">
                <a:ea typeface="+mn-lt"/>
                <a:cs typeface="+mn-lt"/>
              </a:rPr>
              <a:t>Focus:</a:t>
            </a:r>
            <a:br>
              <a:rPr lang="en-US" b="1">
                <a:ea typeface="+mn-lt"/>
                <a:cs typeface="+mn-lt"/>
              </a:rPr>
            </a:br>
            <a:r>
              <a:rPr lang="en-US" b="1">
                <a:ea typeface="+mn-lt"/>
                <a:cs typeface="+mn-lt"/>
              </a:rPr>
              <a:t> Holistic health, wellness, stress management, mobility</a:t>
            </a:r>
            <a:br>
              <a:rPr lang="en-US" b="1">
                <a:ea typeface="+mn-lt"/>
                <a:cs typeface="+mn-lt"/>
              </a:rPr>
            </a:br>
            <a:r>
              <a:rPr lang="en-US" b="1">
                <a:ea typeface="+mn-lt"/>
                <a:cs typeface="+mn-lt"/>
              </a:rPr>
              <a:t> Vibe:</a:t>
            </a:r>
            <a:r>
              <a:rPr lang="en-US">
                <a:ea typeface="+mn-lt"/>
                <a:cs typeface="+mn-lt"/>
              </a:rPr>
              <a:t> Balanced, mindful, lifelong fitness</a:t>
            </a:r>
            <a:endParaRPr lang="en-US"/>
          </a:p>
          <a:p>
            <a:endParaRPr lang="en-US"/>
          </a:p>
        </p:txBody>
      </p:sp>
      <p:sp>
        <p:nvSpPr>
          <p:cNvPr id="5" name="Text Placeholder 4">
            <a:extLst>
              <a:ext uri="{FF2B5EF4-FFF2-40B4-BE49-F238E27FC236}">
                <a16:creationId xmlns:a16="http://schemas.microsoft.com/office/drawing/2014/main" id="{C9C93847-06AC-1E9E-9E86-9F4D1EE01C46}"/>
              </a:ext>
            </a:extLst>
          </p:cNvPr>
          <p:cNvSpPr>
            <a:spLocks noGrp="1"/>
          </p:cNvSpPr>
          <p:nvPr>
            <p:ph type="body" sz="quarter" idx="13"/>
          </p:nvPr>
        </p:nvSpPr>
        <p:spPr/>
        <p:txBody>
          <a:bodyPr/>
          <a:lstStyle/>
          <a:p>
            <a:r>
              <a:rPr lang="en-US"/>
              <a:t>STRENGTH &amp; CONDITIONING</a:t>
            </a:r>
          </a:p>
        </p:txBody>
      </p:sp>
      <p:sp>
        <p:nvSpPr>
          <p:cNvPr id="8" name="Text Placeholder 7">
            <a:extLst>
              <a:ext uri="{FF2B5EF4-FFF2-40B4-BE49-F238E27FC236}">
                <a16:creationId xmlns:a16="http://schemas.microsoft.com/office/drawing/2014/main" id="{17A9C640-1CB2-3340-0DCA-87E5C70B6131}"/>
              </a:ext>
            </a:extLst>
          </p:cNvPr>
          <p:cNvSpPr>
            <a:spLocks noGrp="1"/>
          </p:cNvSpPr>
          <p:nvPr>
            <p:ph type="body" sz="half" idx="17"/>
          </p:nvPr>
        </p:nvSpPr>
        <p:spPr/>
        <p:txBody>
          <a:bodyPr>
            <a:normAutofit fontScale="92500"/>
          </a:bodyPr>
          <a:lstStyle/>
          <a:p>
            <a:r>
              <a:rPr lang="en-US" b="1">
                <a:ea typeface="+mn-lt"/>
                <a:cs typeface="+mn-lt"/>
              </a:rPr>
              <a:t>Best for students who want to…</a:t>
            </a:r>
            <a:endParaRPr lang="en-US"/>
          </a:p>
          <a:p>
            <a:pPr marL="285750" indent="-285750">
              <a:buFont typeface="Arial"/>
              <a:buChar char="•"/>
            </a:pPr>
            <a:r>
              <a:rPr lang="en-US">
                <a:ea typeface="+mn-lt"/>
                <a:cs typeface="+mn-lt"/>
              </a:rPr>
              <a:t>💪 Get stronger and fitter</a:t>
            </a:r>
            <a:endParaRPr lang="en-US"/>
          </a:p>
          <a:p>
            <a:pPr marL="285750" indent="-285750">
              <a:buFont typeface="Arial"/>
              <a:buChar char="•"/>
            </a:pPr>
            <a:r>
              <a:rPr lang="en-US">
                <a:ea typeface="+mn-lt"/>
                <a:cs typeface="+mn-lt"/>
              </a:rPr>
              <a:t>🏋️ Try </a:t>
            </a:r>
            <a:r>
              <a:rPr lang="en-US" b="1">
                <a:ea typeface="+mn-lt"/>
                <a:cs typeface="+mn-lt"/>
              </a:rPr>
              <a:t>different styles of training</a:t>
            </a:r>
            <a:endParaRPr lang="en-US"/>
          </a:p>
          <a:p>
            <a:pPr marL="285750" indent="-285750">
              <a:buFont typeface="Arial"/>
              <a:buChar char="•"/>
            </a:pPr>
            <a:r>
              <a:rPr lang="en-US">
                <a:ea typeface="+mn-lt"/>
                <a:cs typeface="+mn-lt"/>
              </a:rPr>
              <a:t>📈 Improve athletic performance</a:t>
            </a:r>
            <a:endParaRPr lang="en-US"/>
          </a:p>
          <a:p>
            <a:pPr marL="285750" indent="-285750">
              <a:buFont typeface="Arial"/>
              <a:buChar char="•"/>
            </a:pPr>
            <a:r>
              <a:rPr lang="en-US">
                <a:ea typeface="+mn-lt"/>
                <a:cs typeface="+mn-lt"/>
              </a:rPr>
              <a:t>🧠 Build confidence in the gym</a:t>
            </a:r>
            <a:endParaRPr lang="en-US"/>
          </a:p>
          <a:p>
            <a:r>
              <a:rPr lang="en-US" b="1">
                <a:ea typeface="+mn-lt"/>
                <a:cs typeface="+mn-lt"/>
              </a:rPr>
              <a:t>Focus:</a:t>
            </a:r>
            <a:br>
              <a:rPr lang="en-US" b="1">
                <a:ea typeface="+mn-lt"/>
                <a:cs typeface="+mn-lt"/>
              </a:rPr>
            </a:br>
            <a:r>
              <a:rPr lang="en-US" b="1">
                <a:ea typeface="+mn-lt"/>
                <a:cs typeface="+mn-lt"/>
              </a:rPr>
              <a:t> Strength, cardio, power, agility, personal fitness goals</a:t>
            </a:r>
            <a:br>
              <a:rPr lang="en-US" b="1">
                <a:ea typeface="+mn-lt"/>
                <a:cs typeface="+mn-lt"/>
              </a:rPr>
            </a:br>
            <a:r>
              <a:rPr lang="en-US" b="1">
                <a:ea typeface="+mn-lt"/>
                <a:cs typeface="+mn-lt"/>
              </a:rPr>
              <a:t> Vibe:</a:t>
            </a:r>
            <a:r>
              <a:rPr lang="en-US">
                <a:ea typeface="+mn-lt"/>
                <a:cs typeface="+mn-lt"/>
              </a:rPr>
              <a:t> Performance-focused, structured, motivating</a:t>
            </a:r>
            <a:endParaRPr lang="en-US"/>
          </a:p>
          <a:p>
            <a:endParaRPr lang="en-US"/>
          </a:p>
        </p:txBody>
      </p:sp>
    </p:spTree>
    <p:extLst>
      <p:ext uri="{BB962C8B-B14F-4D97-AF65-F5344CB8AC3E}">
        <p14:creationId xmlns:p14="http://schemas.microsoft.com/office/powerpoint/2010/main" val="2828605230"/>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71" name="AutoShape 27"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0"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2" name="AutoShape 29"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152400" y="-6556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3" name="AutoShape 33"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304800" y="-5032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8434" name="AutoShape 2"/>
          <p:cNvSpPr>
            <a:spLocks noChangeArrowheads="1"/>
          </p:cNvSpPr>
          <p:nvPr/>
        </p:nvSpPr>
        <p:spPr bwMode="auto">
          <a:xfrm>
            <a:off x="1977763" y="1953433"/>
            <a:ext cx="5574500" cy="1480199"/>
          </a:xfrm>
          <a:prstGeom prst="flowChartAlternateProcess">
            <a:avLst/>
          </a:prstGeom>
          <a:gradFill>
            <a:gsLst>
              <a:gs pos="4000">
                <a:srgbClr val="FF0000"/>
              </a:gs>
              <a:gs pos="100000">
                <a:schemeClr val="bg1"/>
              </a:gs>
            </a:gsLst>
            <a:lin ang="5400000" scaled="0"/>
          </a:gradFill>
          <a:ln w="19050">
            <a:solidFill>
              <a:schemeClr val="tx1"/>
            </a:solidFill>
            <a:headEnd/>
            <a:tailEnd/>
          </a:ln>
        </p:spPr>
        <p:style>
          <a:lnRef idx="3">
            <a:schemeClr val="lt1"/>
          </a:lnRef>
          <a:fillRef idx="1">
            <a:schemeClr val="accent6"/>
          </a:fillRef>
          <a:effectRef idx="1">
            <a:schemeClr val="accent6"/>
          </a:effectRef>
          <a:fontRef idx="minor">
            <a:schemeClr val="lt1"/>
          </a:fontRef>
        </p:style>
        <p:txBody>
          <a:bodyPr lIns="91440" tIns="45720" rIns="91440" bIns="45720" anchor="t"/>
          <a:lstStyle/>
          <a:p>
            <a:pPr algn="ctr" defTabSz="1216152">
              <a:spcAft>
                <a:spcPts val="600"/>
              </a:spcAft>
              <a:defRPr/>
            </a:pPr>
            <a:r>
              <a:rPr lang="en-US" sz="4256" b="1" kern="1200">
                <a:solidFill>
                  <a:schemeClr val="tx1"/>
                </a:solidFill>
                <a:latin typeface="Arial Black"/>
                <a:ea typeface="+mn-ea"/>
                <a:cs typeface="+mn-cs"/>
              </a:rPr>
              <a:t>Business Education</a:t>
            </a:r>
            <a:endParaRPr lang="en-US">
              <a:solidFill>
                <a:schemeClr val="tx1"/>
              </a:solidFill>
            </a:endParaRPr>
          </a:p>
        </p:txBody>
      </p:sp>
      <p:sp>
        <p:nvSpPr>
          <p:cNvPr id="4" name="AutoShape 2">
            <a:extLst>
              <a:ext uri="{FF2B5EF4-FFF2-40B4-BE49-F238E27FC236}">
                <a16:creationId xmlns:a16="http://schemas.microsoft.com/office/drawing/2014/main" id="{4709ABFD-6351-461F-AEC3-DDF9A43D3469}"/>
              </a:ext>
            </a:extLst>
          </p:cNvPr>
          <p:cNvSpPr>
            <a:spLocks noChangeArrowheads="1"/>
          </p:cNvSpPr>
          <p:nvPr/>
        </p:nvSpPr>
        <p:spPr bwMode="auto">
          <a:xfrm>
            <a:off x="342900" y="3899646"/>
            <a:ext cx="3911008" cy="937911"/>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1216152">
              <a:spcAft>
                <a:spcPts val="600"/>
              </a:spcAft>
              <a:defRPr/>
            </a:pPr>
            <a:r>
              <a:rPr lang="en-US" sz="2660" b="1" kern="1200">
                <a:solidFill>
                  <a:schemeClr val="tx1"/>
                </a:solidFill>
                <a:latin typeface="Arial Black"/>
                <a:ea typeface="+mn-ea"/>
                <a:cs typeface="+mn-cs"/>
              </a:rPr>
              <a:t>Accounting 11</a:t>
            </a:r>
            <a:endParaRPr lang="en-US" sz="2394" kern="1200">
              <a:solidFill>
                <a:schemeClr val="tx1"/>
              </a:solidFill>
              <a:latin typeface="+mn-lt"/>
              <a:ea typeface="+mn-ea"/>
              <a:cs typeface="+mn-cs"/>
            </a:endParaRPr>
          </a:p>
          <a:p>
            <a:pPr algn="ctr" defTabSz="1216152">
              <a:spcAft>
                <a:spcPts val="600"/>
              </a:spcAft>
              <a:defRPr/>
            </a:pPr>
            <a:endParaRPr lang="en-US" sz="2660" b="1" kern="1200">
              <a:solidFill>
                <a:schemeClr val="tx1"/>
              </a:solidFill>
              <a:latin typeface="Arial Black" pitchFamily="34" charset="0"/>
              <a:ea typeface="+mn-ea"/>
              <a:cs typeface="+mn-cs"/>
            </a:endParaRPr>
          </a:p>
          <a:p>
            <a:pPr algn="ctr">
              <a:spcAft>
                <a:spcPts val="600"/>
              </a:spcAft>
              <a:defRPr/>
            </a:pPr>
            <a:endParaRPr lang="en-US" sz="1200" b="1">
              <a:latin typeface="Arial Black"/>
            </a:endParaRPr>
          </a:p>
        </p:txBody>
      </p:sp>
      <p:sp>
        <p:nvSpPr>
          <p:cNvPr id="5" name="AutoShape 2">
            <a:extLst>
              <a:ext uri="{FF2B5EF4-FFF2-40B4-BE49-F238E27FC236}">
                <a16:creationId xmlns:a16="http://schemas.microsoft.com/office/drawing/2014/main" id="{BD2BF70B-063C-4A15-868B-F751835B51E1}"/>
              </a:ext>
            </a:extLst>
          </p:cNvPr>
          <p:cNvSpPr>
            <a:spLocks noChangeArrowheads="1"/>
          </p:cNvSpPr>
          <p:nvPr/>
        </p:nvSpPr>
        <p:spPr bwMode="auto">
          <a:xfrm>
            <a:off x="4968631" y="3899334"/>
            <a:ext cx="3832469" cy="1005233"/>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1216152">
              <a:spcAft>
                <a:spcPts val="600"/>
              </a:spcAft>
              <a:defRPr/>
            </a:pPr>
            <a:r>
              <a:rPr lang="en-US" sz="2650" b="1" kern="1200">
                <a:latin typeface="Arial Black"/>
                <a:ea typeface="+mn-ea"/>
                <a:cs typeface="+mn-cs"/>
              </a:rPr>
              <a:t>Marketing </a:t>
            </a:r>
            <a:r>
              <a:rPr lang="en-US" sz="2650" b="1">
                <a:latin typeface="Arial Black"/>
              </a:rPr>
              <a:t>11</a:t>
            </a:r>
            <a:endParaRPr lang="en-US" sz="2394" kern="1200">
              <a:latin typeface="+mn-lt"/>
              <a:ea typeface="+mn-ea"/>
              <a:cs typeface="+mn-cs"/>
            </a:endParaRPr>
          </a:p>
          <a:p>
            <a:pPr algn="ctr">
              <a:spcAft>
                <a:spcPts val="600"/>
              </a:spcAft>
              <a:defRPr/>
            </a:pPr>
            <a:endParaRPr lang="en-US" sz="1200" b="1">
              <a:latin typeface="Arial Black"/>
            </a:endParaRPr>
          </a:p>
        </p:txBody>
      </p:sp>
    </p:spTree>
    <p:extLst>
      <p:ext uri="{BB962C8B-B14F-4D97-AF65-F5344CB8AC3E}">
        <p14:creationId xmlns:p14="http://schemas.microsoft.com/office/powerpoint/2010/main" val="3272575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B0216-1207-493C-8325-D4D452687C72}"/>
              </a:ext>
            </a:extLst>
          </p:cNvPr>
          <p:cNvSpPr txBox="1"/>
          <p:nvPr/>
        </p:nvSpPr>
        <p:spPr>
          <a:xfrm>
            <a:off x="628650" y="365125"/>
            <a:ext cx="404502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100" b="1">
                <a:latin typeface="+mj-lt"/>
                <a:ea typeface="+mj-ea"/>
                <a:cs typeface="+mj-cs"/>
              </a:rPr>
              <a:t>COMMUNITY LEADERSHIP 11/12</a:t>
            </a:r>
          </a:p>
        </p:txBody>
      </p:sp>
      <p:sp>
        <p:nvSpPr>
          <p:cNvPr id="3" name="TextBox 2">
            <a:extLst>
              <a:ext uri="{FF2B5EF4-FFF2-40B4-BE49-F238E27FC236}">
                <a16:creationId xmlns:a16="http://schemas.microsoft.com/office/drawing/2014/main" id="{EC131221-9B2A-4598-8E46-31DA28680E76}"/>
              </a:ext>
            </a:extLst>
          </p:cNvPr>
          <p:cNvSpPr txBox="1"/>
          <p:nvPr/>
        </p:nvSpPr>
        <p:spPr>
          <a:xfrm>
            <a:off x="228600" y="1825625"/>
            <a:ext cx="4801480" cy="46672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a:t>Explore leadership skills, develop activities and programs to build Salish community, and work with community programs like food banks and community outreach activities to build service projects of your choosing.</a:t>
            </a:r>
          </a:p>
          <a:p>
            <a:pPr marL="285750" indent="-228600">
              <a:lnSpc>
                <a:spcPct val="90000"/>
              </a:lnSpc>
              <a:spcAft>
                <a:spcPts val="600"/>
              </a:spcAft>
              <a:buFont typeface="Arial" panose="020B0604020202020204" pitchFamily="34" charset="0"/>
              <a:buChar char="•"/>
            </a:pPr>
            <a:r>
              <a:rPr lang="en-US"/>
              <a:t>Students need to be able to work with their peers, be independent and pro-active, and happy to volunteer some time to class projects.</a:t>
            </a:r>
            <a:endParaRPr lang="en-US">
              <a:ea typeface="Calibri"/>
              <a:cs typeface="Calibri"/>
            </a:endParaRPr>
          </a:p>
          <a:p>
            <a:pPr marL="285750" indent="-228600">
              <a:lnSpc>
                <a:spcPct val="90000"/>
              </a:lnSpc>
              <a:spcAft>
                <a:spcPts val="600"/>
              </a:spcAft>
              <a:buFont typeface="Arial" panose="020B0604020202020204" pitchFamily="34" charset="0"/>
              <a:buChar char="•"/>
            </a:pPr>
            <a:r>
              <a:rPr lang="en-US"/>
              <a:t>This class may run as an</a:t>
            </a:r>
            <a:r>
              <a:rPr lang="en-US" b="1"/>
              <a:t> A block </a:t>
            </a:r>
            <a:r>
              <a:rPr lang="en-US"/>
              <a:t>class at the beginning of the day and will require afterschool event planning.</a:t>
            </a:r>
            <a:endParaRPr lang="en-US">
              <a:ea typeface="Calibri"/>
              <a:cs typeface="Calibri"/>
            </a:endParaRPr>
          </a:p>
          <a:p>
            <a:pPr marL="285750" indent="-228600">
              <a:lnSpc>
                <a:spcPct val="90000"/>
              </a:lnSpc>
              <a:spcAft>
                <a:spcPts val="600"/>
              </a:spcAft>
              <a:buFont typeface="Arial" panose="020B0604020202020204" pitchFamily="34" charset="0"/>
              <a:buChar char="•"/>
            </a:pPr>
            <a:r>
              <a:rPr lang="en-US"/>
              <a:t>See Ms. Young for more information.</a:t>
            </a:r>
            <a:endParaRPr lang="en-US">
              <a:ea typeface="Calibri"/>
              <a:cs typeface="Calibri"/>
            </a:endParaRPr>
          </a:p>
          <a:p>
            <a:pPr>
              <a:lnSpc>
                <a:spcPct val="90000"/>
              </a:lnSpc>
              <a:spcAft>
                <a:spcPts val="600"/>
              </a:spcAft>
            </a:pPr>
            <a:endParaRPr lang="en-US" sz="1700"/>
          </a:p>
          <a:p>
            <a:pPr>
              <a:lnSpc>
                <a:spcPct val="90000"/>
              </a:lnSpc>
              <a:spcAft>
                <a:spcPts val="600"/>
              </a:spcAft>
            </a:pPr>
            <a:r>
              <a:rPr lang="en-US" sz="1700" b="1" i="1"/>
              <a:t>Application required for this course</a:t>
            </a:r>
            <a:endParaRPr lang="en-US" sz="1700" b="1" i="1">
              <a:ea typeface="Calibri"/>
              <a:cs typeface="Calibri"/>
            </a:endParaRPr>
          </a:p>
        </p:txBody>
      </p:sp>
      <p:pic>
        <p:nvPicPr>
          <p:cNvPr id="7" name="Picture 7">
            <a:extLst>
              <a:ext uri="{FF2B5EF4-FFF2-40B4-BE49-F238E27FC236}">
                <a16:creationId xmlns:a16="http://schemas.microsoft.com/office/drawing/2014/main" id="{267857DF-FA24-88C5-A10E-8A756E61DBD1}"/>
              </a:ext>
            </a:extLst>
          </p:cNvPr>
          <p:cNvPicPr>
            <a:picLocks noChangeAspect="1"/>
          </p:cNvPicPr>
          <p:nvPr/>
        </p:nvPicPr>
        <p:blipFill>
          <a:blip r:embed="rId2"/>
          <a:stretch>
            <a:fillRect/>
          </a:stretch>
        </p:blipFill>
        <p:spPr>
          <a:xfrm>
            <a:off x="5030080" y="2392776"/>
            <a:ext cx="1900067"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8" name="Picture 8" descr="Text, whiteboard&#10;&#10;Description automatically generated">
            <a:extLst>
              <a:ext uri="{FF2B5EF4-FFF2-40B4-BE49-F238E27FC236}">
                <a16:creationId xmlns:a16="http://schemas.microsoft.com/office/drawing/2014/main" id="{C36A8B74-8715-324C-B0B7-E935FA1AD2E7}"/>
              </a:ext>
            </a:extLst>
          </p:cNvPr>
          <p:cNvPicPr>
            <a:picLocks noChangeAspect="1"/>
          </p:cNvPicPr>
          <p:nvPr/>
        </p:nvPicPr>
        <p:blipFill>
          <a:blip r:embed="rId3"/>
          <a:stretch>
            <a:fillRect/>
          </a:stretch>
        </p:blipFill>
        <p:spPr>
          <a:xfrm>
            <a:off x="7131378" y="558914"/>
            <a:ext cx="1900066" cy="2533421"/>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4" name="Picture 4">
            <a:extLst>
              <a:ext uri="{FF2B5EF4-FFF2-40B4-BE49-F238E27FC236}">
                <a16:creationId xmlns:a16="http://schemas.microsoft.com/office/drawing/2014/main" id="{1D652D1E-DEF8-A2D1-C977-E0807571212E}"/>
              </a:ext>
            </a:extLst>
          </p:cNvPr>
          <p:cNvPicPr>
            <a:picLocks noChangeAspect="1"/>
          </p:cNvPicPr>
          <p:nvPr/>
        </p:nvPicPr>
        <p:blipFill>
          <a:blip r:embed="rId4"/>
          <a:stretch>
            <a:fillRect/>
          </a:stretch>
        </p:blipFill>
        <p:spPr>
          <a:xfrm>
            <a:off x="7131377" y="4213547"/>
            <a:ext cx="1900067" cy="143021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Tree>
    <p:extLst>
      <p:ext uri="{BB962C8B-B14F-4D97-AF65-F5344CB8AC3E}">
        <p14:creationId xmlns:p14="http://schemas.microsoft.com/office/powerpoint/2010/main" val="1961374963"/>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EC26-C3A3-6DAD-926D-ECFC35F97CC3}"/>
              </a:ext>
            </a:extLst>
          </p:cNvPr>
          <p:cNvSpPr>
            <a:spLocks noGrp="1"/>
          </p:cNvSpPr>
          <p:nvPr>
            <p:ph type="title"/>
          </p:nvPr>
        </p:nvSpPr>
        <p:spPr>
          <a:xfrm>
            <a:off x="571352" y="350196"/>
            <a:ext cx="3485178" cy="1624520"/>
          </a:xfrm>
        </p:spPr>
        <p:txBody>
          <a:bodyPr anchor="ctr">
            <a:normAutofit/>
          </a:bodyPr>
          <a:lstStyle/>
          <a:p>
            <a:r>
              <a:rPr lang="en-US" sz="3500">
                <a:ea typeface="Calibri Light"/>
                <a:cs typeface="Calibri Light"/>
              </a:rPr>
              <a:t>Peer Tutoring</a:t>
            </a:r>
          </a:p>
        </p:txBody>
      </p:sp>
      <p:sp>
        <p:nvSpPr>
          <p:cNvPr id="3" name="Content Placeholder 2">
            <a:extLst>
              <a:ext uri="{FF2B5EF4-FFF2-40B4-BE49-F238E27FC236}">
                <a16:creationId xmlns:a16="http://schemas.microsoft.com/office/drawing/2014/main" id="{CCFCBE37-A299-49DF-CDC5-A41D1642B9E5}"/>
              </a:ext>
            </a:extLst>
          </p:cNvPr>
          <p:cNvSpPr>
            <a:spLocks noGrp="1"/>
          </p:cNvSpPr>
          <p:nvPr>
            <p:ph idx="1"/>
          </p:nvPr>
        </p:nvSpPr>
        <p:spPr>
          <a:xfrm>
            <a:off x="571351" y="2743200"/>
            <a:ext cx="3485179" cy="3613149"/>
          </a:xfrm>
        </p:spPr>
        <p:txBody>
          <a:bodyPr vert="horz" lIns="91440" tIns="45720" rIns="91440" bIns="45720" rtlCol="0" anchor="ctr">
            <a:normAutofit/>
          </a:bodyPr>
          <a:lstStyle/>
          <a:p>
            <a:r>
              <a:rPr lang="en-US" sz="2000">
                <a:ea typeface="Calibri"/>
                <a:cs typeface="Calibri"/>
              </a:rPr>
              <a:t>Opportunity to work directly in class supporting students.</a:t>
            </a:r>
          </a:p>
          <a:p>
            <a:endParaRPr lang="en-US" sz="2000">
              <a:ea typeface="Calibri"/>
              <a:cs typeface="Calibri"/>
            </a:endParaRPr>
          </a:p>
          <a:p>
            <a:r>
              <a:rPr lang="en-US" sz="2000">
                <a:ea typeface="Calibri"/>
                <a:cs typeface="Calibri"/>
              </a:rPr>
              <a:t>Develop leadership skills.</a:t>
            </a:r>
          </a:p>
          <a:p>
            <a:endParaRPr lang="en-US" sz="2000">
              <a:ea typeface="Calibri"/>
              <a:cs typeface="Calibri"/>
            </a:endParaRPr>
          </a:p>
          <a:p>
            <a:r>
              <a:rPr lang="en-US" sz="2000">
                <a:ea typeface="Calibri"/>
                <a:cs typeface="Calibri"/>
              </a:rPr>
              <a:t>Strict cap on # of students as well as application process – have an alternate.</a:t>
            </a:r>
          </a:p>
        </p:txBody>
      </p:sp>
      <p:pic>
        <p:nvPicPr>
          <p:cNvPr id="5" name="Picture 4" descr="Person with idea concept">
            <a:extLst>
              <a:ext uri="{FF2B5EF4-FFF2-40B4-BE49-F238E27FC236}">
                <a16:creationId xmlns:a16="http://schemas.microsoft.com/office/drawing/2014/main" id="{F9899FC0-3F7D-554A-D28A-66561BC6B288}"/>
              </a:ext>
            </a:extLst>
          </p:cNvPr>
          <p:cNvPicPr>
            <a:picLocks noChangeAspect="1"/>
          </p:cNvPicPr>
          <p:nvPr/>
        </p:nvPicPr>
        <p:blipFill rotWithShape="1">
          <a:blip r:embed="rId2"/>
          <a:srcRect l="34223" r="21292" b="-3"/>
          <a:stretch/>
        </p:blipFill>
        <p:spPr>
          <a:xfrm>
            <a:off x="4572000" y="1"/>
            <a:ext cx="4577118" cy="6858000"/>
          </a:xfrm>
          <a:prstGeom prst="rect">
            <a:avLst/>
          </a:prstGeom>
        </p:spPr>
      </p:pic>
    </p:spTree>
    <p:extLst>
      <p:ext uri="{BB962C8B-B14F-4D97-AF65-F5344CB8AC3E}">
        <p14:creationId xmlns:p14="http://schemas.microsoft.com/office/powerpoint/2010/main" val="1244393634"/>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1093" y="521330"/>
            <a:ext cx="2160475" cy="720158"/>
          </a:xfrm>
          <a:prstGeom prst="rect">
            <a:avLst/>
          </a:prstGeom>
          <a:gradFill>
            <a:gsLst>
              <a:gs pos="0">
                <a:srgbClr val="FF0000"/>
              </a:gs>
              <a:gs pos="100000">
                <a:schemeClr val="accent1">
                  <a:lumMod val="30000"/>
                  <a:lumOff val="70000"/>
                </a:schemeClr>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3491880" y="500988"/>
            <a:ext cx="1944216" cy="707886"/>
          </a:xfrm>
          <a:prstGeom prst="rect">
            <a:avLst/>
          </a:prstGeom>
          <a:noFill/>
        </p:spPr>
        <p:txBody>
          <a:bodyPr wrap="square" lIns="91440" tIns="45720" rIns="91440" bIns="45720" rtlCol="0" anchor="t">
            <a:spAutoFit/>
          </a:bodyPr>
          <a:lstStyle/>
          <a:p>
            <a:pPr algn="ctr"/>
            <a:r>
              <a:rPr lang="en-CA" sz="2000" b="1"/>
              <a:t>CAREER EDUCATION</a:t>
            </a:r>
          </a:p>
        </p:txBody>
      </p:sp>
      <p:sp>
        <p:nvSpPr>
          <p:cNvPr id="6" name="Rectangle 5"/>
          <p:cNvSpPr/>
          <p:nvPr/>
        </p:nvSpPr>
        <p:spPr>
          <a:xfrm>
            <a:off x="3491880" y="1373931"/>
            <a:ext cx="1944687"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Arial" pitchFamily="34" charset="0"/>
                <a:cs typeface="Arial" pitchFamily="34" charset="0"/>
              </a:rPr>
              <a:t>Career Life Education </a:t>
            </a:r>
          </a:p>
          <a:p>
            <a:pPr algn="ctr">
              <a:defRPr/>
            </a:pPr>
            <a:r>
              <a:rPr lang="en-US" sz="1200" b="1">
                <a:solidFill>
                  <a:schemeClr val="tx1"/>
                </a:solidFill>
                <a:latin typeface="Arial" pitchFamily="34" charset="0"/>
                <a:cs typeface="Arial" pitchFamily="34" charset="0"/>
              </a:rPr>
              <a:t>(Typically taken in Grade 10)</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888" y="5116887"/>
            <a:ext cx="1356067" cy="1695371"/>
          </a:xfrm>
          <a:prstGeom prst="rect">
            <a:avLst/>
          </a:prstGeom>
        </p:spPr>
      </p:pic>
      <p:sp>
        <p:nvSpPr>
          <p:cNvPr id="9" name="Rectangle 8"/>
          <p:cNvSpPr/>
          <p:nvPr/>
        </p:nvSpPr>
        <p:spPr>
          <a:xfrm>
            <a:off x="3471025" y="2911190"/>
            <a:ext cx="1944687"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a:solidFill>
                  <a:schemeClr val="tx1"/>
                </a:solidFill>
                <a:latin typeface="Arial"/>
                <a:cs typeface="Arial"/>
              </a:rPr>
              <a:t>Career Life Connections </a:t>
            </a:r>
          </a:p>
          <a:p>
            <a:pPr algn="ctr">
              <a:defRPr/>
            </a:pPr>
            <a:r>
              <a:rPr lang="en-US" b="1">
                <a:solidFill>
                  <a:schemeClr val="tx1"/>
                </a:solidFill>
                <a:latin typeface="Arial"/>
                <a:cs typeface="Arial"/>
              </a:rPr>
              <a:t>HYBRID</a:t>
            </a:r>
          </a:p>
          <a:p>
            <a:pPr algn="ctr">
              <a:defRPr/>
            </a:pPr>
            <a:r>
              <a:rPr lang="en-US" sz="1200" b="1">
                <a:solidFill>
                  <a:schemeClr val="tx1"/>
                </a:solidFill>
                <a:latin typeface="Arial" pitchFamily="34" charset="0"/>
                <a:cs typeface="Arial" pitchFamily="34" charset="0"/>
              </a:rPr>
              <a:t>(Taken in Grade 11/12)</a:t>
            </a:r>
          </a:p>
        </p:txBody>
      </p:sp>
      <p:sp>
        <p:nvSpPr>
          <p:cNvPr id="10" name="Down Arrow 9"/>
          <p:cNvSpPr/>
          <p:nvPr/>
        </p:nvSpPr>
        <p:spPr>
          <a:xfrm>
            <a:off x="4299865" y="2497029"/>
            <a:ext cx="287453" cy="303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4">
            <a:extLst>
              <a:ext uri="{FF2B5EF4-FFF2-40B4-BE49-F238E27FC236}">
                <a16:creationId xmlns:a16="http://schemas.microsoft.com/office/drawing/2014/main" id="{93B1DE17-61C9-4B65-B4B6-8A75DBA43C0D}"/>
              </a:ext>
            </a:extLst>
          </p:cNvPr>
          <p:cNvPicPr>
            <a:picLocks noChangeAspect="1"/>
          </p:cNvPicPr>
          <p:nvPr/>
        </p:nvPicPr>
        <p:blipFill>
          <a:blip r:embed="rId3"/>
          <a:stretch>
            <a:fillRect/>
          </a:stretch>
        </p:blipFill>
        <p:spPr>
          <a:xfrm>
            <a:off x="5814001" y="1240923"/>
            <a:ext cx="2153810" cy="2851756"/>
          </a:xfrm>
          <a:prstGeom prst="rect">
            <a:avLst/>
          </a:prstGeom>
        </p:spPr>
      </p:pic>
      <p:pic>
        <p:nvPicPr>
          <p:cNvPr id="8" name="Picture 10" descr="A picture containing electronics, keyboard, indoor, typewriter&#10;&#10;Description automatically generated">
            <a:extLst>
              <a:ext uri="{FF2B5EF4-FFF2-40B4-BE49-F238E27FC236}">
                <a16:creationId xmlns:a16="http://schemas.microsoft.com/office/drawing/2014/main" id="{2DC7A223-6A2D-A8E3-C88D-69503DFE26BC}"/>
              </a:ext>
            </a:extLst>
          </p:cNvPr>
          <p:cNvPicPr>
            <a:picLocks noChangeAspect="1"/>
          </p:cNvPicPr>
          <p:nvPr/>
        </p:nvPicPr>
        <p:blipFill>
          <a:blip r:embed="rId4"/>
          <a:stretch>
            <a:fillRect/>
          </a:stretch>
        </p:blipFill>
        <p:spPr>
          <a:xfrm>
            <a:off x="311253" y="3558853"/>
            <a:ext cx="2743200" cy="1542288"/>
          </a:xfrm>
          <a:prstGeom prst="rect">
            <a:avLst/>
          </a:prstGeom>
        </p:spPr>
      </p:pic>
      <p:pic>
        <p:nvPicPr>
          <p:cNvPr id="11" name="Picture 11" descr="A picture containing text, person, indoor, person&#10;&#10;Description automatically generated">
            <a:extLst>
              <a:ext uri="{FF2B5EF4-FFF2-40B4-BE49-F238E27FC236}">
                <a16:creationId xmlns:a16="http://schemas.microsoft.com/office/drawing/2014/main" id="{BEF06D9B-10DA-AC92-3292-B58464A34195}"/>
              </a:ext>
            </a:extLst>
          </p:cNvPr>
          <p:cNvPicPr>
            <a:picLocks noChangeAspect="1"/>
          </p:cNvPicPr>
          <p:nvPr/>
        </p:nvPicPr>
        <p:blipFill>
          <a:blip r:embed="rId5"/>
          <a:stretch>
            <a:fillRect/>
          </a:stretch>
        </p:blipFill>
        <p:spPr>
          <a:xfrm>
            <a:off x="5815881" y="4252834"/>
            <a:ext cx="1912974" cy="2552018"/>
          </a:xfrm>
          <a:prstGeom prst="rect">
            <a:avLst/>
          </a:prstGeom>
        </p:spPr>
      </p:pic>
      <p:pic>
        <p:nvPicPr>
          <p:cNvPr id="12" name="Picture 12" descr="A picture containing tree, outdoor, sky, ground&#10;&#10;Description automatically generated">
            <a:extLst>
              <a:ext uri="{FF2B5EF4-FFF2-40B4-BE49-F238E27FC236}">
                <a16:creationId xmlns:a16="http://schemas.microsoft.com/office/drawing/2014/main" id="{39F33FD1-E625-E4AA-4A5E-3385EAF99E81}"/>
              </a:ext>
            </a:extLst>
          </p:cNvPr>
          <p:cNvPicPr>
            <a:picLocks noChangeAspect="1"/>
          </p:cNvPicPr>
          <p:nvPr/>
        </p:nvPicPr>
        <p:blipFill>
          <a:blip r:embed="rId6"/>
          <a:stretch>
            <a:fillRect/>
          </a:stretch>
        </p:blipFill>
        <p:spPr>
          <a:xfrm>
            <a:off x="310479" y="5135098"/>
            <a:ext cx="1253360" cy="1669358"/>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7F4BFB18-B296-3426-097E-5B317D45D0BB}"/>
              </a:ext>
            </a:extLst>
          </p:cNvPr>
          <p:cNvPicPr>
            <a:picLocks noChangeAspect="1"/>
          </p:cNvPicPr>
          <p:nvPr/>
        </p:nvPicPr>
        <p:blipFill>
          <a:blip r:embed="rId7"/>
          <a:stretch>
            <a:fillRect/>
          </a:stretch>
        </p:blipFill>
        <p:spPr>
          <a:xfrm>
            <a:off x="363378" y="663538"/>
            <a:ext cx="2743200" cy="2716240"/>
          </a:xfrm>
          <a:prstGeom prst="rect">
            <a:avLst/>
          </a:prstGeom>
        </p:spPr>
      </p:pic>
      <p:sp>
        <p:nvSpPr>
          <p:cNvPr id="5" name="Rectangle 4">
            <a:extLst>
              <a:ext uri="{FF2B5EF4-FFF2-40B4-BE49-F238E27FC236}">
                <a16:creationId xmlns:a16="http://schemas.microsoft.com/office/drawing/2014/main" id="{45CEA10F-437E-102B-BA4C-58AB991AEE73}"/>
              </a:ext>
            </a:extLst>
          </p:cNvPr>
          <p:cNvSpPr/>
          <p:nvPr/>
        </p:nvSpPr>
        <p:spPr>
          <a:xfrm>
            <a:off x="3489970" y="4540439"/>
            <a:ext cx="2058355"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a:solidFill>
                  <a:schemeClr val="tx1"/>
                </a:solidFill>
                <a:latin typeface="Arial"/>
                <a:cs typeface="Arial"/>
              </a:rPr>
              <a:t>WEX 12A &amp; CLC</a:t>
            </a:r>
          </a:p>
          <a:p>
            <a:pPr algn="ctr">
              <a:defRPr/>
            </a:pPr>
            <a:r>
              <a:rPr lang="en-US" sz="1200" b="1">
                <a:solidFill>
                  <a:schemeClr val="tx1"/>
                </a:solidFill>
                <a:latin typeface="Arial"/>
                <a:cs typeface="Arial"/>
              </a:rPr>
              <a:t>(Work Experience + CLC class in one semester)</a:t>
            </a:r>
            <a:endParaRPr lang="en-US" sz="1200" b="1">
              <a:solidFill>
                <a:schemeClr val="tx1"/>
              </a:solidFill>
              <a:latin typeface="Arial" pitchFamily="34" charset="0"/>
              <a:cs typeface="Arial" pitchFamily="34" charset="0"/>
            </a:endParaRPr>
          </a:p>
        </p:txBody>
      </p:sp>
      <p:sp>
        <p:nvSpPr>
          <p:cNvPr id="14" name="Rectangle 13">
            <a:extLst>
              <a:ext uri="{FF2B5EF4-FFF2-40B4-BE49-F238E27FC236}">
                <a16:creationId xmlns:a16="http://schemas.microsoft.com/office/drawing/2014/main" id="{722163C7-E18C-97C7-CD57-2BBB595CD8E3}"/>
              </a:ext>
            </a:extLst>
          </p:cNvPr>
          <p:cNvSpPr/>
          <p:nvPr/>
        </p:nvSpPr>
        <p:spPr>
          <a:xfrm>
            <a:off x="3483654" y="5664494"/>
            <a:ext cx="2058356"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a:solidFill>
                  <a:schemeClr val="tx1"/>
                </a:solidFill>
                <a:latin typeface="Arial"/>
                <a:cs typeface="Arial"/>
              </a:rPr>
              <a:t>WEX 12 A/B  </a:t>
            </a:r>
          </a:p>
          <a:p>
            <a:pPr algn="ctr">
              <a:defRPr/>
            </a:pPr>
            <a:r>
              <a:rPr lang="en-US" sz="1200" b="1">
                <a:solidFill>
                  <a:schemeClr val="tx1"/>
                </a:solidFill>
                <a:latin typeface="Arial"/>
                <a:cs typeface="Arial"/>
              </a:rPr>
              <a:t>(Work Experience outside of school)</a:t>
            </a:r>
            <a:endParaRPr lang="en-US" sz="1200"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658462684"/>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27F1-71EA-57F8-5B89-235A9D142BF5}"/>
              </a:ext>
            </a:extLst>
          </p:cNvPr>
          <p:cNvSpPr>
            <a:spLocks noGrp="1"/>
          </p:cNvSpPr>
          <p:nvPr>
            <p:ph type="title"/>
          </p:nvPr>
        </p:nvSpPr>
        <p:spPr>
          <a:xfrm>
            <a:off x="429369" y="238539"/>
            <a:ext cx="8263890" cy="1434415"/>
          </a:xfrm>
        </p:spPr>
        <p:txBody>
          <a:bodyPr vert="horz" lIns="91440" tIns="45720" rIns="91440" bIns="45720" rtlCol="0" anchor="b">
            <a:normAutofit/>
          </a:bodyPr>
          <a:lstStyle/>
          <a:p>
            <a:pPr defTabSz="914400"/>
            <a:r>
              <a:rPr lang="en-US" sz="4700"/>
              <a:t>Important information</a:t>
            </a:r>
          </a:p>
        </p:txBody>
      </p:sp>
      <p:sp>
        <p:nvSpPr>
          <p:cNvPr id="3" name="Content Placeholder 2">
            <a:extLst>
              <a:ext uri="{FF2B5EF4-FFF2-40B4-BE49-F238E27FC236}">
                <a16:creationId xmlns:a16="http://schemas.microsoft.com/office/drawing/2014/main" id="{40DF8D99-82B3-63EC-B8B9-BB1C0221DE88}"/>
              </a:ext>
            </a:extLst>
          </p:cNvPr>
          <p:cNvSpPr>
            <a:spLocks noGrp="1"/>
          </p:cNvSpPr>
          <p:nvPr>
            <p:ph sz="half" idx="1"/>
          </p:nvPr>
        </p:nvSpPr>
        <p:spPr>
          <a:xfrm>
            <a:off x="429369" y="2071316"/>
            <a:ext cx="5035164" cy="4119172"/>
          </a:xfrm>
        </p:spPr>
        <p:txBody>
          <a:bodyPr vert="horz" lIns="91440" tIns="45720" rIns="91440" bIns="45720" rtlCol="0" anchor="t">
            <a:normAutofit/>
          </a:bodyPr>
          <a:lstStyle/>
          <a:p>
            <a:r>
              <a:rPr lang="en-US" sz="1900" dirty="0"/>
              <a:t>Portal opens TODAY and closes FEBRUARY 6th </a:t>
            </a:r>
            <a:endParaRPr lang="en-US" sz="1900" baseline="30000" dirty="0">
              <a:ea typeface="Calibri"/>
              <a:cs typeface="Calibri"/>
            </a:endParaRPr>
          </a:p>
          <a:p>
            <a:pPr indent="-228600" defTabSz="914400"/>
            <a:endParaRPr lang="en-US" sz="1900"/>
          </a:p>
          <a:p>
            <a:r>
              <a:rPr lang="en-US" sz="1900" dirty="0"/>
              <a:t>You MUST login to </a:t>
            </a:r>
            <a:r>
              <a:rPr lang="en-US" sz="1900" dirty="0" err="1"/>
              <a:t>MyEDBC</a:t>
            </a:r>
            <a:r>
              <a:rPr lang="en-US" sz="1900" dirty="0"/>
              <a:t> and make your initial selections BEFORE FEBRUARY 6th. Counsellors will be coming around to classes next week if students would like to discuss their selections.</a:t>
            </a:r>
            <a:endParaRPr lang="en-US" sz="1900" dirty="0">
              <a:ea typeface="Calibri"/>
              <a:cs typeface="Calibri"/>
            </a:endParaRPr>
          </a:p>
          <a:p>
            <a:pPr indent="-228600" defTabSz="914400"/>
            <a:endParaRPr lang="en-US" sz="1900"/>
          </a:p>
          <a:p>
            <a:r>
              <a:rPr lang="en-US" sz="1900" dirty="0"/>
              <a:t>Try the "Forgot Password" option if you need a password reset or TEAMS message Ms. Julie Hamilton right now. Between classes, before or after school you can also scan the QR code at the office. </a:t>
            </a:r>
            <a:endParaRPr lang="en-US" sz="1900" dirty="0">
              <a:ea typeface="Calibri"/>
              <a:cs typeface="Calibri"/>
            </a:endParaRPr>
          </a:p>
        </p:txBody>
      </p:sp>
      <p:pic>
        <p:nvPicPr>
          <p:cNvPr id="6" name="Content Placeholder 5" descr="A clipboard with a pencil and a pen&#10;&#10;Description automatically generated">
            <a:extLst>
              <a:ext uri="{FF2B5EF4-FFF2-40B4-BE49-F238E27FC236}">
                <a16:creationId xmlns:a16="http://schemas.microsoft.com/office/drawing/2014/main" id="{A3BCB284-996F-60A1-E01D-FE64BA3484A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5619750" y="2921794"/>
            <a:ext cx="1905000" cy="2159000"/>
          </a:xfrm>
          <a:prstGeom prst="rect">
            <a:avLst/>
          </a:prstGeom>
        </p:spPr>
      </p:pic>
    </p:spTree>
    <p:extLst>
      <p:ext uri="{BB962C8B-B14F-4D97-AF65-F5344CB8AC3E}">
        <p14:creationId xmlns:p14="http://schemas.microsoft.com/office/powerpoint/2010/main" val="2711026859"/>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21A0-0936-4017-97E0-3A0D447CCE35}"/>
              </a:ext>
            </a:extLst>
          </p:cNvPr>
          <p:cNvSpPr>
            <a:spLocks noGrp="1"/>
          </p:cNvSpPr>
          <p:nvPr>
            <p:ph type="title"/>
          </p:nvPr>
        </p:nvSpPr>
        <p:spPr>
          <a:xfrm>
            <a:off x="628650" y="459863"/>
            <a:ext cx="7886700" cy="1004594"/>
          </a:xfrm>
        </p:spPr>
        <p:txBody>
          <a:bodyPr>
            <a:normAutofit/>
          </a:bodyPr>
          <a:lstStyle/>
          <a:p>
            <a:pPr algn="ctr"/>
            <a:r>
              <a:rPr lang="en-US" b="1">
                <a:cs typeface="Calibri Light"/>
              </a:rPr>
              <a:t>District Partnership Programs</a:t>
            </a:r>
            <a:endParaRPr lang="en-US">
              <a:ea typeface="Calibri Light"/>
              <a:cs typeface="Calibri Light"/>
            </a:endParaRPr>
          </a:p>
        </p:txBody>
      </p:sp>
      <p:sp>
        <p:nvSpPr>
          <p:cNvPr id="3" name="Content Placeholder 2">
            <a:extLst>
              <a:ext uri="{FF2B5EF4-FFF2-40B4-BE49-F238E27FC236}">
                <a16:creationId xmlns:a16="http://schemas.microsoft.com/office/drawing/2014/main" id="{D26773A6-4204-4298-9E90-2AF38EAAC019}"/>
              </a:ext>
            </a:extLst>
          </p:cNvPr>
          <p:cNvSpPr>
            <a:spLocks/>
          </p:cNvSpPr>
          <p:nvPr/>
        </p:nvSpPr>
        <p:spPr>
          <a:xfrm>
            <a:off x="628650" y="2071091"/>
            <a:ext cx="4052601" cy="3530097"/>
          </a:xfrm>
          <a:prstGeom prst="rect">
            <a:avLst/>
          </a:prstGeom>
        </p:spPr>
        <p:txBody>
          <a:bodyPr vert="horz" lIns="68580" tIns="34290" rIns="68580" bIns="34290" rtlCol="0" anchor="t">
            <a:normAutofit lnSpcReduction="10000"/>
          </a:bodyPr>
          <a:lstStyle/>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Get started on post-secondary while still attending high school</a:t>
            </a:r>
            <a:endParaRPr lang="en-US" kern="1200">
              <a:solidFill>
                <a:schemeClr val="tx1"/>
              </a:solidFill>
              <a:latin typeface="+mn-lt"/>
              <a:ea typeface="+mn-ea"/>
              <a:cs typeface="+mn-cs"/>
            </a:endParaRPr>
          </a:p>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Tuition paid by SD36</a:t>
            </a:r>
          </a:p>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Can only apply in gr 10 &amp; 11</a:t>
            </a:r>
          </a:p>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21 areas of post-secondary training, such as:</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Automotive</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Carpentry, Electrical</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Metal Fab, Welding</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Culinary, Baking/Pastry</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Hairdressing</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Art, Law Enforcement, Aviation, EA</a:t>
            </a:r>
          </a:p>
          <a:p>
            <a:pPr marL="171450" indent="-171450">
              <a:lnSpc>
                <a:spcPct val="90000"/>
              </a:lnSpc>
              <a:spcAft>
                <a:spcPts val="600"/>
              </a:spcAft>
              <a:buFont typeface="Arial" panose="020B0604020202020204" pitchFamily="34" charset="0"/>
              <a:buChar char="•"/>
            </a:pPr>
            <a:endParaRPr lang="en-US" sz="1100">
              <a:cs typeface="Calibri"/>
            </a:endParaRPr>
          </a:p>
        </p:txBody>
      </p:sp>
      <p:pic>
        <p:nvPicPr>
          <p:cNvPr id="4" name="Picture 4" descr="A group of people sitting at a table&#10;&#10;Description generated with very high confidence">
            <a:extLst>
              <a:ext uri="{FF2B5EF4-FFF2-40B4-BE49-F238E27FC236}">
                <a16:creationId xmlns:a16="http://schemas.microsoft.com/office/drawing/2014/main" id="{5A2A8DBC-D742-4DCD-B86C-EC09B6E23BF4}"/>
              </a:ext>
            </a:extLst>
          </p:cNvPr>
          <p:cNvPicPr>
            <a:picLocks noChangeAspect="1"/>
          </p:cNvPicPr>
          <p:nvPr/>
        </p:nvPicPr>
        <p:blipFill rotWithShape="1">
          <a:blip r:embed="rId2"/>
          <a:srcRect b="8911"/>
          <a:stretch/>
        </p:blipFill>
        <p:spPr>
          <a:xfrm>
            <a:off x="5115874" y="5104105"/>
            <a:ext cx="1626032" cy="1048144"/>
          </a:xfrm>
          <a:prstGeom prst="rect">
            <a:avLst/>
          </a:prstGeom>
        </p:spPr>
      </p:pic>
      <p:pic>
        <p:nvPicPr>
          <p:cNvPr id="6" name="Picture 6" descr="A person wearing a hat&#10;&#10;Description generated with very high confidence">
            <a:extLst>
              <a:ext uri="{FF2B5EF4-FFF2-40B4-BE49-F238E27FC236}">
                <a16:creationId xmlns:a16="http://schemas.microsoft.com/office/drawing/2014/main" id="{E8EA2ED2-FDC1-4FF1-8203-AF3C692C3A83}"/>
              </a:ext>
            </a:extLst>
          </p:cNvPr>
          <p:cNvPicPr>
            <a:picLocks noChangeAspect="1"/>
          </p:cNvPicPr>
          <p:nvPr/>
        </p:nvPicPr>
        <p:blipFill>
          <a:blip r:embed="rId3"/>
          <a:stretch>
            <a:fillRect/>
          </a:stretch>
        </p:blipFill>
        <p:spPr>
          <a:xfrm>
            <a:off x="6601070" y="1800911"/>
            <a:ext cx="1775362" cy="994600"/>
          </a:xfrm>
          <a:prstGeom prst="rect">
            <a:avLst/>
          </a:prstGeom>
        </p:spPr>
      </p:pic>
      <p:pic>
        <p:nvPicPr>
          <p:cNvPr id="10" name="Picture 10" descr="A person wearing a hat&#10;&#10;Description generated with high confidence">
            <a:extLst>
              <a:ext uri="{FF2B5EF4-FFF2-40B4-BE49-F238E27FC236}">
                <a16:creationId xmlns:a16="http://schemas.microsoft.com/office/drawing/2014/main" id="{9A895383-2A31-4BEE-82BA-E776665684A4}"/>
              </a:ext>
            </a:extLst>
          </p:cNvPr>
          <p:cNvPicPr>
            <a:picLocks noChangeAspect="1"/>
          </p:cNvPicPr>
          <p:nvPr/>
        </p:nvPicPr>
        <p:blipFill rotWithShape="1">
          <a:blip r:embed="rId4"/>
          <a:srcRect l="23529" t="481" r="5646"/>
          <a:stretch/>
        </p:blipFill>
        <p:spPr>
          <a:xfrm>
            <a:off x="7064251" y="2832959"/>
            <a:ext cx="1257388" cy="901031"/>
          </a:xfrm>
          <a:prstGeom prst="rect">
            <a:avLst/>
          </a:prstGeom>
        </p:spPr>
      </p:pic>
      <p:pic>
        <p:nvPicPr>
          <p:cNvPr id="12" name="Picture 12" descr="A person wearing a hat&#10;&#10;Description generated with very high confidence">
            <a:extLst>
              <a:ext uri="{FF2B5EF4-FFF2-40B4-BE49-F238E27FC236}">
                <a16:creationId xmlns:a16="http://schemas.microsoft.com/office/drawing/2014/main" id="{A65334BF-FD70-40AD-BA09-7213DE2C7153}"/>
              </a:ext>
            </a:extLst>
          </p:cNvPr>
          <p:cNvPicPr>
            <a:picLocks noChangeAspect="1"/>
          </p:cNvPicPr>
          <p:nvPr/>
        </p:nvPicPr>
        <p:blipFill rotWithShape="1">
          <a:blip r:embed="rId5"/>
          <a:srcRect r="13072"/>
          <a:stretch/>
        </p:blipFill>
        <p:spPr>
          <a:xfrm>
            <a:off x="6778348" y="3801987"/>
            <a:ext cx="1543290" cy="1213606"/>
          </a:xfrm>
          <a:prstGeom prst="rect">
            <a:avLst/>
          </a:prstGeom>
        </p:spPr>
      </p:pic>
      <p:pic>
        <p:nvPicPr>
          <p:cNvPr id="14" name="Picture 14" descr="A picture containing person, sky, outdoor, food&#10;&#10;Description generated with very high confidence">
            <a:extLst>
              <a:ext uri="{FF2B5EF4-FFF2-40B4-BE49-F238E27FC236}">
                <a16:creationId xmlns:a16="http://schemas.microsoft.com/office/drawing/2014/main" id="{4700F0B7-AB46-41EF-ACC9-F6BB87291F7D}"/>
              </a:ext>
            </a:extLst>
          </p:cNvPr>
          <p:cNvPicPr>
            <a:picLocks noChangeAspect="1"/>
          </p:cNvPicPr>
          <p:nvPr/>
        </p:nvPicPr>
        <p:blipFill>
          <a:blip r:embed="rId6"/>
          <a:stretch>
            <a:fillRect/>
          </a:stretch>
        </p:blipFill>
        <p:spPr>
          <a:xfrm>
            <a:off x="6764166" y="5113081"/>
            <a:ext cx="1562306" cy="1035603"/>
          </a:xfrm>
          <a:prstGeom prst="rect">
            <a:avLst/>
          </a:prstGeom>
        </p:spPr>
      </p:pic>
      <p:pic>
        <p:nvPicPr>
          <p:cNvPr id="5" name="Picture 6">
            <a:extLst>
              <a:ext uri="{FF2B5EF4-FFF2-40B4-BE49-F238E27FC236}">
                <a16:creationId xmlns:a16="http://schemas.microsoft.com/office/drawing/2014/main" id="{371BB8D7-7F77-4833-BB20-06AC61EF0B78}"/>
              </a:ext>
            </a:extLst>
          </p:cNvPr>
          <p:cNvPicPr>
            <a:picLocks noChangeAspect="1"/>
          </p:cNvPicPr>
          <p:nvPr/>
        </p:nvPicPr>
        <p:blipFill>
          <a:blip r:embed="rId7"/>
          <a:stretch>
            <a:fillRect/>
          </a:stretch>
        </p:blipFill>
        <p:spPr>
          <a:xfrm>
            <a:off x="5461655" y="3732252"/>
            <a:ext cx="1282206" cy="1325357"/>
          </a:xfrm>
          <a:prstGeom prst="rect">
            <a:avLst/>
          </a:prstGeom>
        </p:spPr>
      </p:pic>
      <p:pic>
        <p:nvPicPr>
          <p:cNvPr id="8" name="Picture 8" descr="A person standing in front of a plane&#10;&#10;Description generated with very high confidence">
            <a:extLst>
              <a:ext uri="{FF2B5EF4-FFF2-40B4-BE49-F238E27FC236}">
                <a16:creationId xmlns:a16="http://schemas.microsoft.com/office/drawing/2014/main" id="{F78CFE8D-10E0-45BB-BB00-7EDFB5B28876}"/>
              </a:ext>
            </a:extLst>
          </p:cNvPr>
          <p:cNvPicPr>
            <a:picLocks noChangeAspect="1"/>
          </p:cNvPicPr>
          <p:nvPr/>
        </p:nvPicPr>
        <p:blipFill>
          <a:blip r:embed="rId8"/>
          <a:stretch>
            <a:fillRect/>
          </a:stretch>
        </p:blipFill>
        <p:spPr>
          <a:xfrm>
            <a:off x="4400222" y="4069085"/>
            <a:ext cx="1011771" cy="1011772"/>
          </a:xfrm>
          <a:prstGeom prst="rect">
            <a:avLst/>
          </a:prstGeom>
        </p:spPr>
      </p:pic>
      <p:sp>
        <p:nvSpPr>
          <p:cNvPr id="9" name="TextBox 8"/>
          <p:cNvSpPr txBox="1"/>
          <p:nvPr/>
        </p:nvSpPr>
        <p:spPr>
          <a:xfrm>
            <a:off x="767567" y="5687491"/>
            <a:ext cx="4326047" cy="646331"/>
          </a:xfrm>
          <a:prstGeom prst="rect">
            <a:avLst/>
          </a:prstGeom>
          <a:noFill/>
        </p:spPr>
        <p:txBody>
          <a:bodyPr wrap="square" rtlCol="0">
            <a:spAutoFit/>
          </a:bodyPr>
          <a:lstStyle/>
          <a:p>
            <a:pPr defTabSz="786384">
              <a:spcAft>
                <a:spcPts val="600"/>
              </a:spcAft>
            </a:pPr>
            <a:r>
              <a:rPr lang="en-CA" i="1" kern="1200">
                <a:solidFill>
                  <a:srgbClr val="0057A5"/>
                </a:solidFill>
                <a:latin typeface="+mn-lt"/>
                <a:ea typeface="+mn-ea"/>
                <a:cs typeface="+mn-cs"/>
              </a:rPr>
              <a:t>Applications available in the Career Centre – </a:t>
            </a:r>
            <a:r>
              <a:rPr lang="en-CA" b="1" i="1" kern="1200">
                <a:solidFill>
                  <a:srgbClr val="0057A5"/>
                </a:solidFill>
                <a:latin typeface="+mn-lt"/>
                <a:ea typeface="+mn-ea"/>
                <a:cs typeface="+mn-cs"/>
              </a:rPr>
              <a:t>deadline in March!</a:t>
            </a:r>
            <a:endParaRPr lang="en-CA" sz="2000" b="1" i="1">
              <a:solidFill>
                <a:srgbClr val="0070C0"/>
              </a:solidFill>
            </a:endParaRPr>
          </a:p>
        </p:txBody>
      </p:sp>
    </p:spTree>
    <p:extLst>
      <p:ext uri="{BB962C8B-B14F-4D97-AF65-F5344CB8AC3E}">
        <p14:creationId xmlns:p14="http://schemas.microsoft.com/office/powerpoint/2010/main" val="336936843"/>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3177" t="17129" r="11823" b="12500"/>
          <a:stretch/>
        </p:blipFill>
        <p:spPr>
          <a:xfrm>
            <a:off x="4519415" y="2653104"/>
            <a:ext cx="3757102" cy="2287978"/>
          </a:xfrm>
          <a:prstGeom prst="rect">
            <a:avLst/>
          </a:prstGeom>
        </p:spPr>
      </p:pic>
      <p:sp>
        <p:nvSpPr>
          <p:cNvPr id="2" name="Title 1"/>
          <p:cNvSpPr>
            <a:spLocks noGrp="1"/>
          </p:cNvSpPr>
          <p:nvPr>
            <p:ph type="title"/>
          </p:nvPr>
        </p:nvSpPr>
        <p:spPr>
          <a:xfrm>
            <a:off x="315581" y="365126"/>
            <a:ext cx="8199769" cy="723051"/>
          </a:xfrm>
        </p:spPr>
        <p:txBody>
          <a:bodyPr/>
          <a:lstStyle/>
          <a:p>
            <a:r>
              <a:rPr lang="en-CA" b="1"/>
              <a:t>Resources</a:t>
            </a:r>
          </a:p>
        </p:txBody>
      </p:sp>
      <p:sp>
        <p:nvSpPr>
          <p:cNvPr id="3" name="Content Placeholder 2"/>
          <p:cNvSpPr>
            <a:spLocks noGrp="1"/>
          </p:cNvSpPr>
          <p:nvPr>
            <p:ph idx="1"/>
          </p:nvPr>
        </p:nvSpPr>
        <p:spPr>
          <a:xfrm>
            <a:off x="213979" y="1183631"/>
            <a:ext cx="3596656" cy="5109466"/>
          </a:xfrm>
        </p:spPr>
        <p:txBody>
          <a:bodyPr vert="horz" lIns="91440" tIns="45720" rIns="91440" bIns="45720" rtlCol="0" anchor="t">
            <a:normAutofit fontScale="92500" lnSpcReduction="10000"/>
          </a:bodyPr>
          <a:lstStyle/>
          <a:p>
            <a:r>
              <a:rPr lang="en-CA" b="1" i="1"/>
              <a:t>Myblueprint.ca </a:t>
            </a:r>
          </a:p>
          <a:p>
            <a:pPr lvl="1"/>
            <a:r>
              <a:rPr lang="en-CA"/>
              <a:t>Activation key: </a:t>
            </a:r>
            <a:r>
              <a:rPr lang="en-CA" err="1"/>
              <a:t>salish</a:t>
            </a:r>
            <a:endParaRPr lang="en-CA"/>
          </a:p>
          <a:p>
            <a:pPr lvl="1"/>
            <a:r>
              <a:rPr lang="en-CA"/>
              <a:t>Provide your PEN (Provincial Education #) and your courses &amp; credits will load</a:t>
            </a:r>
            <a:endParaRPr lang="en-CA">
              <a:cs typeface="Calibri"/>
            </a:endParaRPr>
          </a:p>
          <a:p>
            <a:pPr lvl="1"/>
            <a:r>
              <a:rPr lang="en-CA"/>
              <a:t>Plan courses, career info, PSI programs</a:t>
            </a:r>
            <a:endParaRPr lang="en-CA">
              <a:cs typeface="Calibri"/>
            </a:endParaRPr>
          </a:p>
          <a:p>
            <a:pPr lvl="0"/>
            <a:r>
              <a:rPr lang="en-CA" b="1" i="1"/>
              <a:t>Educationplannerbc.ca</a:t>
            </a:r>
            <a:endParaRPr lang="en-CA" b="1" i="1">
              <a:cs typeface="Calibri"/>
            </a:endParaRPr>
          </a:p>
          <a:p>
            <a:pPr lvl="1"/>
            <a:r>
              <a:rPr lang="en-CA"/>
              <a:t>Search by program, study area</a:t>
            </a:r>
            <a:endParaRPr lang="en-CA">
              <a:cs typeface="Calibri"/>
            </a:endParaRPr>
          </a:p>
          <a:p>
            <a:pPr lvl="1"/>
            <a:r>
              <a:rPr lang="en-CA"/>
              <a:t>Resources, application portal</a:t>
            </a:r>
            <a:endParaRPr lang="en-CA">
              <a:cs typeface="Calibri"/>
            </a:endParaRPr>
          </a:p>
          <a:p>
            <a:pPr marL="457200" lvl="1" indent="0">
              <a:buNone/>
            </a:pPr>
            <a:endParaRPr lang="en-CA" sz="900" i="1">
              <a:ea typeface="+mn-lt"/>
              <a:cs typeface="+mn-lt"/>
            </a:endParaRPr>
          </a:p>
          <a:p>
            <a:r>
              <a:rPr lang="en-CA" sz="2000" b="1" i="1">
                <a:ea typeface="+mn-lt"/>
                <a:cs typeface="+mn-lt"/>
              </a:rPr>
              <a:t>Salish Career Centre</a:t>
            </a:r>
            <a:endParaRPr lang="en-CA" sz="2000" i="1">
              <a:cs typeface="Calibri"/>
            </a:endParaRPr>
          </a:p>
          <a:p>
            <a:pPr lvl="1"/>
            <a:endParaRPr lang="en-CA" sz="1050"/>
          </a:p>
          <a:p>
            <a:endParaRPr lang="en-CA" b="1"/>
          </a:p>
          <a:p>
            <a:endParaRPr lang="en-CA" b="1"/>
          </a:p>
          <a:p>
            <a:endParaRPr lang="en-CA" b="1"/>
          </a:p>
          <a:p>
            <a:endParaRPr lang="en-CA" b="1">
              <a:cs typeface="Calibri" panose="020F0502020204030204"/>
            </a:endParaRPr>
          </a:p>
          <a:p>
            <a:endParaRPr lang="en-CA" b="1"/>
          </a:p>
          <a:p>
            <a:endParaRPr lang="en-CA" b="1">
              <a:cs typeface="Calibri"/>
            </a:endParaRPr>
          </a:p>
          <a:p>
            <a:pPr marL="0" indent="0">
              <a:buNone/>
            </a:pPr>
            <a:endParaRPr lang="en-CA" b="1">
              <a:solidFill>
                <a:prstClr val="black"/>
              </a:solidFill>
              <a:cs typeface="Calibri"/>
            </a:endParaRPr>
          </a:p>
          <a:p>
            <a:endParaRPr lang="en-CA" b="1">
              <a:cs typeface="Calibri"/>
            </a:endParaRPr>
          </a:p>
          <a:p>
            <a:pPr marL="342900" lvl="1" indent="0">
              <a:buNone/>
            </a:pPr>
            <a:endParaRPr lang="en-CA">
              <a:cs typeface="Calibri"/>
            </a:endParaRPr>
          </a:p>
          <a:p>
            <a:pPr marL="342900" lvl="1" indent="0">
              <a:buNone/>
            </a:pPr>
            <a:endParaRPr lang="en-CA">
              <a:cs typeface="Calibri"/>
            </a:endParaRPr>
          </a:p>
        </p:txBody>
      </p:sp>
      <p:pic>
        <p:nvPicPr>
          <p:cNvPr id="6" name="Picture 5"/>
          <p:cNvPicPr>
            <a:picLocks noChangeAspect="1"/>
          </p:cNvPicPr>
          <p:nvPr/>
        </p:nvPicPr>
        <p:blipFill>
          <a:blip r:embed="rId3"/>
          <a:stretch>
            <a:fillRect/>
          </a:stretch>
        </p:blipFill>
        <p:spPr>
          <a:xfrm>
            <a:off x="5472112" y="5260302"/>
            <a:ext cx="2090029" cy="1421528"/>
          </a:xfrm>
          <a:prstGeom prst="rect">
            <a:avLst/>
          </a:prstGeom>
        </p:spPr>
      </p:pic>
      <p:pic>
        <p:nvPicPr>
          <p:cNvPr id="8" name="Picture 7"/>
          <p:cNvPicPr>
            <a:picLocks noChangeAspect="1"/>
          </p:cNvPicPr>
          <p:nvPr/>
        </p:nvPicPr>
        <p:blipFill rotWithShape="1">
          <a:blip r:embed="rId4"/>
          <a:srcRect l="22551" t="9906" r="23647" b="49525"/>
          <a:stretch/>
        </p:blipFill>
        <p:spPr>
          <a:xfrm>
            <a:off x="3751165" y="269485"/>
            <a:ext cx="5392835" cy="2287978"/>
          </a:xfrm>
          <a:prstGeom prst="rect">
            <a:avLst/>
          </a:prstGeom>
        </p:spPr>
      </p:pic>
      <p:sp>
        <p:nvSpPr>
          <p:cNvPr id="7" name="TextBox 6">
            <a:extLst>
              <a:ext uri="{FF2B5EF4-FFF2-40B4-BE49-F238E27FC236}">
                <a16:creationId xmlns:a16="http://schemas.microsoft.com/office/drawing/2014/main" id="{916642E7-047E-4FE4-A305-D99AF462CEDB}"/>
              </a:ext>
            </a:extLst>
          </p:cNvPr>
          <p:cNvSpPr txBox="1"/>
          <p:nvPr/>
        </p:nvSpPr>
        <p:spPr>
          <a:xfrm rot="10800000" flipV="1">
            <a:off x="96542" y="5770683"/>
            <a:ext cx="54834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CA" sz="3200" b="1" err="1">
                <a:ea typeface="+mn-lt"/>
                <a:cs typeface="+mn-lt"/>
              </a:rPr>
              <a:t>salishcareercentre.weebly.com</a:t>
            </a:r>
            <a:endParaRPr lang="en-US" sz="3200" b="1">
              <a:cs typeface="Calibri"/>
            </a:endParaRPr>
          </a:p>
        </p:txBody>
      </p:sp>
    </p:spTree>
    <p:extLst>
      <p:ext uri="{BB962C8B-B14F-4D97-AF65-F5344CB8AC3E}">
        <p14:creationId xmlns:p14="http://schemas.microsoft.com/office/powerpoint/2010/main" val="1264508310"/>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A4127A-1024-448C-9DC6-25A4AF1B587D}"/>
              </a:ext>
            </a:extLst>
          </p:cNvPr>
          <p:cNvSpPr txBox="1"/>
          <p:nvPr/>
        </p:nvSpPr>
        <p:spPr>
          <a:xfrm>
            <a:off x="512603" y="293740"/>
            <a:ext cx="78199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ENTERING YOUR COURSE SELECTIONS:</a:t>
            </a:r>
          </a:p>
        </p:txBody>
      </p:sp>
      <p:pic>
        <p:nvPicPr>
          <p:cNvPr id="2" name="Picture 6" descr="Graphical user interface, text&#10;&#10;Description automatically generated">
            <a:extLst>
              <a:ext uri="{FF2B5EF4-FFF2-40B4-BE49-F238E27FC236}">
                <a16:creationId xmlns:a16="http://schemas.microsoft.com/office/drawing/2014/main" id="{232E832B-767F-450C-A133-2BBBA1B218E5}"/>
              </a:ext>
            </a:extLst>
          </p:cNvPr>
          <p:cNvPicPr>
            <a:picLocks noChangeAspect="1"/>
          </p:cNvPicPr>
          <p:nvPr/>
        </p:nvPicPr>
        <p:blipFill>
          <a:blip r:embed="rId2"/>
          <a:stretch>
            <a:fillRect/>
          </a:stretch>
        </p:blipFill>
        <p:spPr>
          <a:xfrm>
            <a:off x="1786379" y="979520"/>
            <a:ext cx="7209148" cy="4845935"/>
          </a:xfrm>
          <a:prstGeom prst="rect">
            <a:avLst/>
          </a:prstGeom>
        </p:spPr>
      </p:pic>
      <p:sp>
        <p:nvSpPr>
          <p:cNvPr id="7" name="TextBox 6">
            <a:extLst>
              <a:ext uri="{FF2B5EF4-FFF2-40B4-BE49-F238E27FC236}">
                <a16:creationId xmlns:a16="http://schemas.microsoft.com/office/drawing/2014/main" id="{B7248BCD-7BCF-424E-B08A-2FD50D71A168}"/>
              </a:ext>
            </a:extLst>
          </p:cNvPr>
          <p:cNvSpPr txBox="1"/>
          <p:nvPr/>
        </p:nvSpPr>
        <p:spPr>
          <a:xfrm>
            <a:off x="148472" y="1397524"/>
            <a:ext cx="14234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Click MY INFO</a:t>
            </a:r>
          </a:p>
        </p:txBody>
      </p:sp>
      <p:sp>
        <p:nvSpPr>
          <p:cNvPr id="8" name="Arrow: Right 7">
            <a:extLst>
              <a:ext uri="{FF2B5EF4-FFF2-40B4-BE49-F238E27FC236}">
                <a16:creationId xmlns:a16="http://schemas.microsoft.com/office/drawing/2014/main" id="{64237255-5980-48A3-8B84-7F73F71949A5}"/>
              </a:ext>
            </a:extLst>
          </p:cNvPr>
          <p:cNvSpPr/>
          <p:nvPr/>
        </p:nvSpPr>
        <p:spPr>
          <a:xfrm rot="20280000">
            <a:off x="881392" y="1491401"/>
            <a:ext cx="1578988" cy="223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1E4E8B-2D0E-2228-7A87-F571222F4D0A}"/>
              </a:ext>
            </a:extLst>
          </p:cNvPr>
          <p:cNvSpPr txBox="1"/>
          <p:nvPr/>
        </p:nvSpPr>
        <p:spPr>
          <a:xfrm>
            <a:off x="148472" y="3314699"/>
            <a:ext cx="1423447" cy="2031325"/>
          </a:xfrm>
          <a:prstGeom prst="rect">
            <a:avLst/>
          </a:prstGeom>
          <a:noFill/>
          <a:ln w="114300">
            <a:solidFill>
              <a:schemeClr val="lt1">
                <a:hueOff val="0"/>
                <a:satOff val="0"/>
                <a:lumOff val="0"/>
                <a:alpha val="90000"/>
              </a:schemeClr>
            </a:solidFill>
          </a:ln>
        </p:spPr>
        <p:txBody>
          <a:bodyPr wrap="square" rtlCol="0">
            <a:spAutoFit/>
          </a:bodyPr>
          <a:lstStyle/>
          <a:p>
            <a:r>
              <a:rPr lang="en-US" b="1"/>
              <a:t>Note: If you need to reset your password scan the QR code at the office.</a:t>
            </a:r>
          </a:p>
        </p:txBody>
      </p:sp>
    </p:spTree>
    <p:extLst>
      <p:ext uri="{BB962C8B-B14F-4D97-AF65-F5344CB8AC3E}">
        <p14:creationId xmlns:p14="http://schemas.microsoft.com/office/powerpoint/2010/main" val="1797596424"/>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548680"/>
            <a:ext cx="7842376" cy="5228251"/>
          </a:xfrm>
          <a:prstGeom prst="rect">
            <a:avLst/>
          </a:prstGeom>
        </p:spPr>
      </p:pic>
      <p:sp>
        <p:nvSpPr>
          <p:cNvPr id="3" name="Oval 2"/>
          <p:cNvSpPr/>
          <p:nvPr/>
        </p:nvSpPr>
        <p:spPr>
          <a:xfrm>
            <a:off x="755576" y="3162805"/>
            <a:ext cx="648072" cy="504056"/>
          </a:xfrm>
          <a:prstGeom prst="ellipse">
            <a:avLst/>
          </a:prstGeom>
          <a:noFill/>
          <a:ln w="19050">
            <a:solidFill>
              <a:srgbClr val="E31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ounded Rectangle 3"/>
          <p:cNvSpPr/>
          <p:nvPr/>
        </p:nvSpPr>
        <p:spPr>
          <a:xfrm>
            <a:off x="2339752" y="2708920"/>
            <a:ext cx="504056" cy="136815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7B776D9E-3720-4CBA-9384-5A4E443459E0}"/>
              </a:ext>
            </a:extLst>
          </p:cNvPr>
          <p:cNvSpPr txBox="1"/>
          <p:nvPr/>
        </p:nvSpPr>
        <p:spPr>
          <a:xfrm>
            <a:off x="826024" y="1126503"/>
            <a:ext cx="2130457"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6" name="Rectangle 5">
            <a:extLst>
              <a:ext uri="{FF2B5EF4-FFF2-40B4-BE49-F238E27FC236}">
                <a16:creationId xmlns:a16="http://schemas.microsoft.com/office/drawing/2014/main" id="{8E09B027-B66D-4CE6-8810-FA1F58D2F80F}"/>
              </a:ext>
            </a:extLst>
          </p:cNvPr>
          <p:cNvSpPr/>
          <p:nvPr/>
        </p:nvSpPr>
        <p:spPr>
          <a:xfrm>
            <a:off x="7134727" y="1058779"/>
            <a:ext cx="914400"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395536-AEBF-4E7E-9B17-9264AE35DF7D}"/>
              </a:ext>
            </a:extLst>
          </p:cNvPr>
          <p:cNvSpPr txBox="1"/>
          <p:nvPr/>
        </p:nvSpPr>
        <p:spPr>
          <a:xfrm>
            <a:off x="3200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TextBox 7">
            <a:extLst>
              <a:ext uri="{FF2B5EF4-FFF2-40B4-BE49-F238E27FC236}">
                <a16:creationId xmlns:a16="http://schemas.microsoft.com/office/drawing/2014/main" id="{241B18B5-2D36-4CA1-9D84-30A8DB7B2079}"/>
              </a:ext>
            </a:extLst>
          </p:cNvPr>
          <p:cNvSpPr txBox="1"/>
          <p:nvPr/>
        </p:nvSpPr>
        <p:spPr>
          <a:xfrm>
            <a:off x="32109" y="478086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Then </a:t>
            </a:r>
            <a:r>
              <a:rPr lang="en-US" b="1"/>
              <a:t>REQUESTS</a:t>
            </a:r>
          </a:p>
        </p:txBody>
      </p:sp>
      <p:sp>
        <p:nvSpPr>
          <p:cNvPr id="10" name="Arrow: Right 9">
            <a:extLst>
              <a:ext uri="{FF2B5EF4-FFF2-40B4-BE49-F238E27FC236}">
                <a16:creationId xmlns:a16="http://schemas.microsoft.com/office/drawing/2014/main" id="{97EF83F0-DFA4-4B77-886D-B49BBCA67036}"/>
              </a:ext>
            </a:extLst>
          </p:cNvPr>
          <p:cNvSpPr/>
          <p:nvPr/>
        </p:nvSpPr>
        <p:spPr>
          <a:xfrm rot="17040000">
            <a:off x="272930" y="4139725"/>
            <a:ext cx="995704" cy="164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57540"/>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table, Excel&#10;&#10;Description automatically generated">
            <a:extLst>
              <a:ext uri="{FF2B5EF4-FFF2-40B4-BE49-F238E27FC236}">
                <a16:creationId xmlns:a16="http://schemas.microsoft.com/office/drawing/2014/main" id="{D64DE53E-3297-4E49-AEEA-3F3E26560156}"/>
              </a:ext>
            </a:extLst>
          </p:cNvPr>
          <p:cNvPicPr>
            <a:picLocks noChangeAspect="1"/>
          </p:cNvPicPr>
          <p:nvPr/>
        </p:nvPicPr>
        <p:blipFill>
          <a:blip r:embed="rId2"/>
          <a:stretch>
            <a:fillRect/>
          </a:stretch>
        </p:blipFill>
        <p:spPr>
          <a:xfrm>
            <a:off x="834727" y="2516591"/>
            <a:ext cx="7597743" cy="3910145"/>
          </a:xfrm>
          <a:prstGeom prst="rect">
            <a:avLst/>
          </a:prstGeom>
        </p:spPr>
      </p:pic>
      <p:sp>
        <p:nvSpPr>
          <p:cNvPr id="3" name="TextBox 2">
            <a:extLst>
              <a:ext uri="{FF2B5EF4-FFF2-40B4-BE49-F238E27FC236}">
                <a16:creationId xmlns:a16="http://schemas.microsoft.com/office/drawing/2014/main" id="{46486144-00B9-41DC-A68D-50F5861090E4}"/>
              </a:ext>
            </a:extLst>
          </p:cNvPr>
          <p:cNvSpPr txBox="1"/>
          <p:nvPr/>
        </p:nvSpPr>
        <p:spPr>
          <a:xfrm>
            <a:off x="457374" y="558800"/>
            <a:ext cx="849180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Please remember to check through</a:t>
            </a:r>
            <a:r>
              <a:rPr lang="en-US" sz="2000" b="1" dirty="0"/>
              <a:t> all</a:t>
            </a:r>
            <a:r>
              <a:rPr lang="en-US" sz="2000" dirty="0"/>
              <a:t> the options.</a:t>
            </a:r>
          </a:p>
          <a:p>
            <a:pPr algn="ctr"/>
            <a:r>
              <a:rPr lang="en-US" sz="2000" dirty="0"/>
              <a:t>There are many more offerings at the grades 11/12 level.</a:t>
            </a:r>
            <a:endParaRPr lang="en-US" sz="2000">
              <a:ea typeface="Calibri"/>
              <a:cs typeface="Calibri"/>
            </a:endParaRPr>
          </a:p>
          <a:p>
            <a:pPr algn="ctr"/>
            <a:r>
              <a:rPr lang="en-US" sz="2000" b="1" dirty="0">
                <a:highlight>
                  <a:srgbClr val="FFFF00"/>
                </a:highlight>
              </a:rPr>
              <a:t>Make sure you select 8 COURSES (including a Study if you choose)</a:t>
            </a:r>
            <a:endParaRPr lang="en-US" sz="2000" b="1">
              <a:highlight>
                <a:srgbClr val="FFFF00"/>
              </a:highlight>
              <a:cs typeface="Calibri"/>
            </a:endParaRPr>
          </a:p>
          <a:p>
            <a:pPr algn="ctr"/>
            <a:r>
              <a:rPr lang="en-US" sz="2000" b="1" dirty="0">
                <a:solidFill>
                  <a:srgbClr val="00B0F0"/>
                </a:solidFill>
                <a:cs typeface="Calibri"/>
              </a:rPr>
              <a:t>We will keep the portal open until February 6th</a:t>
            </a:r>
            <a:endParaRPr lang="en-US" sz="2000" b="1" dirty="0">
              <a:solidFill>
                <a:srgbClr val="00B0F0"/>
              </a:solidFill>
              <a:ea typeface="Calibri"/>
              <a:cs typeface="Calibri"/>
            </a:endParaRPr>
          </a:p>
          <a:p>
            <a:pPr algn="ctr"/>
            <a:r>
              <a:rPr lang="en-US" sz="2000" b="1" dirty="0">
                <a:solidFill>
                  <a:srgbClr val="FF0000"/>
                </a:solidFill>
                <a:ea typeface="Calibri"/>
                <a:cs typeface="Calibri"/>
              </a:rPr>
              <a:t>You do NOT need to "POST" at the bottom of the screen – we see all of your choices</a:t>
            </a:r>
          </a:p>
        </p:txBody>
      </p:sp>
    </p:spTree>
    <p:extLst>
      <p:ext uri="{BB962C8B-B14F-4D97-AF65-F5344CB8AC3E}">
        <p14:creationId xmlns:p14="http://schemas.microsoft.com/office/powerpoint/2010/main" val="1739496576"/>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application, table, Excel&#10;&#10;Description automatically generated">
            <a:extLst>
              <a:ext uri="{FF2B5EF4-FFF2-40B4-BE49-F238E27FC236}">
                <a16:creationId xmlns:a16="http://schemas.microsoft.com/office/drawing/2014/main" id="{D552E635-49F5-453C-A3A1-ACB245B16D33}"/>
              </a:ext>
            </a:extLst>
          </p:cNvPr>
          <p:cNvPicPr>
            <a:picLocks noGrp="1" noChangeAspect="1"/>
          </p:cNvPicPr>
          <p:nvPr>
            <p:ph idx="1"/>
          </p:nvPr>
        </p:nvPicPr>
        <p:blipFill>
          <a:blip r:embed="rId2"/>
          <a:stretch>
            <a:fillRect/>
          </a:stretch>
        </p:blipFill>
        <p:spPr>
          <a:xfrm>
            <a:off x="261937" y="271462"/>
            <a:ext cx="8620125" cy="6315075"/>
          </a:xfrm>
        </p:spPr>
      </p:pic>
    </p:spTree>
    <p:extLst>
      <p:ext uri="{BB962C8B-B14F-4D97-AF65-F5344CB8AC3E}">
        <p14:creationId xmlns:p14="http://schemas.microsoft.com/office/powerpoint/2010/main" val="3403021406"/>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BB4B-0C96-DD42-9D03-9540C22CBA57}"/>
              </a:ext>
            </a:extLst>
          </p:cNvPr>
          <p:cNvSpPr>
            <a:spLocks noGrp="1"/>
          </p:cNvSpPr>
          <p:nvPr>
            <p:ph type="title"/>
          </p:nvPr>
        </p:nvSpPr>
        <p:spPr>
          <a:xfrm>
            <a:off x="628650" y="365127"/>
            <a:ext cx="7886700" cy="1160908"/>
          </a:xfrm>
        </p:spPr>
        <p:txBody>
          <a:bodyPr/>
          <a:lstStyle/>
          <a:p>
            <a:pPr algn="ctr"/>
            <a:r>
              <a:rPr lang="en-US" sz="3200" b="1">
                <a:ln w="0"/>
                <a:solidFill>
                  <a:schemeClr val="accent1"/>
                </a:solidFill>
                <a:effectLst>
                  <a:outerShdw blurRad="38100" dist="25400" dir="5400000" algn="ctr" rotWithShape="0">
                    <a:srgbClr val="6E747A">
                      <a:alpha val="43000"/>
                    </a:srgbClr>
                  </a:outerShdw>
                </a:effectLst>
                <a:latin typeface="+mn-lt"/>
              </a:rPr>
              <a:t>COUNSELLOR NOTES</a:t>
            </a:r>
            <a:endParaRPr lang="en-US" b="1">
              <a:latin typeface="+mn-lt"/>
            </a:endParaRPr>
          </a:p>
        </p:txBody>
      </p:sp>
      <p:sp>
        <p:nvSpPr>
          <p:cNvPr id="5" name="TextBox 4">
            <a:extLst>
              <a:ext uri="{FF2B5EF4-FFF2-40B4-BE49-F238E27FC236}">
                <a16:creationId xmlns:a16="http://schemas.microsoft.com/office/drawing/2014/main" id="{E05F7E10-9C30-C942-A17D-1C0739B1D675}"/>
              </a:ext>
            </a:extLst>
          </p:cNvPr>
          <p:cNvSpPr txBox="1"/>
          <p:nvPr/>
        </p:nvSpPr>
        <p:spPr>
          <a:xfrm>
            <a:off x="1331640" y="5589240"/>
            <a:ext cx="6552728" cy="646331"/>
          </a:xfrm>
          <a:prstGeom prst="rect">
            <a:avLst/>
          </a:prstGeom>
          <a:noFill/>
          <a:ln w="50800">
            <a:solidFill>
              <a:schemeClr val="accent1"/>
            </a:solidFill>
          </a:ln>
        </p:spPr>
        <p:txBody>
          <a:bodyPr wrap="square" lIns="91440" tIns="45720" rIns="91440" bIns="45720" rtlCol="0" anchor="t">
            <a:spAutoFit/>
          </a:bodyPr>
          <a:lstStyle/>
          <a:p>
            <a:r>
              <a:rPr lang="en-US"/>
              <a:t>LEAVE A NOTE FOR SPECIAL CIRCUMSTANCES or things for Counsellors to consider when meeting with you</a:t>
            </a:r>
            <a:endParaRPr lang="en-US">
              <a:ea typeface="Calibri"/>
              <a:cs typeface="Calibri"/>
            </a:endParaRPr>
          </a:p>
        </p:txBody>
      </p:sp>
      <p:pic>
        <p:nvPicPr>
          <p:cNvPr id="3" name="Picture 2" descr="A screenshot of a school course&#10;&#10;AI-generated content may be incorrect.">
            <a:extLst>
              <a:ext uri="{FF2B5EF4-FFF2-40B4-BE49-F238E27FC236}">
                <a16:creationId xmlns:a16="http://schemas.microsoft.com/office/drawing/2014/main" id="{F2FACF75-7ECB-3745-7244-481805D13295}"/>
              </a:ext>
            </a:extLst>
          </p:cNvPr>
          <p:cNvPicPr>
            <a:picLocks noChangeAspect="1"/>
          </p:cNvPicPr>
          <p:nvPr/>
        </p:nvPicPr>
        <p:blipFill>
          <a:blip r:embed="rId2"/>
          <a:stretch>
            <a:fillRect/>
          </a:stretch>
        </p:blipFill>
        <p:spPr>
          <a:xfrm>
            <a:off x="342900" y="1527550"/>
            <a:ext cx="8325853" cy="3429922"/>
          </a:xfrm>
          <a:prstGeom prst="rect">
            <a:avLst/>
          </a:prstGeom>
        </p:spPr>
      </p:pic>
      <p:cxnSp>
        <p:nvCxnSpPr>
          <p:cNvPr id="7" name="Straight Arrow Connector 6">
            <a:extLst>
              <a:ext uri="{FF2B5EF4-FFF2-40B4-BE49-F238E27FC236}">
                <a16:creationId xmlns:a16="http://schemas.microsoft.com/office/drawing/2014/main" id="{11FFB15F-7D55-7E44-9B2C-9BC78369BD5D}"/>
              </a:ext>
            </a:extLst>
          </p:cNvPr>
          <p:cNvCxnSpPr/>
          <p:nvPr/>
        </p:nvCxnSpPr>
        <p:spPr>
          <a:xfrm flipH="1" flipV="1">
            <a:off x="1331640" y="4653136"/>
            <a:ext cx="432048" cy="792088"/>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505285"/>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2503A-C390-36E8-C977-CE257ADF17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AB158B-B8A1-0465-12B3-3CD601CD026A}"/>
              </a:ext>
            </a:extLst>
          </p:cNvPr>
          <p:cNvSpPr/>
          <p:nvPr/>
        </p:nvSpPr>
        <p:spPr>
          <a:xfrm>
            <a:off x="1343048" y="265286"/>
            <a:ext cx="6216766" cy="769441"/>
          </a:xfrm>
          <a:prstGeom prst="rect">
            <a:avLst/>
          </a:prstGeom>
          <a:noFill/>
        </p:spPr>
        <p:txBody>
          <a:bodyPr wrap="none" lIns="91440" tIns="45720" rIns="91440" bIns="45720" anchor="t">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Grade </a:t>
            </a:r>
            <a:r>
              <a:rPr lang="en-US" sz="4400" b="1" dirty="0">
                <a:ln w="0"/>
                <a:solidFill>
                  <a:schemeClr val="accent1"/>
                </a:solidFill>
                <a:effectLst>
                  <a:outerShdw blurRad="38100" dist="25400" dir="5400000" algn="ctr" rotWithShape="0">
                    <a:srgbClr val="6E747A">
                      <a:alpha val="43000"/>
                    </a:srgbClr>
                  </a:outerShdw>
                </a:effectLst>
              </a:rPr>
              <a:t>12</a:t>
            </a:r>
            <a:r>
              <a:rPr lang="en-US" sz="4400" b="1" cap="none" spc="0" dirty="0">
                <a:ln w="0"/>
                <a:solidFill>
                  <a:schemeClr val="accent1"/>
                </a:solidFill>
                <a:effectLst>
                  <a:outerShdw blurRad="38100" dist="25400" dir="5400000" algn="ctr" rotWithShape="0">
                    <a:srgbClr val="6E747A">
                      <a:alpha val="43000"/>
                    </a:srgbClr>
                  </a:outerShdw>
                </a:effectLst>
              </a:rPr>
              <a:t> Programs</a:t>
            </a:r>
            <a:r>
              <a:rPr lang="en-US" sz="4400" b="1" dirty="0">
                <a:ln w="0"/>
                <a:solidFill>
                  <a:schemeClr val="accent1"/>
                </a:solidFill>
                <a:effectLst>
                  <a:outerShdw blurRad="38100" dist="25400" dir="5400000" algn="ctr" rotWithShape="0">
                    <a:srgbClr val="6E747A">
                      <a:alpha val="43000"/>
                    </a:srgbClr>
                  </a:outerShdw>
                </a:effectLst>
              </a:rPr>
              <a:t> Recap</a:t>
            </a:r>
            <a:endParaRPr lang="en-US" sz="4400" b="1" cap="none" spc="0" dirty="0">
              <a:ln w="0"/>
              <a:solidFill>
                <a:schemeClr val="accent1"/>
              </a:solidFill>
              <a:effectLst>
                <a:outerShdw blurRad="38100" dist="25400" dir="5400000" algn="ctr" rotWithShape="0">
                  <a:srgbClr val="6E747A">
                    <a:alpha val="43000"/>
                  </a:srgbClr>
                </a:outerShdw>
              </a:effectLst>
            </a:endParaRPr>
          </a:p>
        </p:txBody>
      </p:sp>
      <p:sp>
        <p:nvSpPr>
          <p:cNvPr id="5" name="Rectangle 4">
            <a:extLst>
              <a:ext uri="{FF2B5EF4-FFF2-40B4-BE49-F238E27FC236}">
                <a16:creationId xmlns:a16="http://schemas.microsoft.com/office/drawing/2014/main" id="{1BBE7BB6-1299-DF01-D982-72B97886AA54}"/>
              </a:ext>
            </a:extLst>
          </p:cNvPr>
          <p:cNvSpPr/>
          <p:nvPr/>
        </p:nvSpPr>
        <p:spPr>
          <a:xfrm>
            <a:off x="4455188" y="1030640"/>
            <a:ext cx="4086054" cy="4985980"/>
          </a:xfrm>
          <a:prstGeom prst="rect">
            <a:avLst/>
          </a:prstGeom>
        </p:spPr>
        <p:txBody>
          <a:bodyPr wrap="square" lIns="91440" tIns="45720" rIns="91440" bIns="45720" anchor="t">
            <a:spAutoFit/>
          </a:bodyPr>
          <a:lstStyle/>
          <a:p>
            <a:r>
              <a:rPr lang="en-CA" sz="1600" b="1" dirty="0">
                <a:solidFill>
                  <a:srgbClr val="000000"/>
                </a:solidFill>
                <a:latin typeface="Arial"/>
                <a:cs typeface="Arial"/>
              </a:rPr>
              <a:t>                   French Immersion Track</a:t>
            </a:r>
          </a:p>
          <a:p>
            <a:r>
              <a:rPr lang="en-CA" sz="1400" b="1" dirty="0"/>
              <a:t>English Studies or English First Peoples 12</a:t>
            </a:r>
            <a:endParaRPr lang="en-CA" sz="1400" b="1" dirty="0">
              <a:cs typeface="Calibri"/>
            </a:endParaRPr>
          </a:p>
          <a:p>
            <a:r>
              <a:rPr lang="en-CA" sz="1400" b="1" dirty="0"/>
              <a:t>CLC 12</a:t>
            </a:r>
            <a:endParaRPr lang="en-CA" sz="1400" b="1" dirty="0">
              <a:ea typeface="Calibri" panose="020F0502020204030204"/>
              <a:cs typeface="Calibri"/>
            </a:endParaRPr>
          </a:p>
          <a:p>
            <a:r>
              <a:rPr lang="en-CA" sz="1400" b="1" dirty="0" err="1"/>
              <a:t>Fraçais</a:t>
            </a:r>
            <a:r>
              <a:rPr lang="en-CA" sz="1400" b="1" dirty="0">
                <a:ea typeface="Calibri" panose="020F0502020204030204"/>
                <a:cs typeface="Calibri" panose="020F0502020204030204"/>
              </a:rPr>
              <a:t> Langue </a:t>
            </a:r>
            <a:r>
              <a:rPr lang="en-CA" sz="1400" b="1" dirty="0" err="1">
                <a:ea typeface="Calibri" panose="020F0502020204030204"/>
                <a:cs typeface="Calibri" panose="020F0502020204030204"/>
              </a:rPr>
              <a:t>Seconde</a:t>
            </a:r>
            <a:r>
              <a:rPr lang="en-CA" sz="1400" b="1" dirty="0">
                <a:ea typeface="Calibri" panose="020F0502020204030204"/>
                <a:cs typeface="Calibri" panose="020F0502020204030204"/>
              </a:rPr>
              <a:t>-Immersion 12</a:t>
            </a:r>
            <a:endParaRPr lang="en-CA" dirty="0">
              <a:ea typeface="Calibri" panose="020F0502020204030204"/>
              <a:cs typeface="Calibri" panose="020F0502020204030204"/>
            </a:endParaRPr>
          </a:p>
          <a:p>
            <a:endParaRPr lang="en-CA" sz="1400" b="1">
              <a:ea typeface="Calibri" panose="020F0502020204030204"/>
              <a:cs typeface="Calibri" panose="020F0502020204030204"/>
            </a:endParaRPr>
          </a:p>
          <a:p>
            <a:r>
              <a:rPr lang="en-CA" sz="1400" b="1" dirty="0">
                <a:solidFill>
                  <a:srgbClr val="00B050"/>
                </a:solidFill>
              </a:rPr>
              <a:t>5 additional electives (including a study if applicable)</a:t>
            </a:r>
            <a:endParaRPr lang="en-US" sz="1400" dirty="0">
              <a:solidFill>
                <a:srgbClr val="000000"/>
              </a:solidFill>
            </a:endParaRPr>
          </a:p>
          <a:p>
            <a:endParaRPr lang="en-CA" sz="1400">
              <a:solidFill>
                <a:srgbClr val="000000"/>
              </a:solidFill>
            </a:endParaRPr>
          </a:p>
          <a:p>
            <a:r>
              <a:rPr lang="en-CA" sz="1400" b="1" dirty="0">
                <a:solidFill>
                  <a:srgbClr val="00B0F0"/>
                </a:solidFill>
              </a:rPr>
              <a:t>8 total courses maximum</a:t>
            </a:r>
            <a:endParaRPr lang="en-US" sz="1400" dirty="0">
              <a:ea typeface="Calibri"/>
              <a:cs typeface="Calibri"/>
            </a:endParaRPr>
          </a:p>
          <a:p>
            <a:endParaRPr lang="en-CA" sz="1400">
              <a:ea typeface="Calibri"/>
              <a:cs typeface="Calibri"/>
            </a:endParaRPr>
          </a:p>
          <a:p>
            <a:r>
              <a:rPr lang="en-CA" sz="1400" b="1" dirty="0">
                <a:solidFill>
                  <a:srgbClr val="7030A0"/>
                </a:solidFill>
              </a:rPr>
              <a:t>2 Flex blocks will be added in Block A</a:t>
            </a:r>
            <a:endParaRPr lang="en-US" sz="1400" dirty="0">
              <a:solidFill>
                <a:srgbClr val="000000"/>
              </a:solidFill>
              <a:ea typeface="Calibri"/>
              <a:cs typeface="Calibri"/>
            </a:endParaRPr>
          </a:p>
          <a:p>
            <a:endParaRPr lang="en-CA" sz="1400">
              <a:solidFill>
                <a:srgbClr val="000000"/>
              </a:solidFill>
              <a:ea typeface="Calibri"/>
              <a:cs typeface="Calibri"/>
            </a:endParaRPr>
          </a:p>
          <a:p>
            <a:r>
              <a:rPr lang="en-CA" sz="1400" b="1" dirty="0">
                <a:solidFill>
                  <a:schemeClr val="accent2">
                    <a:lumMod val="76000"/>
                  </a:schemeClr>
                </a:solidFill>
              </a:rPr>
              <a:t>Reminder: some program choices are multiple blocks</a:t>
            </a:r>
            <a:endParaRPr lang="en-CA" sz="1400" dirty="0" err="1">
              <a:solidFill>
                <a:schemeClr val="accent2">
                  <a:lumMod val="76000"/>
                </a:schemeClr>
              </a:solidFill>
              <a:ea typeface="Calibri"/>
              <a:cs typeface="Calibri"/>
            </a:endParaRPr>
          </a:p>
          <a:p>
            <a:endParaRPr lang="en-CA" sz="1400">
              <a:solidFill>
                <a:srgbClr val="000000"/>
              </a:solidFill>
              <a:ea typeface="Calibri"/>
              <a:cs typeface="Calibri"/>
            </a:endParaRPr>
          </a:p>
          <a:p>
            <a:r>
              <a:rPr lang="en-CA" sz="1400" b="1" dirty="0">
                <a:solidFill>
                  <a:srgbClr val="000000"/>
                </a:solidFill>
                <a:ea typeface="Calibri"/>
                <a:cs typeface="Calibri"/>
              </a:rPr>
              <a:t> </a:t>
            </a:r>
            <a:r>
              <a:rPr lang="en-CA" sz="1400" b="1" dirty="0">
                <a:solidFill>
                  <a:schemeClr val="accent2">
                    <a:lumMod val="76000"/>
                  </a:schemeClr>
                </a:solidFill>
                <a:ea typeface="Calibri"/>
                <a:cs typeface="Calibri"/>
              </a:rPr>
              <a:t>  MASS - 3 Blocks</a:t>
            </a:r>
            <a:endParaRPr lang="en-US" sz="1400" dirty="0">
              <a:solidFill>
                <a:schemeClr val="accent2">
                  <a:lumMod val="76000"/>
                </a:schemeClr>
              </a:solidFill>
              <a:ea typeface="Calibri"/>
              <a:cs typeface="Calibri"/>
            </a:endParaRPr>
          </a:p>
          <a:p>
            <a:r>
              <a:rPr lang="en-CA" sz="1400" b="1" dirty="0">
                <a:solidFill>
                  <a:schemeClr val="accent2">
                    <a:lumMod val="76000"/>
                  </a:schemeClr>
                </a:solidFill>
                <a:ea typeface="Calibri"/>
                <a:cs typeface="Calibri"/>
              </a:rPr>
              <a:t>   ENGAGE - 2 Blocks</a:t>
            </a:r>
            <a:endParaRPr lang="en-US" sz="1400" dirty="0">
              <a:solidFill>
                <a:schemeClr val="accent2">
                  <a:lumMod val="76000"/>
                </a:schemeClr>
              </a:solidFill>
              <a:ea typeface="Calibri"/>
              <a:cs typeface="Calibri"/>
            </a:endParaRPr>
          </a:p>
          <a:p>
            <a:r>
              <a:rPr lang="en-CA" sz="1400" b="1" dirty="0">
                <a:solidFill>
                  <a:schemeClr val="accent2">
                    <a:lumMod val="76000"/>
                  </a:schemeClr>
                </a:solidFill>
                <a:ea typeface="Calibri"/>
                <a:cs typeface="Calibri"/>
              </a:rPr>
              <a:t>   Film Making – 2 Blocks</a:t>
            </a:r>
            <a:endParaRPr lang="en-US" sz="1400" dirty="0">
              <a:solidFill>
                <a:schemeClr val="accent2">
                  <a:lumMod val="76000"/>
                </a:schemeClr>
              </a:solidFill>
              <a:ea typeface="Calibri"/>
              <a:cs typeface="Calibri"/>
            </a:endParaRPr>
          </a:p>
          <a:p>
            <a:r>
              <a:rPr lang="en-CA" sz="1400" b="1" dirty="0">
                <a:solidFill>
                  <a:schemeClr val="accent2">
                    <a:lumMod val="76000"/>
                  </a:schemeClr>
                </a:solidFill>
                <a:ea typeface="Calibri"/>
                <a:cs typeface="Calibri"/>
              </a:rPr>
              <a:t>   LEAP - 4 Blocks</a:t>
            </a:r>
            <a:endParaRPr lang="en-US" sz="1400" dirty="0">
              <a:solidFill>
                <a:schemeClr val="accent2">
                  <a:lumMod val="76000"/>
                </a:schemeClr>
              </a:solidFill>
              <a:ea typeface="Calibri"/>
              <a:cs typeface="Calibri"/>
            </a:endParaRPr>
          </a:p>
          <a:p>
            <a:r>
              <a:rPr lang="en-CA" sz="1400" b="1" dirty="0">
                <a:solidFill>
                  <a:schemeClr val="accent2">
                    <a:lumMod val="76000"/>
                  </a:schemeClr>
                </a:solidFill>
                <a:ea typeface="Calibri"/>
                <a:cs typeface="Calibri"/>
              </a:rPr>
              <a:t>   WEX &amp; CLC – 2 Blocks</a:t>
            </a:r>
            <a:endParaRPr lang="en-CA" dirty="0">
              <a:solidFill>
                <a:schemeClr val="accent2">
                  <a:lumMod val="76000"/>
                </a:schemeClr>
              </a:solidFill>
            </a:endParaRPr>
          </a:p>
          <a:p>
            <a:endParaRPr lang="en-CA" sz="1600" b="1">
              <a:solidFill>
                <a:srgbClr val="800000"/>
              </a:solidFill>
            </a:endParaRPr>
          </a:p>
          <a:p>
            <a:endParaRPr lang="en-CA" sz="1600" b="1">
              <a:solidFill>
                <a:srgbClr val="2980B9"/>
              </a:solidFill>
              <a:ea typeface="Calibri"/>
              <a:cs typeface="Calibri"/>
            </a:endParaRPr>
          </a:p>
          <a:p>
            <a:endParaRPr lang="en-CA" sz="1600" b="1">
              <a:solidFill>
                <a:srgbClr val="800000"/>
              </a:solidFill>
              <a:ea typeface="Calibri" panose="020F0502020204030204"/>
              <a:cs typeface="Calibri" panose="020F0502020204030204"/>
            </a:endParaRPr>
          </a:p>
          <a:p>
            <a:endParaRPr lang="en-CA" sz="1600" b="1">
              <a:ea typeface="Calibri" panose="020F0502020204030204"/>
              <a:cs typeface="Calibri" panose="020F0502020204030204"/>
            </a:endParaRPr>
          </a:p>
        </p:txBody>
      </p:sp>
      <p:sp>
        <p:nvSpPr>
          <p:cNvPr id="6" name="Rectangle 5">
            <a:extLst>
              <a:ext uri="{FF2B5EF4-FFF2-40B4-BE49-F238E27FC236}">
                <a16:creationId xmlns:a16="http://schemas.microsoft.com/office/drawing/2014/main" id="{0864C2AE-D6E6-5D1C-EDEC-F08F1E6C9D0D}"/>
              </a:ext>
            </a:extLst>
          </p:cNvPr>
          <p:cNvSpPr/>
          <p:nvPr/>
        </p:nvSpPr>
        <p:spPr>
          <a:xfrm>
            <a:off x="171270" y="1031700"/>
            <a:ext cx="4073438" cy="5170646"/>
          </a:xfrm>
          <a:prstGeom prst="rect">
            <a:avLst/>
          </a:prstGeom>
        </p:spPr>
        <p:txBody>
          <a:bodyPr wrap="square" lIns="91440" tIns="45720" rIns="91440" bIns="45720" anchor="t">
            <a:spAutoFit/>
          </a:bodyPr>
          <a:lstStyle/>
          <a:p>
            <a:pPr algn="ctr"/>
            <a:r>
              <a:rPr lang="en-CA" b="1" dirty="0"/>
              <a:t>English Track</a:t>
            </a:r>
          </a:p>
          <a:p>
            <a:r>
              <a:rPr lang="en-CA" sz="1400" b="1" dirty="0"/>
              <a:t>English Studies or English First Peoples 12</a:t>
            </a:r>
            <a:endParaRPr lang="en-CA" sz="1400" dirty="0">
              <a:ea typeface="Calibri" panose="020F0502020204030204"/>
              <a:cs typeface="Calibri"/>
            </a:endParaRPr>
          </a:p>
          <a:p>
            <a:r>
              <a:rPr lang="en-CA" sz="1400" b="1" dirty="0">
                <a:solidFill>
                  <a:srgbClr val="000000"/>
                </a:solidFill>
                <a:ea typeface="Calibri"/>
                <a:cs typeface="Calibri"/>
              </a:rPr>
              <a:t>CLC 12</a:t>
            </a:r>
          </a:p>
          <a:p>
            <a:endParaRPr lang="en-CA" sz="1400" b="1">
              <a:solidFill>
                <a:srgbClr val="000000"/>
              </a:solidFill>
              <a:ea typeface="Calibri"/>
              <a:cs typeface="Calibri"/>
            </a:endParaRPr>
          </a:p>
          <a:p>
            <a:r>
              <a:rPr lang="en-CA" sz="1400" b="1" dirty="0">
                <a:solidFill>
                  <a:srgbClr val="00B050"/>
                </a:solidFill>
                <a:ea typeface="Calibri"/>
                <a:cs typeface="Calibri"/>
              </a:rPr>
              <a:t>6additional electives (including a study if applicable)</a:t>
            </a:r>
          </a:p>
          <a:p>
            <a:endParaRPr lang="en-CA" sz="1400" b="1">
              <a:solidFill>
                <a:srgbClr val="000000"/>
              </a:solidFill>
              <a:ea typeface="Calibri" panose="020F0502020204030204"/>
              <a:cs typeface="Calibri" panose="020F0502020204030204"/>
            </a:endParaRPr>
          </a:p>
          <a:p>
            <a:r>
              <a:rPr lang="en-CA" sz="1400" b="1" dirty="0">
                <a:solidFill>
                  <a:srgbClr val="00B0F0"/>
                </a:solidFill>
                <a:ea typeface="Calibri" panose="020F0502020204030204"/>
                <a:cs typeface="Calibri" panose="020F0502020204030204"/>
              </a:rPr>
              <a:t>8 total courses maximum</a:t>
            </a:r>
          </a:p>
          <a:p>
            <a:endParaRPr lang="en-CA" sz="1400" b="1">
              <a:solidFill>
                <a:srgbClr val="000000"/>
              </a:solidFill>
              <a:ea typeface="Calibri" panose="020F0502020204030204"/>
              <a:cs typeface="Calibri" panose="020F0502020204030204"/>
            </a:endParaRPr>
          </a:p>
          <a:p>
            <a:r>
              <a:rPr lang="en-CA" sz="1400" b="1" dirty="0">
                <a:solidFill>
                  <a:srgbClr val="7030A0"/>
                </a:solidFill>
                <a:ea typeface="Calibri" panose="020F0502020204030204"/>
                <a:cs typeface="Calibri" panose="020F0502020204030204"/>
              </a:rPr>
              <a:t>2 Flex blocks will be added in Block A</a:t>
            </a:r>
          </a:p>
          <a:p>
            <a:endParaRPr lang="en-CA" sz="1400" b="1">
              <a:solidFill>
                <a:srgbClr val="000000"/>
              </a:solidFill>
              <a:ea typeface="Calibri" panose="020F0502020204030204"/>
              <a:cs typeface="Calibri" panose="020F0502020204030204"/>
            </a:endParaRPr>
          </a:p>
          <a:p>
            <a:r>
              <a:rPr lang="en-CA" sz="1400" b="1" dirty="0">
                <a:solidFill>
                  <a:schemeClr val="accent2">
                    <a:lumMod val="76000"/>
                  </a:schemeClr>
                </a:solidFill>
                <a:ea typeface="Calibri" panose="020F0502020204030204"/>
                <a:cs typeface="Calibri" panose="020F0502020204030204"/>
              </a:rPr>
              <a:t>Reminder: some program choices are multiple blocks</a:t>
            </a:r>
          </a:p>
          <a:p>
            <a:endParaRPr lang="en-CA" sz="1400" b="1">
              <a:solidFill>
                <a:srgbClr val="000000"/>
              </a:solidFill>
              <a:ea typeface="Calibri" panose="020F0502020204030204"/>
              <a:cs typeface="Calibri" panose="020F0502020204030204"/>
            </a:endParaRPr>
          </a:p>
          <a:p>
            <a:r>
              <a:rPr lang="en-CA" sz="1400" b="1" dirty="0">
                <a:solidFill>
                  <a:srgbClr val="000000"/>
                </a:solidFill>
                <a:ea typeface="Calibri" panose="020F0502020204030204"/>
                <a:cs typeface="Calibri" panose="020F0502020204030204"/>
              </a:rPr>
              <a:t> </a:t>
            </a:r>
            <a:r>
              <a:rPr lang="en-CA" sz="1400" b="1" dirty="0">
                <a:solidFill>
                  <a:schemeClr val="accent2">
                    <a:lumMod val="76000"/>
                  </a:schemeClr>
                </a:solidFill>
                <a:ea typeface="Calibri" panose="020F0502020204030204"/>
                <a:cs typeface="Calibri" panose="020F0502020204030204"/>
              </a:rPr>
              <a:t> ​MASS - 3 Blocks</a:t>
            </a:r>
          </a:p>
          <a:p>
            <a:r>
              <a:rPr lang="en-CA" sz="1400" b="1" dirty="0">
                <a:solidFill>
                  <a:schemeClr val="accent2">
                    <a:lumMod val="76000"/>
                  </a:schemeClr>
                </a:solidFill>
                <a:ea typeface="Calibri" panose="020F0502020204030204"/>
                <a:cs typeface="Calibri" panose="020F0502020204030204"/>
              </a:rPr>
              <a:t>  ​ENGAGE - 2 Blocks</a:t>
            </a:r>
          </a:p>
          <a:p>
            <a:r>
              <a:rPr lang="en-CA" sz="1400" b="1" dirty="0">
                <a:solidFill>
                  <a:schemeClr val="accent2">
                    <a:lumMod val="76000"/>
                  </a:schemeClr>
                </a:solidFill>
                <a:ea typeface="Calibri" panose="020F0502020204030204"/>
                <a:cs typeface="Calibri" panose="020F0502020204030204"/>
              </a:rPr>
              <a:t>  Film Making – 2 Blocks</a:t>
            </a:r>
          </a:p>
          <a:p>
            <a:r>
              <a:rPr lang="en-CA" sz="1400" b="1" dirty="0">
                <a:solidFill>
                  <a:schemeClr val="accent2">
                    <a:lumMod val="76000"/>
                  </a:schemeClr>
                </a:solidFill>
                <a:ea typeface="Calibri" panose="020F0502020204030204"/>
                <a:cs typeface="Calibri" panose="020F0502020204030204"/>
              </a:rPr>
              <a:t>  LEAP - 4 Blocks</a:t>
            </a:r>
          </a:p>
          <a:p>
            <a:r>
              <a:rPr lang="en-CA" sz="1400" b="1" dirty="0">
                <a:solidFill>
                  <a:schemeClr val="accent2">
                    <a:lumMod val="76000"/>
                  </a:schemeClr>
                </a:solidFill>
                <a:ea typeface="Calibri" panose="020F0502020204030204"/>
                <a:cs typeface="Calibri" panose="020F0502020204030204"/>
              </a:rPr>
              <a:t>  WEX &amp; CLC – 2 Blocks</a:t>
            </a:r>
          </a:p>
          <a:p>
            <a:r>
              <a:rPr lang="en-CA" sz="1400" b="1" dirty="0">
                <a:solidFill>
                  <a:srgbClr val="000000"/>
                </a:solidFill>
                <a:ea typeface="Calibri" panose="020F0502020204030204"/>
                <a:cs typeface="Calibri" panose="020F0502020204030204"/>
              </a:rPr>
              <a:t>  </a:t>
            </a:r>
          </a:p>
          <a:p>
            <a:r>
              <a:rPr lang="en-CA" sz="1400" b="1" dirty="0">
                <a:solidFill>
                  <a:srgbClr val="000000"/>
                </a:solidFill>
                <a:ea typeface="Calibri" panose="020F0502020204030204"/>
                <a:cs typeface="Calibri" panose="020F0502020204030204"/>
              </a:rPr>
              <a:t> </a:t>
            </a:r>
          </a:p>
          <a:p>
            <a:endParaRPr lang="en-CA" sz="1400" b="1">
              <a:solidFill>
                <a:srgbClr val="000000"/>
              </a:solidFill>
              <a:ea typeface="Calibri" panose="020F0502020204030204"/>
              <a:cs typeface="Calibri" panose="020F0502020204030204"/>
            </a:endParaRPr>
          </a:p>
          <a:p>
            <a:endParaRPr lang="en-CA" sz="1600">
              <a:solidFill>
                <a:srgbClr val="000000"/>
              </a:solidFill>
              <a:ea typeface="Calibri" panose="020F0502020204030204"/>
              <a:cs typeface="Calibri" panose="020F0502020204030204"/>
            </a:endParaRPr>
          </a:p>
          <a:p>
            <a:endParaRPr lang="en-CA" sz="1600" b="1">
              <a:solidFill>
                <a:srgbClr val="2980B9"/>
              </a:solidFill>
              <a:ea typeface="Calibri" panose="020F0502020204030204"/>
              <a:cs typeface="Calibri" panose="020F0502020204030204"/>
            </a:endParaRPr>
          </a:p>
        </p:txBody>
      </p:sp>
      <p:sp>
        <p:nvSpPr>
          <p:cNvPr id="3" name="TextBox 2">
            <a:extLst>
              <a:ext uri="{FF2B5EF4-FFF2-40B4-BE49-F238E27FC236}">
                <a16:creationId xmlns:a16="http://schemas.microsoft.com/office/drawing/2014/main" id="{346DB682-1AE9-0206-5B7C-FB03C80641AB}"/>
              </a:ext>
            </a:extLst>
          </p:cNvPr>
          <p:cNvSpPr txBox="1"/>
          <p:nvPr/>
        </p:nvSpPr>
        <p:spPr>
          <a:xfrm>
            <a:off x="935089" y="5826118"/>
            <a:ext cx="70274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FF0000"/>
                </a:solidFill>
                <a:ea typeface="Calibri"/>
                <a:cs typeface="Calibri"/>
              </a:rPr>
              <a:t>COURSE SELECTION PORTAL WILL BE OPEN UNTIL </a:t>
            </a:r>
            <a:r>
              <a:rPr lang="en-US" sz="2400" b="1" u="sng" dirty="0">
                <a:solidFill>
                  <a:srgbClr val="00B0F0"/>
                </a:solidFill>
                <a:ea typeface="Calibri"/>
                <a:cs typeface="Calibri"/>
              </a:rPr>
              <a:t>FEBRUARY 6th </a:t>
            </a:r>
            <a:endParaRPr lang="en-US" b="1" dirty="0">
              <a:solidFill>
                <a:srgbClr val="FF0000"/>
              </a:solidFill>
              <a:ea typeface="Calibri"/>
              <a:cs typeface="Calibri"/>
            </a:endParaRPr>
          </a:p>
          <a:p>
            <a:pPr algn="ctr"/>
            <a:r>
              <a:rPr lang="en-US" b="1" dirty="0">
                <a:solidFill>
                  <a:srgbClr val="FF0000"/>
                </a:solidFill>
                <a:ea typeface="Calibri"/>
                <a:cs typeface="Calibri"/>
              </a:rPr>
              <a:t>ALL SELECTIONS MUCH BE ENTERED BY THAT DATE</a:t>
            </a:r>
          </a:p>
          <a:p>
            <a:pPr algn="ctr"/>
            <a:r>
              <a:rPr lang="en-US" b="1" dirty="0">
                <a:solidFill>
                  <a:srgbClr val="FF0000"/>
                </a:solidFill>
                <a:ea typeface="Calibri"/>
                <a:cs typeface="Calibri"/>
              </a:rPr>
              <a:t>You do NOT need to POST</a:t>
            </a:r>
          </a:p>
        </p:txBody>
      </p:sp>
    </p:spTree>
    <p:extLst>
      <p:ext uri="{BB962C8B-B14F-4D97-AF65-F5344CB8AC3E}">
        <p14:creationId xmlns:p14="http://schemas.microsoft.com/office/powerpoint/2010/main" val="861504249"/>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598460" y="1783959"/>
            <a:ext cx="3065480" cy="2889114"/>
          </a:xfrm>
        </p:spPr>
        <p:txBody>
          <a:bodyPr vert="horz" lIns="91440" tIns="45720" rIns="91440" bIns="45720" rtlCol="0" anchor="b">
            <a:normAutofit/>
          </a:bodyPr>
          <a:lstStyle/>
          <a:p>
            <a:pPr defTabSz="914400">
              <a:defRPr/>
            </a:pPr>
            <a:r>
              <a:rPr lang="en-US" sz="4700"/>
              <a:t>Questions?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3">
            <a:extLst>
              <a:ext uri="{FF2B5EF4-FFF2-40B4-BE49-F238E27FC236}">
                <a16:creationId xmlns:a16="http://schemas.microsoft.com/office/drawing/2014/main" id="{5824C5FD-C937-3B70-7B96-007C3A314129}"/>
              </a:ext>
            </a:extLst>
          </p:cNvPr>
          <p:cNvPicPr>
            <a:picLocks noChangeAspect="1"/>
          </p:cNvPicPr>
          <p:nvPr/>
        </p:nvPicPr>
        <p:blipFill rotWithShape="1">
          <a:blip r:embed="rId2"/>
          <a:srcRect r="-1" b="2425"/>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450" y="1394917"/>
            <a:ext cx="7848600" cy="5106013"/>
          </a:xfrm>
          <a:prstGeom prst="rect">
            <a:avLst/>
          </a:prstGeom>
        </p:spPr>
        <p:txBody>
          <a:bodyPr lIns="91440" tIns="45720" rIns="91440" bIns="45720" anchor="t">
            <a:spAutoFit/>
          </a:bodyPr>
          <a:lstStyle/>
          <a:p>
            <a:pPr marL="609600" indent="-609600" eaLnBrk="1" fontAlgn="auto" hangingPunct="1">
              <a:lnSpc>
                <a:spcPct val="90000"/>
              </a:lnSpc>
              <a:spcAft>
                <a:spcPts val="0"/>
              </a:spcAft>
              <a:buFont typeface="Wingdings" pitchFamily="2" charset="2"/>
              <a:buNone/>
              <a:defRPr/>
            </a:pPr>
            <a:r>
              <a:rPr lang="en-US" sz="1600" b="1">
                <a:latin typeface="Arial"/>
                <a:cs typeface="Arial"/>
              </a:rPr>
              <a:t>1</a:t>
            </a:r>
            <a:r>
              <a:rPr lang="en-US" b="1">
                <a:latin typeface="Arial"/>
                <a:cs typeface="Arial"/>
              </a:rPr>
              <a:t>.  Required 48 credits:</a:t>
            </a:r>
          </a:p>
          <a:p>
            <a:pPr marL="609600" indent="-609600" eaLnBrk="1" fontAlgn="auto" hangingPunct="1">
              <a:lnSpc>
                <a:spcPct val="90000"/>
              </a:lnSpc>
              <a:spcAft>
                <a:spcPts val="0"/>
              </a:spcAft>
              <a:buFont typeface="Wingdings"/>
              <a:buChar char=""/>
              <a:defRPr/>
            </a:pPr>
            <a:r>
              <a:rPr lang="en-US">
                <a:latin typeface="Arial"/>
                <a:cs typeface="Arial"/>
              </a:rPr>
              <a:t>Language Arts 10, 11, 12 (English)                     12 credits</a:t>
            </a:r>
          </a:p>
          <a:p>
            <a:pPr marL="609600" indent="-609600" eaLnBrk="1" fontAlgn="auto" hangingPunct="1">
              <a:lnSpc>
                <a:spcPct val="90000"/>
              </a:lnSpc>
              <a:spcAft>
                <a:spcPts val="0"/>
              </a:spcAft>
              <a:buFont typeface="Wingdings"/>
              <a:buChar char=""/>
              <a:defRPr/>
            </a:pPr>
            <a:r>
              <a:rPr lang="en-US">
                <a:latin typeface="Arial"/>
                <a:cs typeface="Arial"/>
              </a:rPr>
              <a:t>Social Studies 10                                             	4 credits</a:t>
            </a:r>
          </a:p>
          <a:p>
            <a:pPr marL="609600" indent="-609600" eaLnBrk="1" fontAlgn="auto" hangingPunct="1">
              <a:lnSpc>
                <a:spcPct val="90000"/>
              </a:lnSpc>
              <a:spcAft>
                <a:spcPts val="0"/>
              </a:spcAft>
              <a:buFont typeface="Wingdings"/>
              <a:buChar char=""/>
              <a:defRPr/>
            </a:pPr>
            <a:r>
              <a:rPr lang="en-US">
                <a:latin typeface="Arial"/>
                <a:cs typeface="Arial"/>
              </a:rPr>
              <a:t>Social Studies 11                                     	4 credits</a:t>
            </a:r>
          </a:p>
          <a:p>
            <a:pPr marL="609600" indent="-609600" eaLnBrk="1" fontAlgn="auto" hangingPunct="1">
              <a:lnSpc>
                <a:spcPct val="90000"/>
              </a:lnSpc>
              <a:spcAft>
                <a:spcPts val="0"/>
              </a:spcAft>
              <a:buFont typeface="Wingdings"/>
              <a:buChar char=""/>
              <a:defRPr/>
            </a:pPr>
            <a:r>
              <a:rPr lang="en-US">
                <a:latin typeface="Arial"/>
                <a:cs typeface="Arial"/>
              </a:rPr>
              <a:t>Science 10                                                     	4 credits</a:t>
            </a:r>
          </a:p>
          <a:p>
            <a:pPr marL="609600" indent="-609600" eaLnBrk="1" fontAlgn="auto" hangingPunct="1">
              <a:lnSpc>
                <a:spcPct val="90000"/>
              </a:lnSpc>
              <a:spcAft>
                <a:spcPts val="0"/>
              </a:spcAft>
              <a:buFont typeface="Wingdings"/>
              <a:buChar char=""/>
              <a:defRPr/>
            </a:pPr>
            <a:r>
              <a:rPr lang="en-US">
                <a:latin typeface="Arial"/>
                <a:cs typeface="Arial"/>
              </a:rPr>
              <a:t>Science 11                                              	4 credits</a:t>
            </a:r>
          </a:p>
          <a:p>
            <a:pPr marL="609600" indent="-609600" eaLnBrk="1" fontAlgn="auto" hangingPunct="1">
              <a:lnSpc>
                <a:spcPct val="90000"/>
              </a:lnSpc>
              <a:spcAft>
                <a:spcPts val="0"/>
              </a:spcAft>
              <a:buFont typeface="Wingdings"/>
              <a:buChar char=""/>
              <a:defRPr/>
            </a:pPr>
            <a:r>
              <a:rPr lang="en-US">
                <a:latin typeface="Arial"/>
                <a:cs typeface="Arial"/>
              </a:rPr>
              <a:t>Mathematics 10                                               	4 credits</a:t>
            </a:r>
          </a:p>
          <a:p>
            <a:pPr marL="609600" indent="-609600" eaLnBrk="1" fontAlgn="auto" hangingPunct="1">
              <a:lnSpc>
                <a:spcPct val="90000"/>
              </a:lnSpc>
              <a:spcAft>
                <a:spcPts val="0"/>
              </a:spcAft>
              <a:buFont typeface="Wingdings"/>
              <a:buChar char=""/>
              <a:defRPr/>
            </a:pPr>
            <a:r>
              <a:rPr lang="en-US">
                <a:latin typeface="Arial"/>
                <a:cs typeface="Arial"/>
              </a:rPr>
              <a:t>Mathematics 11                                        	4 credits</a:t>
            </a:r>
          </a:p>
          <a:p>
            <a:pPr marL="609600" indent="-609600" eaLnBrk="1" fontAlgn="auto" hangingPunct="1">
              <a:lnSpc>
                <a:spcPct val="90000"/>
              </a:lnSpc>
              <a:spcAft>
                <a:spcPts val="0"/>
              </a:spcAft>
              <a:buFont typeface="Wingdings"/>
              <a:buChar char=""/>
              <a:defRPr/>
            </a:pPr>
            <a:r>
              <a:rPr lang="en-US">
                <a:latin typeface="Arial"/>
                <a:cs typeface="Arial"/>
              </a:rPr>
              <a:t>Physical Education 10                                       	4 credits</a:t>
            </a:r>
          </a:p>
          <a:p>
            <a:pPr marL="609600" indent="-609600" eaLnBrk="1" fontAlgn="auto" hangingPunct="1">
              <a:lnSpc>
                <a:spcPct val="90000"/>
              </a:lnSpc>
              <a:spcAft>
                <a:spcPts val="0"/>
              </a:spcAft>
              <a:buFont typeface="Wingdings"/>
              <a:buChar char=""/>
              <a:defRPr/>
            </a:pPr>
            <a:r>
              <a:rPr lang="en-US">
                <a:latin typeface="Arial"/>
                <a:cs typeface="Arial"/>
              </a:rPr>
              <a:t>Fine Arts </a:t>
            </a:r>
            <a:r>
              <a:rPr lang="en-US" b="1">
                <a:latin typeface="Arial"/>
                <a:cs typeface="Arial"/>
              </a:rPr>
              <a:t>or</a:t>
            </a:r>
            <a:r>
              <a:rPr lang="en-US">
                <a:latin typeface="Arial"/>
                <a:cs typeface="Arial"/>
              </a:rPr>
              <a:t> Applied Skills 10, 11 or 12                4 credits</a:t>
            </a:r>
          </a:p>
          <a:p>
            <a:pPr marL="609600" indent="-609600" eaLnBrk="1" fontAlgn="auto" hangingPunct="1">
              <a:lnSpc>
                <a:spcPct val="90000"/>
              </a:lnSpc>
              <a:spcAft>
                <a:spcPts val="0"/>
              </a:spcAft>
              <a:buFont typeface="Wingdings"/>
              <a:buChar char=""/>
              <a:defRPr/>
            </a:pPr>
            <a:r>
              <a:rPr lang="en-US">
                <a:latin typeface="Arial"/>
                <a:cs typeface="Arial"/>
              </a:rPr>
              <a:t>Career Life Education			4</a:t>
            </a:r>
            <a:r>
              <a:rPr lang="en-US">
                <a:solidFill>
                  <a:schemeClr val="accent4">
                    <a:lumMod val="20000"/>
                    <a:lumOff val="80000"/>
                  </a:schemeClr>
                </a:solidFill>
                <a:latin typeface="Arial"/>
                <a:cs typeface="Arial"/>
              </a:rPr>
              <a:t> </a:t>
            </a:r>
            <a:r>
              <a:rPr lang="en-US">
                <a:latin typeface="Arial"/>
                <a:cs typeface="Arial"/>
              </a:rPr>
              <a:t>credits</a:t>
            </a:r>
          </a:p>
          <a:p>
            <a:pPr marL="609600" indent="-609600" eaLnBrk="1" fontAlgn="auto" hangingPunct="1">
              <a:lnSpc>
                <a:spcPct val="90000"/>
              </a:lnSpc>
              <a:spcAft>
                <a:spcPts val="0"/>
              </a:spcAft>
              <a:buFont typeface="Wingdings" pitchFamily="2" charset="2"/>
              <a:buNone/>
              <a:defRPr/>
            </a:pPr>
            <a:r>
              <a:rPr lang="en-US" sz="1200" i="1">
                <a:solidFill>
                  <a:srgbClr val="00FFCC"/>
                </a:solidFill>
                <a:latin typeface="Arial"/>
                <a:cs typeface="Arial"/>
              </a:rPr>
              <a:t>                                               </a:t>
            </a:r>
          </a:p>
          <a:p>
            <a:pPr marL="609600" indent="-609600" eaLnBrk="1" fontAlgn="auto" hangingPunct="1">
              <a:lnSpc>
                <a:spcPct val="90000"/>
              </a:lnSpc>
              <a:spcAft>
                <a:spcPts val="0"/>
              </a:spcAft>
              <a:buFont typeface="Wingdings" pitchFamily="2" charset="2"/>
              <a:buNone/>
              <a:defRPr/>
            </a:pPr>
            <a:r>
              <a:rPr lang="en-US" sz="1200" b="1">
                <a:latin typeface="Arial"/>
                <a:cs typeface="Arial"/>
              </a:rPr>
              <a:t>			 </a:t>
            </a:r>
            <a:r>
              <a:rPr lang="en-US" sz="1200">
                <a:latin typeface="Arial"/>
                <a:cs typeface="Arial"/>
              </a:rPr>
              <a:t>-------------------------------</a:t>
            </a:r>
            <a:endParaRPr lang="en-US" sz="1200" b="1">
              <a:latin typeface="Arial"/>
              <a:cs typeface="Arial"/>
            </a:endParaRPr>
          </a:p>
          <a:p>
            <a:pPr marL="609600" indent="-609600" eaLnBrk="1" fontAlgn="auto" hangingPunct="1">
              <a:lnSpc>
                <a:spcPct val="90000"/>
              </a:lnSpc>
              <a:spcAft>
                <a:spcPts val="0"/>
              </a:spcAft>
              <a:buFont typeface="Wingdings" pitchFamily="2" charset="2"/>
              <a:buNone/>
              <a:defRPr/>
            </a:pPr>
            <a:r>
              <a:rPr lang="en-US" b="1">
                <a:latin typeface="Arial"/>
                <a:cs typeface="Arial"/>
              </a:rPr>
              <a:t>2</a:t>
            </a:r>
            <a:r>
              <a:rPr lang="en-US" sz="1600" b="1">
                <a:latin typeface="Arial"/>
                <a:cs typeface="Arial"/>
              </a:rPr>
              <a:t>. </a:t>
            </a:r>
            <a:r>
              <a:rPr lang="en-US" b="1">
                <a:solidFill>
                  <a:schemeClr val="tx2">
                    <a:lumMod val="75000"/>
                  </a:schemeClr>
                </a:solidFill>
                <a:latin typeface="Arial"/>
                <a:cs typeface="Arial"/>
              </a:rPr>
              <a:t>Electives (Grade 10, 11 and 12)                       	</a:t>
            </a:r>
            <a:r>
              <a:rPr lang="en-US">
                <a:solidFill>
                  <a:schemeClr val="tx2">
                    <a:lumMod val="75000"/>
                  </a:schemeClr>
                </a:solidFill>
                <a:latin typeface="Arial"/>
                <a:cs typeface="Arial"/>
              </a:rPr>
              <a:t>28 credits</a:t>
            </a:r>
          </a:p>
          <a:p>
            <a:pPr eaLnBrk="1" fontAlgn="auto" hangingPunct="1">
              <a:lnSpc>
                <a:spcPct val="90000"/>
              </a:lnSpc>
              <a:spcAft>
                <a:spcPts val="0"/>
              </a:spcAft>
              <a:defRPr/>
            </a:pPr>
            <a:endParaRPr lang="en-US" u="sng">
              <a:solidFill>
                <a:srgbClr val="FFCC99"/>
              </a:solidFill>
              <a:latin typeface="Arial" pitchFamily="34" charset="0"/>
              <a:cs typeface="Arial" pitchFamily="34" charset="0"/>
            </a:endParaRPr>
          </a:p>
          <a:p>
            <a:pPr eaLnBrk="1" fontAlgn="auto" hangingPunct="1">
              <a:lnSpc>
                <a:spcPct val="90000"/>
              </a:lnSpc>
              <a:spcAft>
                <a:spcPts val="0"/>
              </a:spcAft>
              <a:defRPr/>
            </a:pPr>
            <a:r>
              <a:rPr lang="en-US" b="1" i="1">
                <a:latin typeface="Arial"/>
                <a:cs typeface="Arial"/>
              </a:rPr>
              <a:t>3. </a:t>
            </a:r>
            <a:r>
              <a:rPr lang="en-US" b="1" i="1">
                <a:solidFill>
                  <a:schemeClr val="tx2">
                    <a:lumMod val="90000"/>
                  </a:schemeClr>
                </a:solidFill>
                <a:latin typeface="Arial"/>
                <a:cs typeface="Arial"/>
              </a:rPr>
              <a:t>Career Life Connections + 30 hrs. of WEX	</a:t>
            </a:r>
            <a:r>
              <a:rPr lang="en-US" b="1" i="1" u="sng">
                <a:solidFill>
                  <a:schemeClr val="tx2">
                    <a:lumMod val="90000"/>
                  </a:schemeClr>
                </a:solidFill>
                <a:latin typeface="Arial"/>
                <a:cs typeface="Arial"/>
              </a:rPr>
              <a:t>  </a:t>
            </a:r>
            <a:r>
              <a:rPr lang="en-US" i="1" u="sng">
                <a:solidFill>
                  <a:schemeClr val="tx2">
                    <a:lumMod val="90000"/>
                  </a:schemeClr>
                </a:solidFill>
                <a:latin typeface="Arial"/>
                <a:cs typeface="Arial"/>
              </a:rPr>
              <a:t>4 credits</a:t>
            </a:r>
            <a:r>
              <a:rPr lang="en-US" b="1" i="1">
                <a:solidFill>
                  <a:schemeClr val="tx2">
                    <a:lumMod val="50000"/>
                  </a:schemeClr>
                </a:solidFill>
                <a:latin typeface="Arial"/>
                <a:cs typeface="Arial"/>
              </a:rPr>
              <a:t>	 </a:t>
            </a:r>
            <a:endParaRPr lang="en-US" i="1">
              <a:solidFill>
                <a:schemeClr val="tx2">
                  <a:lumMod val="50000"/>
                </a:schemeClr>
              </a:solidFill>
              <a:latin typeface="Arial"/>
              <a:cs typeface="Arial"/>
            </a:endParaRPr>
          </a:p>
          <a:p>
            <a:pPr marL="609600" indent="-609600" eaLnBrk="1" fontAlgn="auto" hangingPunct="1">
              <a:lnSpc>
                <a:spcPct val="90000"/>
              </a:lnSpc>
              <a:spcAft>
                <a:spcPts val="0"/>
              </a:spcAft>
              <a:buFont typeface="Wingdings" pitchFamily="2" charset="2"/>
              <a:buNone/>
              <a:defRPr/>
            </a:pPr>
            <a:r>
              <a:rPr lang="en-US">
                <a:solidFill>
                  <a:srgbClr val="FFCC99"/>
                </a:solidFill>
                <a:latin typeface="Arial"/>
                <a:cs typeface="Arial"/>
              </a:rPr>
              <a:t>						</a:t>
            </a:r>
            <a:r>
              <a:rPr lang="en-US" sz="1600" b="1">
                <a:solidFill>
                  <a:schemeClr val="tx2">
                    <a:lumMod val="90000"/>
                  </a:schemeClr>
                </a:solidFill>
                <a:latin typeface="Arial"/>
                <a:cs typeface="Arial"/>
              </a:rPr>
              <a:t>TOTAL     80 credits</a:t>
            </a:r>
          </a:p>
          <a:p>
            <a:pPr marL="609600" indent="-609600" algn="ctr">
              <a:lnSpc>
                <a:spcPct val="90000"/>
              </a:lnSpc>
              <a:defRPr/>
            </a:pPr>
            <a:endParaRPr lang="en-US" sz="1600" b="1" u="sng">
              <a:latin typeface="Arial"/>
              <a:cs typeface="Arial"/>
            </a:endParaRPr>
          </a:p>
          <a:p>
            <a:pPr marL="609600" indent="-609600" algn="ctr">
              <a:lnSpc>
                <a:spcPct val="90000"/>
              </a:lnSpc>
              <a:defRPr/>
            </a:pPr>
            <a:r>
              <a:rPr lang="en-US" sz="1600" b="1" u="sng">
                <a:latin typeface="Arial"/>
                <a:cs typeface="Arial"/>
              </a:rPr>
              <a:t>One course must have an </a:t>
            </a:r>
            <a:r>
              <a:rPr lang="en-US" sz="1600" b="1" u="sng" err="1">
                <a:latin typeface="Arial"/>
                <a:cs typeface="Arial"/>
              </a:rPr>
              <a:t>Inidigenous</a:t>
            </a:r>
            <a:r>
              <a:rPr lang="en-US" sz="1600" b="1" u="sng">
                <a:latin typeface="Arial"/>
                <a:cs typeface="Arial"/>
              </a:rPr>
              <a:t> focus (English First People's 10)</a:t>
            </a:r>
            <a:endParaRPr lang="en-US" sz="1600" b="1" u="sng">
              <a:latin typeface="Arial" pitchFamily="34" charset="0"/>
              <a:cs typeface="Arial" pitchFamily="34" charset="0"/>
            </a:endParaRPr>
          </a:p>
          <a:p>
            <a:pPr marL="609600" indent="-609600" algn="ctr">
              <a:lnSpc>
                <a:spcPct val="90000"/>
              </a:lnSpc>
              <a:buFont typeface="Wingdings" pitchFamily="2" charset="2"/>
              <a:defRPr/>
            </a:pPr>
            <a:endParaRPr lang="en-US" b="1">
              <a:solidFill>
                <a:schemeClr val="tx2">
                  <a:lumMod val="90000"/>
                </a:schemeClr>
              </a:solidFill>
              <a:latin typeface="Arial"/>
              <a:cs typeface="Arial"/>
            </a:endParaRPr>
          </a:p>
          <a:p>
            <a:pPr marL="609600" indent="-609600" algn="ctr">
              <a:lnSpc>
                <a:spcPct val="90000"/>
              </a:lnSpc>
              <a:spcAft>
                <a:spcPts val="0"/>
              </a:spcAft>
              <a:buFont typeface="Wingdings" pitchFamily="2" charset="2"/>
              <a:buNone/>
              <a:defRPr/>
            </a:pPr>
            <a:r>
              <a:rPr lang="en-US" b="1">
                <a:solidFill>
                  <a:schemeClr val="tx2">
                    <a:lumMod val="90000"/>
                  </a:schemeClr>
                </a:solidFill>
                <a:latin typeface="Arial"/>
                <a:cs typeface="Arial"/>
              </a:rPr>
              <a:t>(A minimum of 16 credits must be at the Grade 12 level.)  </a:t>
            </a:r>
            <a:endParaRPr lang="en-US">
              <a:solidFill>
                <a:schemeClr val="tx2">
                  <a:lumMod val="90000"/>
                </a:schemeClr>
              </a:solidFill>
            </a:endParaRPr>
          </a:p>
        </p:txBody>
      </p:sp>
      <p:sp>
        <p:nvSpPr>
          <p:cNvPr id="3" name="Rectangle 2"/>
          <p:cNvSpPr txBox="1">
            <a:spLocks noRot="1" noChangeArrowheads="1"/>
          </p:cNvSpPr>
          <p:nvPr/>
        </p:nvSpPr>
        <p:spPr>
          <a:xfrm>
            <a:off x="714375" y="428625"/>
            <a:ext cx="7715250" cy="685800"/>
          </a:xfrm>
          <a:prstGeom prst="rect">
            <a:avLst/>
          </a:prstGeom>
          <a:gradFill>
            <a:gsLst>
              <a:gs pos="0">
                <a:srgbClr val="FF0000"/>
              </a:gs>
              <a:gs pos="100000">
                <a:schemeClr val="bg1"/>
              </a:gs>
            </a:gsLst>
            <a:lin ang="5400000" scaled="1"/>
          </a:gradFill>
        </p:spPr>
        <p:txBody>
          <a:bodyPr/>
          <a:lst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eaLnBrk="1" fontAlgn="auto" hangingPunct="1">
              <a:spcAft>
                <a:spcPts val="0"/>
              </a:spcAft>
              <a:defRPr/>
            </a:pPr>
            <a:r>
              <a:rPr lang="en-US" sz="3600" b="1">
                <a:solidFill>
                  <a:schemeClr val="tx1"/>
                </a:solidFill>
                <a:latin typeface="Arial" pitchFamily="34" charset="0"/>
                <a:cs typeface="Arial" pitchFamily="34" charset="0"/>
              </a:rPr>
              <a:t>Graduation Program – 80 Credits</a:t>
            </a:r>
          </a:p>
        </p:txBody>
      </p:sp>
    </p:spTree>
    <p:extLst>
      <p:ext uri="{BB962C8B-B14F-4D97-AF65-F5344CB8AC3E}">
        <p14:creationId xmlns:p14="http://schemas.microsoft.com/office/powerpoint/2010/main" val="3928858795"/>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4D78-4F1D-BE04-943C-0C489E2B0D7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EB3F0FC-2F64-F540-5BC5-1346DF89D754}"/>
              </a:ext>
            </a:extLst>
          </p:cNvPr>
          <p:cNvSpPr/>
          <p:nvPr/>
        </p:nvSpPr>
        <p:spPr>
          <a:xfrm>
            <a:off x="5070935" y="1544372"/>
            <a:ext cx="2931626" cy="965163"/>
          </a:xfrm>
          <a:prstGeom prst="rect">
            <a:avLst/>
          </a:prstGeom>
          <a:solidFill>
            <a:srgbClr val="00CC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610C4B-F674-EB5D-29EB-9846705AE6AE}"/>
              </a:ext>
            </a:extLst>
          </p:cNvPr>
          <p:cNvSpPr/>
          <p:nvPr/>
        </p:nvSpPr>
        <p:spPr>
          <a:xfrm>
            <a:off x="1136610" y="1544373"/>
            <a:ext cx="2931626" cy="965163"/>
          </a:xfrm>
          <a:prstGeom prst="rect">
            <a:avLst/>
          </a:prstGeom>
          <a:solidFill>
            <a:srgbClr val="00B0F0"/>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AA07C7-6BAB-0F15-38B7-839821048097}"/>
              </a:ext>
            </a:extLst>
          </p:cNvPr>
          <p:cNvSpPr/>
          <p:nvPr/>
        </p:nvSpPr>
        <p:spPr>
          <a:xfrm>
            <a:off x="2064847" y="265286"/>
            <a:ext cx="4773166" cy="769441"/>
          </a:xfrm>
          <a:prstGeom prst="rect">
            <a:avLst/>
          </a:prstGeom>
          <a:noFill/>
        </p:spPr>
        <p:txBody>
          <a:bodyPr wrap="none" lIns="91440" tIns="45720" rIns="91440" bIns="45720" anchor="t">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Grade </a:t>
            </a:r>
            <a:r>
              <a:rPr lang="en-US" sz="4400" b="1" dirty="0">
                <a:ln w="0"/>
                <a:solidFill>
                  <a:schemeClr val="accent1"/>
                </a:solidFill>
                <a:effectLst>
                  <a:outerShdw blurRad="38100" dist="25400" dir="5400000" algn="ctr" rotWithShape="0">
                    <a:srgbClr val="6E747A">
                      <a:alpha val="43000"/>
                    </a:srgbClr>
                  </a:outerShdw>
                </a:effectLst>
              </a:rPr>
              <a:t>12</a:t>
            </a:r>
            <a:r>
              <a:rPr lang="en-US" sz="4400" b="1" cap="none" spc="0" dirty="0">
                <a:ln w="0"/>
                <a:solidFill>
                  <a:schemeClr val="accent1"/>
                </a:solidFill>
                <a:effectLst>
                  <a:outerShdw blurRad="38100" dist="25400" dir="5400000" algn="ctr" rotWithShape="0">
                    <a:srgbClr val="6E747A">
                      <a:alpha val="43000"/>
                    </a:srgbClr>
                  </a:outerShdw>
                </a:effectLst>
              </a:rPr>
              <a:t> </a:t>
            </a:r>
            <a:r>
              <a:rPr lang="en-US" sz="4400" b="1" dirty="0">
                <a:ln w="0"/>
                <a:solidFill>
                  <a:schemeClr val="accent1"/>
                </a:solidFill>
                <a:effectLst>
                  <a:outerShdw blurRad="38100" dist="25400" dir="5400000" algn="ctr" rotWithShape="0">
                    <a:srgbClr val="6E747A">
                      <a:alpha val="43000"/>
                    </a:srgbClr>
                  </a:outerShdw>
                </a:effectLst>
              </a:rPr>
              <a:t>Timetable</a:t>
            </a:r>
            <a:endParaRPr lang="en-US" sz="4400" b="1"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a:extLst>
              <a:ext uri="{FF2B5EF4-FFF2-40B4-BE49-F238E27FC236}">
                <a16:creationId xmlns:a16="http://schemas.microsoft.com/office/drawing/2014/main" id="{B1D5CC81-240A-3AC8-8213-E1D44CC9D3B1}"/>
              </a:ext>
            </a:extLst>
          </p:cNvPr>
          <p:cNvSpPr txBox="1"/>
          <p:nvPr/>
        </p:nvSpPr>
        <p:spPr>
          <a:xfrm>
            <a:off x="962246" y="2619701"/>
            <a:ext cx="703677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Calibri"/>
                <a:cs typeface="Calibri"/>
              </a:rPr>
              <a:t>Grade 8 &amp; 9 Students will be scheduled into A-D</a:t>
            </a:r>
            <a:endParaRPr lang="en-US" dirty="0">
              <a:ea typeface="Calibri"/>
              <a:cs typeface="Calibri"/>
            </a:endParaRPr>
          </a:p>
          <a:p>
            <a:pPr marL="285750" indent="-285750">
              <a:buFont typeface="Arial,Sans-Serif"/>
              <a:buChar char="•"/>
            </a:pPr>
            <a:r>
              <a:rPr lang="en-US" b="1" dirty="0">
                <a:solidFill>
                  <a:srgbClr val="000000"/>
                </a:solidFill>
                <a:ea typeface="Calibri"/>
                <a:cs typeface="Calibri"/>
              </a:rPr>
              <a:t>Grade 10 Students will be scheduled into either A-D or B-E </a:t>
            </a:r>
            <a:endParaRPr lang="en-US" dirty="0">
              <a:solidFill>
                <a:srgbClr val="000000"/>
              </a:solidFill>
              <a:ea typeface="Calibri"/>
              <a:cs typeface="Calibri"/>
            </a:endParaRPr>
          </a:p>
          <a:p>
            <a:pPr marL="285750" indent="-285750">
              <a:buFont typeface="Arial,Sans-Serif"/>
              <a:buChar char="•"/>
            </a:pPr>
            <a:r>
              <a:rPr lang="en-US" b="1" dirty="0">
                <a:solidFill>
                  <a:srgbClr val="000000"/>
                </a:solidFill>
                <a:ea typeface="Calibri"/>
                <a:cs typeface="Calibri"/>
              </a:rPr>
              <a:t>Grade 11 &amp; 12 Students will be scheduled into B-E</a:t>
            </a:r>
          </a:p>
          <a:p>
            <a:pPr marL="285750" indent="-285750">
              <a:buFont typeface="Arial"/>
              <a:buChar char="•"/>
            </a:pPr>
            <a:endParaRPr lang="en-US" b="1">
              <a:solidFill>
                <a:srgbClr val="7030A0"/>
              </a:solidFill>
              <a:ea typeface="Calibri"/>
              <a:cs typeface="Calibri"/>
            </a:endParaRPr>
          </a:p>
          <a:p>
            <a:pPr marL="285750" indent="-285750">
              <a:buFont typeface="Arial"/>
              <a:buChar char="•"/>
            </a:pPr>
            <a:r>
              <a:rPr lang="en-US" b="1" dirty="0">
                <a:solidFill>
                  <a:srgbClr val="7030A0"/>
                </a:solidFill>
                <a:ea typeface="Calibri"/>
                <a:cs typeface="Calibri"/>
              </a:rPr>
              <a:t>We cannot guarantee a particular schedule as there will be fewer blocks offered in both A and E giving us limited space</a:t>
            </a:r>
            <a:endParaRPr lang="en-US" dirty="0">
              <a:ea typeface="Calibri"/>
              <a:cs typeface="Calibri"/>
            </a:endParaRPr>
          </a:p>
          <a:p>
            <a:pPr marL="285750" indent="-285750">
              <a:buFont typeface="Arial"/>
              <a:buChar char="•"/>
            </a:pPr>
            <a:endParaRPr lang="en-US" b="1">
              <a:solidFill>
                <a:srgbClr val="FF6600"/>
              </a:solidFill>
              <a:ea typeface="Calibri"/>
              <a:cs typeface="Calibri"/>
            </a:endParaRPr>
          </a:p>
          <a:p>
            <a:pPr marL="285750" indent="-285750">
              <a:buFont typeface="Arial"/>
              <a:buChar char="•"/>
            </a:pPr>
            <a:r>
              <a:rPr lang="en-US" b="1" dirty="0">
                <a:solidFill>
                  <a:srgbClr val="FF6600"/>
                </a:solidFill>
                <a:ea typeface="Calibri"/>
                <a:cs typeface="Calibri"/>
              </a:rPr>
              <a:t>There are certain classes are only scheduled in Block A or E, which may affect some timetables – Flex block will be given within B-E if a Block A class is chosen</a:t>
            </a:r>
          </a:p>
          <a:p>
            <a:pPr marL="285750" indent="-285750">
              <a:buFont typeface="Arial"/>
              <a:buChar char="•"/>
            </a:pPr>
            <a:endParaRPr lang="en-US" b="1">
              <a:solidFill>
                <a:srgbClr val="FF6600"/>
              </a:solidFill>
              <a:ea typeface="Calibri"/>
              <a:cs typeface="Calibri"/>
            </a:endParaRPr>
          </a:p>
          <a:p>
            <a:pPr marL="285750" indent="-285750">
              <a:buFont typeface="Arial"/>
              <a:buChar char="•"/>
            </a:pPr>
            <a:r>
              <a:rPr lang="en-US" b="1" dirty="0">
                <a:solidFill>
                  <a:srgbClr val="00B050"/>
                </a:solidFill>
                <a:ea typeface="Calibri"/>
                <a:cs typeface="Calibri"/>
              </a:rPr>
              <a:t>Students can only have a maximum of </a:t>
            </a:r>
            <a:r>
              <a:rPr lang="en-US" b="1" u="sng" dirty="0">
                <a:solidFill>
                  <a:srgbClr val="00B050"/>
                </a:solidFill>
                <a:ea typeface="Calibri"/>
                <a:cs typeface="Calibri"/>
              </a:rPr>
              <a:t>8</a:t>
            </a:r>
            <a:r>
              <a:rPr lang="en-US" b="1" dirty="0">
                <a:solidFill>
                  <a:srgbClr val="00B050"/>
                </a:solidFill>
                <a:ea typeface="Calibri"/>
                <a:cs typeface="Calibri"/>
              </a:rPr>
              <a:t> courses </a:t>
            </a:r>
          </a:p>
          <a:p>
            <a:pPr marL="285750" indent="-285750">
              <a:buFont typeface="Arial"/>
              <a:buChar char="•"/>
            </a:pPr>
            <a:endParaRPr lang="en-US" b="1">
              <a:solidFill>
                <a:srgbClr val="00B050"/>
              </a:solidFill>
              <a:ea typeface="Calibri"/>
              <a:cs typeface="Calibri"/>
            </a:endParaRPr>
          </a:p>
          <a:p>
            <a:pPr marL="285750" indent="-285750">
              <a:buFont typeface="Arial"/>
              <a:buChar char="•"/>
            </a:pPr>
            <a:r>
              <a:rPr lang="en-US" b="1" dirty="0">
                <a:solidFill>
                  <a:srgbClr val="D3301F"/>
                </a:solidFill>
                <a:ea typeface="Calibri"/>
                <a:cs typeface="Calibri"/>
              </a:rPr>
              <a:t>2 FLEX Blocks will be placed into timetable (most likely in Block A)</a:t>
            </a:r>
            <a:endParaRPr lang="en-US" dirty="0">
              <a:solidFill>
                <a:srgbClr val="D3301F"/>
              </a:solidFill>
              <a:ea typeface="Calibri"/>
              <a:cs typeface="Calibri"/>
            </a:endParaRPr>
          </a:p>
        </p:txBody>
      </p:sp>
      <p:sp>
        <p:nvSpPr>
          <p:cNvPr id="4" name="TextBox 3">
            <a:extLst>
              <a:ext uri="{FF2B5EF4-FFF2-40B4-BE49-F238E27FC236}">
                <a16:creationId xmlns:a16="http://schemas.microsoft.com/office/drawing/2014/main" id="{36EA17D2-544E-7149-FC32-F93645831989}"/>
              </a:ext>
            </a:extLst>
          </p:cNvPr>
          <p:cNvSpPr txBox="1"/>
          <p:nvPr/>
        </p:nvSpPr>
        <p:spPr>
          <a:xfrm>
            <a:off x="1774046" y="1034317"/>
            <a:ext cx="6414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FF0000"/>
                </a:solidFill>
                <a:ea typeface="Calibri"/>
                <a:cs typeface="Calibri"/>
              </a:rPr>
              <a:t>ECOLE SALISH SECONDARY IS AN EXTENDED DAY SCHOOL</a:t>
            </a:r>
          </a:p>
        </p:txBody>
      </p:sp>
      <p:sp>
        <p:nvSpPr>
          <p:cNvPr id="7" name="Arrow: Right 6">
            <a:extLst>
              <a:ext uri="{FF2B5EF4-FFF2-40B4-BE49-F238E27FC236}">
                <a16:creationId xmlns:a16="http://schemas.microsoft.com/office/drawing/2014/main" id="{A05EA62B-7757-4BBA-1CF6-3A1A54452547}"/>
              </a:ext>
            </a:extLst>
          </p:cNvPr>
          <p:cNvSpPr/>
          <p:nvPr/>
        </p:nvSpPr>
        <p:spPr>
          <a:xfrm>
            <a:off x="2131597" y="1688705"/>
            <a:ext cx="884030" cy="6134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B25D726-6801-C382-2164-41E3F39E393B}"/>
              </a:ext>
            </a:extLst>
          </p:cNvPr>
          <p:cNvSpPr/>
          <p:nvPr/>
        </p:nvSpPr>
        <p:spPr>
          <a:xfrm>
            <a:off x="5957638" y="1688704"/>
            <a:ext cx="884030" cy="6134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B062E4-94C9-F073-1910-C8304979DC8F}"/>
              </a:ext>
            </a:extLst>
          </p:cNvPr>
          <p:cNvSpPr txBox="1"/>
          <p:nvPr/>
        </p:nvSpPr>
        <p:spPr>
          <a:xfrm>
            <a:off x="1344087" y="1544373"/>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A</a:t>
            </a:r>
            <a:endParaRPr lang="en-US">
              <a:solidFill>
                <a:schemeClr val="bg1"/>
              </a:solidFill>
            </a:endParaRPr>
          </a:p>
        </p:txBody>
      </p:sp>
      <p:sp>
        <p:nvSpPr>
          <p:cNvPr id="10" name="TextBox 9">
            <a:extLst>
              <a:ext uri="{FF2B5EF4-FFF2-40B4-BE49-F238E27FC236}">
                <a16:creationId xmlns:a16="http://schemas.microsoft.com/office/drawing/2014/main" id="{14F91056-7C57-8801-C2CD-FED68A19085C}"/>
              </a:ext>
            </a:extLst>
          </p:cNvPr>
          <p:cNvSpPr txBox="1"/>
          <p:nvPr/>
        </p:nvSpPr>
        <p:spPr>
          <a:xfrm>
            <a:off x="3196950" y="1544372"/>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D</a:t>
            </a:r>
            <a:endParaRPr lang="en-US">
              <a:solidFill>
                <a:schemeClr val="bg1"/>
              </a:solidFill>
              <a:ea typeface="Calibri"/>
              <a:cs typeface="Calibri"/>
            </a:endParaRPr>
          </a:p>
        </p:txBody>
      </p:sp>
      <p:sp>
        <p:nvSpPr>
          <p:cNvPr id="11" name="TextBox 10">
            <a:extLst>
              <a:ext uri="{FF2B5EF4-FFF2-40B4-BE49-F238E27FC236}">
                <a16:creationId xmlns:a16="http://schemas.microsoft.com/office/drawing/2014/main" id="{4CDB4D5C-8E67-D2FB-2877-F888578EB2B8}"/>
              </a:ext>
            </a:extLst>
          </p:cNvPr>
          <p:cNvSpPr txBox="1"/>
          <p:nvPr/>
        </p:nvSpPr>
        <p:spPr>
          <a:xfrm>
            <a:off x="5290444" y="1544372"/>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B</a:t>
            </a:r>
            <a:endParaRPr lang="en-US">
              <a:solidFill>
                <a:schemeClr val="bg1"/>
              </a:solidFill>
            </a:endParaRPr>
          </a:p>
        </p:txBody>
      </p:sp>
      <p:sp>
        <p:nvSpPr>
          <p:cNvPr id="12" name="TextBox 11">
            <a:extLst>
              <a:ext uri="{FF2B5EF4-FFF2-40B4-BE49-F238E27FC236}">
                <a16:creationId xmlns:a16="http://schemas.microsoft.com/office/drawing/2014/main" id="{D78AB632-3B5D-31D2-F90B-F037BE1C9AF6}"/>
              </a:ext>
            </a:extLst>
          </p:cNvPr>
          <p:cNvSpPr txBox="1"/>
          <p:nvPr/>
        </p:nvSpPr>
        <p:spPr>
          <a:xfrm>
            <a:off x="6986897" y="1544372"/>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E</a:t>
            </a:r>
            <a:endParaRPr lang="en-US">
              <a:solidFill>
                <a:schemeClr val="bg1"/>
              </a:solidFill>
              <a:ea typeface="Calibri"/>
              <a:cs typeface="Calibri"/>
            </a:endParaRPr>
          </a:p>
        </p:txBody>
      </p:sp>
    </p:spTree>
    <p:extLst>
      <p:ext uri="{BB962C8B-B14F-4D97-AF65-F5344CB8AC3E}">
        <p14:creationId xmlns:p14="http://schemas.microsoft.com/office/powerpoint/2010/main" val="1165196879"/>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tangle"/>
          <p:cNvSpPr/>
          <p:nvPr/>
        </p:nvSpPr>
        <p:spPr>
          <a:xfrm>
            <a:off x="-8511" y="10218"/>
            <a:ext cx="9157685" cy="870703"/>
          </a:xfrm>
          <a:prstGeom prst="rect">
            <a:avLst/>
          </a:prstGeom>
          <a:solidFill>
            <a:schemeClr val="accent1">
              <a:hueOff val="450000"/>
              <a:satOff val="-18071"/>
              <a:lumOff val="-14609"/>
            </a:schemeClr>
          </a:solidFill>
          <a:ln w="3175">
            <a:miter lim="400000"/>
          </a:ln>
        </p:spPr>
        <p:txBody>
          <a:bodyPr lIns="19050" tIns="19050" rIns="19050" bIns="19050" anchor="ctr"/>
          <a:lstStyle/>
          <a:p>
            <a:pPr algn="ctr">
              <a:defRPr sz="2200" cap="all" spc="352">
                <a:latin typeface="Avenir Medium"/>
                <a:ea typeface="Avenir Medium"/>
                <a:cs typeface="Avenir Medium"/>
                <a:sym typeface="Avenir Medium"/>
              </a:defRPr>
            </a:pPr>
            <a:endParaRPr sz="1547"/>
          </a:p>
        </p:txBody>
      </p:sp>
      <p:grpSp>
        <p:nvGrpSpPr>
          <p:cNvPr id="200" name="IMG_6122.jpeg"/>
          <p:cNvGrpSpPr/>
          <p:nvPr/>
        </p:nvGrpSpPr>
        <p:grpSpPr>
          <a:xfrm>
            <a:off x="6743038" y="1435655"/>
            <a:ext cx="2103710" cy="1630617"/>
            <a:chOff x="0" y="0"/>
            <a:chExt cx="2991942" cy="2319098"/>
          </a:xfrm>
        </p:grpSpPr>
        <p:pic>
          <p:nvPicPr>
            <p:cNvPr id="199" name="IMG_6122.jpeg" descr="IMG_6122.jpeg"/>
            <p:cNvPicPr>
              <a:picLocks noChangeAspect="1"/>
            </p:cNvPicPr>
            <p:nvPr/>
          </p:nvPicPr>
          <p:blipFill>
            <a:blip r:embed="rId2"/>
            <a:srcRect t="24" b="24"/>
            <a:stretch>
              <a:fillRect/>
            </a:stretch>
          </p:blipFill>
          <p:spPr>
            <a:xfrm>
              <a:off x="50800" y="38100"/>
              <a:ext cx="2890343" cy="2166699"/>
            </a:xfrm>
            <a:prstGeom prst="rect">
              <a:avLst/>
            </a:prstGeom>
            <a:ln>
              <a:noFill/>
            </a:ln>
            <a:effectLst/>
          </p:spPr>
        </p:pic>
        <p:pic>
          <p:nvPicPr>
            <p:cNvPr id="198" name="IMG_6122.jpeg" descr="IMG_6122.jpeg"/>
            <p:cNvPicPr>
              <a:picLocks/>
            </p:cNvPicPr>
            <p:nvPr/>
          </p:nvPicPr>
          <p:blipFill>
            <a:blip r:embed="rId3"/>
            <a:stretch>
              <a:fillRect/>
            </a:stretch>
          </p:blipFill>
          <p:spPr>
            <a:xfrm>
              <a:off x="0" y="0"/>
              <a:ext cx="2991943" cy="2319099"/>
            </a:xfrm>
            <a:prstGeom prst="rect">
              <a:avLst/>
            </a:prstGeom>
            <a:effectLst/>
          </p:spPr>
        </p:pic>
      </p:grpSp>
      <p:grpSp>
        <p:nvGrpSpPr>
          <p:cNvPr id="203" name="IMG_4515.jpeg"/>
          <p:cNvGrpSpPr/>
          <p:nvPr/>
        </p:nvGrpSpPr>
        <p:grpSpPr>
          <a:xfrm>
            <a:off x="4532419" y="1435655"/>
            <a:ext cx="2103710" cy="1630617"/>
            <a:chOff x="0" y="0"/>
            <a:chExt cx="2991942" cy="2319098"/>
          </a:xfrm>
        </p:grpSpPr>
        <p:pic>
          <p:nvPicPr>
            <p:cNvPr id="202" name="IMG_4515.jpeg" descr="IMG_4515.jpeg"/>
            <p:cNvPicPr>
              <a:picLocks noChangeAspect="1"/>
            </p:cNvPicPr>
            <p:nvPr/>
          </p:nvPicPr>
          <p:blipFill>
            <a:blip r:embed="rId4"/>
            <a:srcRect/>
            <a:stretch>
              <a:fillRect/>
            </a:stretch>
          </p:blipFill>
          <p:spPr>
            <a:xfrm>
              <a:off x="50800" y="38100"/>
              <a:ext cx="2890343" cy="2166699"/>
            </a:xfrm>
            <a:prstGeom prst="rect">
              <a:avLst/>
            </a:prstGeom>
            <a:ln>
              <a:noFill/>
            </a:ln>
            <a:effectLst/>
          </p:spPr>
        </p:pic>
        <p:pic>
          <p:nvPicPr>
            <p:cNvPr id="201" name="IMG_4515.jpeg" descr="IMG_4515.jpeg"/>
            <p:cNvPicPr>
              <a:picLocks/>
            </p:cNvPicPr>
            <p:nvPr/>
          </p:nvPicPr>
          <p:blipFill>
            <a:blip r:embed="rId3"/>
            <a:stretch>
              <a:fillRect/>
            </a:stretch>
          </p:blipFill>
          <p:spPr>
            <a:xfrm>
              <a:off x="0" y="0"/>
              <a:ext cx="2991943" cy="2319099"/>
            </a:xfrm>
            <a:prstGeom prst="rect">
              <a:avLst/>
            </a:prstGeom>
            <a:effectLst/>
          </p:spPr>
        </p:pic>
      </p:grpSp>
      <p:grpSp>
        <p:nvGrpSpPr>
          <p:cNvPr id="206" name="IMG_5504.jpeg"/>
          <p:cNvGrpSpPr/>
          <p:nvPr/>
        </p:nvGrpSpPr>
        <p:grpSpPr>
          <a:xfrm>
            <a:off x="2321800" y="1451708"/>
            <a:ext cx="2103710" cy="1630617"/>
            <a:chOff x="0" y="0"/>
            <a:chExt cx="2991942" cy="2319098"/>
          </a:xfrm>
        </p:grpSpPr>
        <p:pic>
          <p:nvPicPr>
            <p:cNvPr id="205" name="IMG_5504.jpeg" descr="IMG_5504.jpeg"/>
            <p:cNvPicPr>
              <a:picLocks noChangeAspect="1"/>
            </p:cNvPicPr>
            <p:nvPr/>
          </p:nvPicPr>
          <p:blipFill>
            <a:blip r:embed="rId5"/>
            <a:srcRect/>
            <a:stretch>
              <a:fillRect/>
            </a:stretch>
          </p:blipFill>
          <p:spPr>
            <a:xfrm>
              <a:off x="50800" y="38100"/>
              <a:ext cx="2890343" cy="2166699"/>
            </a:xfrm>
            <a:prstGeom prst="rect">
              <a:avLst/>
            </a:prstGeom>
            <a:ln>
              <a:noFill/>
            </a:ln>
            <a:effectLst/>
          </p:spPr>
        </p:pic>
        <p:pic>
          <p:nvPicPr>
            <p:cNvPr id="204" name="IMG_5504.jpeg" descr="IMG_5504.jpeg"/>
            <p:cNvPicPr>
              <a:picLocks/>
            </p:cNvPicPr>
            <p:nvPr/>
          </p:nvPicPr>
          <p:blipFill>
            <a:blip r:embed="rId3"/>
            <a:stretch>
              <a:fillRect/>
            </a:stretch>
          </p:blipFill>
          <p:spPr>
            <a:xfrm>
              <a:off x="0" y="0"/>
              <a:ext cx="2991943" cy="2319099"/>
            </a:xfrm>
            <a:prstGeom prst="rect">
              <a:avLst/>
            </a:prstGeom>
            <a:effectLst/>
          </p:spPr>
        </p:pic>
      </p:grpSp>
      <p:grpSp>
        <p:nvGrpSpPr>
          <p:cNvPr id="209" name="IMG_5499.jpeg"/>
          <p:cNvGrpSpPr/>
          <p:nvPr/>
        </p:nvGrpSpPr>
        <p:grpSpPr>
          <a:xfrm>
            <a:off x="155713" y="1449094"/>
            <a:ext cx="2103710" cy="1630617"/>
            <a:chOff x="0" y="0"/>
            <a:chExt cx="2991942" cy="2319098"/>
          </a:xfrm>
        </p:grpSpPr>
        <p:pic>
          <p:nvPicPr>
            <p:cNvPr id="208" name="IMG_5499.jpeg" descr="IMG_5499.jpeg"/>
            <p:cNvPicPr>
              <a:picLocks noChangeAspect="1"/>
            </p:cNvPicPr>
            <p:nvPr/>
          </p:nvPicPr>
          <p:blipFill>
            <a:blip r:embed="rId6"/>
            <a:srcRect/>
            <a:stretch>
              <a:fillRect/>
            </a:stretch>
          </p:blipFill>
          <p:spPr>
            <a:xfrm>
              <a:off x="50800" y="38100"/>
              <a:ext cx="2890343" cy="2166699"/>
            </a:xfrm>
            <a:prstGeom prst="rect">
              <a:avLst/>
            </a:prstGeom>
            <a:ln>
              <a:noFill/>
            </a:ln>
            <a:effectLst/>
          </p:spPr>
        </p:pic>
        <p:pic>
          <p:nvPicPr>
            <p:cNvPr id="207" name="IMG_5499.jpeg" descr="IMG_5499.jpeg"/>
            <p:cNvPicPr>
              <a:picLocks/>
            </p:cNvPicPr>
            <p:nvPr/>
          </p:nvPicPr>
          <p:blipFill>
            <a:blip r:embed="rId3"/>
            <a:stretch>
              <a:fillRect/>
            </a:stretch>
          </p:blipFill>
          <p:spPr>
            <a:xfrm>
              <a:off x="0" y="0"/>
              <a:ext cx="2991943" cy="2319099"/>
            </a:xfrm>
            <a:prstGeom prst="rect">
              <a:avLst/>
            </a:prstGeom>
            <a:effectLst/>
          </p:spPr>
        </p:pic>
      </p:grpSp>
      <p:sp>
        <p:nvSpPr>
          <p:cNvPr id="210" name="L’immersion française (11, 12)"/>
          <p:cNvSpPr txBox="1">
            <a:spLocks noGrp="1"/>
          </p:cNvSpPr>
          <p:nvPr>
            <p:ph type="title"/>
          </p:nvPr>
        </p:nvSpPr>
        <p:spPr>
          <a:xfrm>
            <a:off x="328161" y="155001"/>
            <a:ext cx="8487678" cy="976314"/>
          </a:xfrm>
          <a:prstGeom prst="rect">
            <a:avLst/>
          </a:prstGeom>
        </p:spPr>
        <p:txBody>
          <a:bodyPr vert="horz" lIns="91440" tIns="45720" rIns="91440" bIns="45720" rtlCol="0" anchor="t">
            <a:normAutofit/>
          </a:bodyPr>
          <a:lstStyle/>
          <a:p>
            <a:pPr algn="ctr"/>
            <a:r>
              <a:rPr sz="3050" err="1">
                <a:solidFill>
                  <a:schemeClr val="bg1"/>
                </a:solidFill>
              </a:rPr>
              <a:t>L’immersion</a:t>
            </a:r>
            <a:r>
              <a:rPr sz="3050">
                <a:solidFill>
                  <a:schemeClr val="bg1"/>
                </a:solidFill>
              </a:rPr>
              <a:t> française (11, 12)</a:t>
            </a:r>
            <a:endParaRPr lang="en-US">
              <a:solidFill>
                <a:schemeClr val="bg1"/>
              </a:solidFill>
            </a:endParaRPr>
          </a:p>
        </p:txBody>
      </p:sp>
      <p:pic>
        <p:nvPicPr>
          <p:cNvPr id="211" name="_42faf679-f343-4619-bf90-16308cc1f2e3.png" descr="_42faf679-f343-4619-bf90-16308cc1f2e3.png"/>
          <p:cNvPicPr>
            <a:picLocks noChangeAspect="1"/>
          </p:cNvPicPr>
          <p:nvPr/>
        </p:nvPicPr>
        <p:blipFill>
          <a:blip r:embed="rId7"/>
          <a:srcRect l="18658" t="12" r="24310" b="1"/>
          <a:stretch>
            <a:fillRect/>
          </a:stretch>
        </p:blipFill>
        <p:spPr>
          <a:xfrm>
            <a:off x="1558322" y="3255582"/>
            <a:ext cx="890291" cy="1560830"/>
          </a:xfrm>
          <a:custGeom>
            <a:avLst/>
            <a:gdLst/>
            <a:ahLst/>
            <a:cxnLst>
              <a:cxn ang="0">
                <a:pos x="wd2" y="hd2"/>
              </a:cxn>
              <a:cxn ang="5400000">
                <a:pos x="wd2" y="hd2"/>
              </a:cxn>
              <a:cxn ang="10800000">
                <a:pos x="wd2" y="hd2"/>
              </a:cxn>
              <a:cxn ang="16200000">
                <a:pos x="wd2" y="hd2"/>
              </a:cxn>
            </a:cxnLst>
            <a:rect l="0" t="0" r="r" b="b"/>
            <a:pathLst>
              <a:path w="21585" h="21597" extrusionOk="0">
                <a:moveTo>
                  <a:pt x="9621" y="1"/>
                </a:moveTo>
                <a:lnTo>
                  <a:pt x="5710" y="9"/>
                </a:lnTo>
                <a:lnTo>
                  <a:pt x="5663" y="90"/>
                </a:lnTo>
                <a:cubicBezTo>
                  <a:pt x="5619" y="166"/>
                  <a:pt x="5627" y="193"/>
                  <a:pt x="5764" y="426"/>
                </a:cubicBezTo>
                <a:cubicBezTo>
                  <a:pt x="5846" y="565"/>
                  <a:pt x="5940" y="707"/>
                  <a:pt x="5967" y="742"/>
                </a:cubicBezTo>
                <a:cubicBezTo>
                  <a:pt x="6042" y="838"/>
                  <a:pt x="6304" y="1061"/>
                  <a:pt x="6394" y="1105"/>
                </a:cubicBezTo>
                <a:cubicBezTo>
                  <a:pt x="6613" y="1213"/>
                  <a:pt x="6958" y="1337"/>
                  <a:pt x="7246" y="1410"/>
                </a:cubicBezTo>
                <a:cubicBezTo>
                  <a:pt x="7784" y="1547"/>
                  <a:pt x="7810" y="1557"/>
                  <a:pt x="8099" y="1731"/>
                </a:cubicBezTo>
                <a:cubicBezTo>
                  <a:pt x="8333" y="1873"/>
                  <a:pt x="8373" y="1910"/>
                  <a:pt x="8362" y="1963"/>
                </a:cubicBezTo>
                <a:cubicBezTo>
                  <a:pt x="8355" y="2000"/>
                  <a:pt x="8371" y="2023"/>
                  <a:pt x="8396" y="2020"/>
                </a:cubicBezTo>
                <a:cubicBezTo>
                  <a:pt x="8419" y="2018"/>
                  <a:pt x="8444" y="2045"/>
                  <a:pt x="8450" y="2078"/>
                </a:cubicBezTo>
                <a:cubicBezTo>
                  <a:pt x="8457" y="2111"/>
                  <a:pt x="8474" y="2131"/>
                  <a:pt x="8491" y="2125"/>
                </a:cubicBezTo>
                <a:cubicBezTo>
                  <a:pt x="8508" y="2119"/>
                  <a:pt x="8534" y="2132"/>
                  <a:pt x="8545" y="2156"/>
                </a:cubicBezTo>
                <a:cubicBezTo>
                  <a:pt x="8556" y="2179"/>
                  <a:pt x="8544" y="2193"/>
                  <a:pt x="8525" y="2186"/>
                </a:cubicBezTo>
                <a:cubicBezTo>
                  <a:pt x="8474" y="2168"/>
                  <a:pt x="8484" y="2215"/>
                  <a:pt x="8538" y="2248"/>
                </a:cubicBezTo>
                <a:cubicBezTo>
                  <a:pt x="8564" y="2264"/>
                  <a:pt x="8593" y="2309"/>
                  <a:pt x="8599" y="2349"/>
                </a:cubicBezTo>
                <a:cubicBezTo>
                  <a:pt x="8606" y="2388"/>
                  <a:pt x="8641" y="2455"/>
                  <a:pt x="8674" y="2499"/>
                </a:cubicBezTo>
                <a:cubicBezTo>
                  <a:pt x="8757" y="2610"/>
                  <a:pt x="8761" y="2760"/>
                  <a:pt x="8680" y="2789"/>
                </a:cubicBezTo>
                <a:cubicBezTo>
                  <a:pt x="8632" y="2806"/>
                  <a:pt x="8620" y="2826"/>
                  <a:pt x="8647" y="2866"/>
                </a:cubicBezTo>
                <a:cubicBezTo>
                  <a:pt x="8688" y="2928"/>
                  <a:pt x="8666" y="2955"/>
                  <a:pt x="8572" y="2955"/>
                </a:cubicBezTo>
                <a:cubicBezTo>
                  <a:pt x="8524" y="2955"/>
                  <a:pt x="8496" y="2975"/>
                  <a:pt x="8484" y="3021"/>
                </a:cubicBezTo>
                <a:cubicBezTo>
                  <a:pt x="8475" y="3057"/>
                  <a:pt x="8480" y="3091"/>
                  <a:pt x="8498" y="3098"/>
                </a:cubicBezTo>
                <a:cubicBezTo>
                  <a:pt x="8515" y="3104"/>
                  <a:pt x="8523" y="3121"/>
                  <a:pt x="8511" y="3132"/>
                </a:cubicBezTo>
                <a:cubicBezTo>
                  <a:pt x="8499" y="3144"/>
                  <a:pt x="8509" y="3152"/>
                  <a:pt x="8532" y="3152"/>
                </a:cubicBezTo>
                <a:cubicBezTo>
                  <a:pt x="8556" y="3152"/>
                  <a:pt x="8562" y="3184"/>
                  <a:pt x="8552" y="3233"/>
                </a:cubicBezTo>
                <a:cubicBezTo>
                  <a:pt x="8542" y="3277"/>
                  <a:pt x="8551" y="3318"/>
                  <a:pt x="8572" y="3326"/>
                </a:cubicBezTo>
                <a:cubicBezTo>
                  <a:pt x="8602" y="3336"/>
                  <a:pt x="8658" y="3734"/>
                  <a:pt x="8653" y="3912"/>
                </a:cubicBezTo>
                <a:cubicBezTo>
                  <a:pt x="8653" y="3933"/>
                  <a:pt x="8668" y="3951"/>
                  <a:pt x="8687" y="3951"/>
                </a:cubicBezTo>
                <a:cubicBezTo>
                  <a:pt x="8707" y="3951"/>
                  <a:pt x="8719" y="3997"/>
                  <a:pt x="8714" y="4055"/>
                </a:cubicBezTo>
                <a:cubicBezTo>
                  <a:pt x="8709" y="4113"/>
                  <a:pt x="8692" y="4160"/>
                  <a:pt x="8680" y="4156"/>
                </a:cubicBezTo>
                <a:cubicBezTo>
                  <a:pt x="8669" y="4152"/>
                  <a:pt x="8638" y="4167"/>
                  <a:pt x="8613" y="4190"/>
                </a:cubicBezTo>
                <a:cubicBezTo>
                  <a:pt x="8573" y="4227"/>
                  <a:pt x="8579" y="4231"/>
                  <a:pt x="8653" y="4233"/>
                </a:cubicBezTo>
                <a:cubicBezTo>
                  <a:pt x="8700" y="4234"/>
                  <a:pt x="8756" y="4235"/>
                  <a:pt x="8775" y="4233"/>
                </a:cubicBezTo>
                <a:cubicBezTo>
                  <a:pt x="8794" y="4231"/>
                  <a:pt x="8792" y="4244"/>
                  <a:pt x="8768" y="4260"/>
                </a:cubicBezTo>
                <a:cubicBezTo>
                  <a:pt x="8745" y="4276"/>
                  <a:pt x="8730" y="4312"/>
                  <a:pt x="8741" y="4341"/>
                </a:cubicBezTo>
                <a:cubicBezTo>
                  <a:pt x="8753" y="4370"/>
                  <a:pt x="8764" y="4403"/>
                  <a:pt x="8762" y="4414"/>
                </a:cubicBezTo>
                <a:cubicBezTo>
                  <a:pt x="8760" y="4426"/>
                  <a:pt x="8749" y="4464"/>
                  <a:pt x="8741" y="4499"/>
                </a:cubicBezTo>
                <a:cubicBezTo>
                  <a:pt x="8734" y="4535"/>
                  <a:pt x="8730" y="4579"/>
                  <a:pt x="8728" y="4592"/>
                </a:cubicBezTo>
                <a:cubicBezTo>
                  <a:pt x="8725" y="4606"/>
                  <a:pt x="8694" y="4613"/>
                  <a:pt x="8660" y="4611"/>
                </a:cubicBezTo>
                <a:cubicBezTo>
                  <a:pt x="8626" y="4610"/>
                  <a:pt x="8589" y="4622"/>
                  <a:pt x="8579" y="4638"/>
                </a:cubicBezTo>
                <a:cubicBezTo>
                  <a:pt x="8568" y="4657"/>
                  <a:pt x="8573" y="4663"/>
                  <a:pt x="8599" y="4654"/>
                </a:cubicBezTo>
                <a:cubicBezTo>
                  <a:pt x="8623" y="4646"/>
                  <a:pt x="8647" y="4649"/>
                  <a:pt x="8647" y="4662"/>
                </a:cubicBezTo>
                <a:cubicBezTo>
                  <a:pt x="8647" y="4674"/>
                  <a:pt x="8621" y="4685"/>
                  <a:pt x="8592" y="4685"/>
                </a:cubicBezTo>
                <a:cubicBezTo>
                  <a:pt x="8526" y="4685"/>
                  <a:pt x="8441" y="4857"/>
                  <a:pt x="8505" y="4862"/>
                </a:cubicBezTo>
                <a:cubicBezTo>
                  <a:pt x="8528" y="4864"/>
                  <a:pt x="8565" y="4867"/>
                  <a:pt x="8586" y="4870"/>
                </a:cubicBezTo>
                <a:cubicBezTo>
                  <a:pt x="8607" y="4873"/>
                  <a:pt x="8659" y="4876"/>
                  <a:pt x="8701" y="4878"/>
                </a:cubicBezTo>
                <a:cubicBezTo>
                  <a:pt x="8745" y="4879"/>
                  <a:pt x="8764" y="4888"/>
                  <a:pt x="8741" y="4897"/>
                </a:cubicBezTo>
                <a:cubicBezTo>
                  <a:pt x="8672" y="4925"/>
                  <a:pt x="8681" y="5016"/>
                  <a:pt x="8762" y="5055"/>
                </a:cubicBezTo>
                <a:cubicBezTo>
                  <a:pt x="8838" y="5093"/>
                  <a:pt x="8840" y="5092"/>
                  <a:pt x="8701" y="5125"/>
                </a:cubicBezTo>
                <a:cubicBezTo>
                  <a:pt x="8623" y="5143"/>
                  <a:pt x="8534" y="5160"/>
                  <a:pt x="8505" y="5160"/>
                </a:cubicBezTo>
                <a:cubicBezTo>
                  <a:pt x="8405" y="5160"/>
                  <a:pt x="8496" y="5204"/>
                  <a:pt x="8599" y="5206"/>
                </a:cubicBezTo>
                <a:cubicBezTo>
                  <a:pt x="8699" y="5208"/>
                  <a:pt x="8696" y="5206"/>
                  <a:pt x="8579" y="5225"/>
                </a:cubicBezTo>
                <a:cubicBezTo>
                  <a:pt x="8483" y="5241"/>
                  <a:pt x="8466" y="5256"/>
                  <a:pt x="8477" y="5295"/>
                </a:cubicBezTo>
                <a:cubicBezTo>
                  <a:pt x="8524" y="5452"/>
                  <a:pt x="8528" y="5483"/>
                  <a:pt x="8498" y="5472"/>
                </a:cubicBezTo>
                <a:cubicBezTo>
                  <a:pt x="8479" y="5466"/>
                  <a:pt x="8467" y="5500"/>
                  <a:pt x="8471" y="5546"/>
                </a:cubicBezTo>
                <a:cubicBezTo>
                  <a:pt x="8476" y="5607"/>
                  <a:pt x="8466" y="5627"/>
                  <a:pt x="8430" y="5619"/>
                </a:cubicBezTo>
                <a:cubicBezTo>
                  <a:pt x="8394" y="5611"/>
                  <a:pt x="8385" y="5631"/>
                  <a:pt x="8396" y="5696"/>
                </a:cubicBezTo>
                <a:cubicBezTo>
                  <a:pt x="8405" y="5749"/>
                  <a:pt x="8396" y="5787"/>
                  <a:pt x="8369" y="5793"/>
                </a:cubicBezTo>
                <a:cubicBezTo>
                  <a:pt x="8345" y="5798"/>
                  <a:pt x="8353" y="5804"/>
                  <a:pt x="8390" y="5804"/>
                </a:cubicBezTo>
                <a:cubicBezTo>
                  <a:pt x="8426" y="5805"/>
                  <a:pt x="8457" y="5818"/>
                  <a:pt x="8457" y="5831"/>
                </a:cubicBezTo>
                <a:cubicBezTo>
                  <a:pt x="8457" y="5845"/>
                  <a:pt x="8479" y="5877"/>
                  <a:pt x="8511" y="5897"/>
                </a:cubicBezTo>
                <a:cubicBezTo>
                  <a:pt x="8544" y="5918"/>
                  <a:pt x="8580" y="5954"/>
                  <a:pt x="8586" y="5982"/>
                </a:cubicBezTo>
                <a:cubicBezTo>
                  <a:pt x="8591" y="6010"/>
                  <a:pt x="8634" y="6086"/>
                  <a:pt x="8687" y="6152"/>
                </a:cubicBezTo>
                <a:cubicBezTo>
                  <a:pt x="8837" y="6339"/>
                  <a:pt x="8922" y="6497"/>
                  <a:pt x="8897" y="6554"/>
                </a:cubicBezTo>
                <a:cubicBezTo>
                  <a:pt x="8884" y="6582"/>
                  <a:pt x="8886" y="6609"/>
                  <a:pt x="8904" y="6615"/>
                </a:cubicBezTo>
                <a:cubicBezTo>
                  <a:pt x="8966" y="6637"/>
                  <a:pt x="8985" y="6843"/>
                  <a:pt x="8944" y="7032"/>
                </a:cubicBezTo>
                <a:cubicBezTo>
                  <a:pt x="8895" y="7262"/>
                  <a:pt x="8798" y="7515"/>
                  <a:pt x="8755" y="7515"/>
                </a:cubicBezTo>
                <a:cubicBezTo>
                  <a:pt x="8737" y="7515"/>
                  <a:pt x="8721" y="7526"/>
                  <a:pt x="8721" y="7538"/>
                </a:cubicBezTo>
                <a:cubicBezTo>
                  <a:pt x="8721" y="7551"/>
                  <a:pt x="8742" y="7551"/>
                  <a:pt x="8768" y="7542"/>
                </a:cubicBezTo>
                <a:cubicBezTo>
                  <a:pt x="8801" y="7531"/>
                  <a:pt x="8797" y="7540"/>
                  <a:pt x="8762" y="7565"/>
                </a:cubicBezTo>
                <a:cubicBezTo>
                  <a:pt x="8733" y="7585"/>
                  <a:pt x="8721" y="7600"/>
                  <a:pt x="8735" y="7600"/>
                </a:cubicBezTo>
                <a:cubicBezTo>
                  <a:pt x="8748" y="7600"/>
                  <a:pt x="8745" y="7621"/>
                  <a:pt x="8721" y="7646"/>
                </a:cubicBezTo>
                <a:cubicBezTo>
                  <a:pt x="8697" y="7672"/>
                  <a:pt x="8668" y="7731"/>
                  <a:pt x="8660" y="7778"/>
                </a:cubicBezTo>
                <a:cubicBezTo>
                  <a:pt x="8647" y="7854"/>
                  <a:pt x="8652" y="7860"/>
                  <a:pt x="8721" y="7847"/>
                </a:cubicBezTo>
                <a:cubicBezTo>
                  <a:pt x="8793" y="7834"/>
                  <a:pt x="8799" y="7841"/>
                  <a:pt x="8782" y="7971"/>
                </a:cubicBezTo>
                <a:cubicBezTo>
                  <a:pt x="8734" y="8333"/>
                  <a:pt x="8705" y="8593"/>
                  <a:pt x="8707" y="8697"/>
                </a:cubicBezTo>
                <a:cubicBezTo>
                  <a:pt x="8709" y="8766"/>
                  <a:pt x="8693" y="8812"/>
                  <a:pt x="8667" y="8812"/>
                </a:cubicBezTo>
                <a:cubicBezTo>
                  <a:pt x="8644" y="8813"/>
                  <a:pt x="8660" y="8826"/>
                  <a:pt x="8701" y="8843"/>
                </a:cubicBezTo>
                <a:cubicBezTo>
                  <a:pt x="8759" y="8868"/>
                  <a:pt x="8761" y="8874"/>
                  <a:pt x="8714" y="8874"/>
                </a:cubicBezTo>
                <a:cubicBezTo>
                  <a:pt x="8670" y="8874"/>
                  <a:pt x="8659" y="8893"/>
                  <a:pt x="8667" y="8955"/>
                </a:cubicBezTo>
                <a:cubicBezTo>
                  <a:pt x="8673" y="9000"/>
                  <a:pt x="8659" y="9084"/>
                  <a:pt x="8640" y="9137"/>
                </a:cubicBezTo>
                <a:cubicBezTo>
                  <a:pt x="8621" y="9190"/>
                  <a:pt x="8531" y="9449"/>
                  <a:pt x="8437" y="9716"/>
                </a:cubicBezTo>
                <a:cubicBezTo>
                  <a:pt x="8241" y="10273"/>
                  <a:pt x="8161" y="10453"/>
                  <a:pt x="8105" y="10453"/>
                </a:cubicBezTo>
                <a:cubicBezTo>
                  <a:pt x="8084" y="10453"/>
                  <a:pt x="8079" y="10458"/>
                  <a:pt x="8092" y="10465"/>
                </a:cubicBezTo>
                <a:cubicBezTo>
                  <a:pt x="8146" y="10496"/>
                  <a:pt x="8031" y="10556"/>
                  <a:pt x="7862" y="10589"/>
                </a:cubicBezTo>
                <a:cubicBezTo>
                  <a:pt x="7762" y="10607"/>
                  <a:pt x="7583" y="10661"/>
                  <a:pt x="7469" y="10704"/>
                </a:cubicBezTo>
                <a:cubicBezTo>
                  <a:pt x="7355" y="10748"/>
                  <a:pt x="7288" y="10767"/>
                  <a:pt x="7314" y="10751"/>
                </a:cubicBezTo>
                <a:cubicBezTo>
                  <a:pt x="7371" y="10716"/>
                  <a:pt x="7375" y="10666"/>
                  <a:pt x="7321" y="10666"/>
                </a:cubicBezTo>
                <a:cubicBezTo>
                  <a:pt x="7238" y="10666"/>
                  <a:pt x="7042" y="10770"/>
                  <a:pt x="6969" y="10851"/>
                </a:cubicBezTo>
                <a:cubicBezTo>
                  <a:pt x="6927" y="10898"/>
                  <a:pt x="6885" y="10991"/>
                  <a:pt x="6874" y="11060"/>
                </a:cubicBezTo>
                <a:lnTo>
                  <a:pt x="6854" y="11187"/>
                </a:lnTo>
                <a:lnTo>
                  <a:pt x="3423" y="11191"/>
                </a:lnTo>
                <a:lnTo>
                  <a:pt x="0" y="11199"/>
                </a:lnTo>
                <a:lnTo>
                  <a:pt x="0" y="12697"/>
                </a:lnTo>
                <a:cubicBezTo>
                  <a:pt x="2" y="13522"/>
                  <a:pt x="14" y="14223"/>
                  <a:pt x="27" y="14253"/>
                </a:cubicBezTo>
                <a:cubicBezTo>
                  <a:pt x="64" y="14337"/>
                  <a:pt x="232" y="14361"/>
                  <a:pt x="812" y="14361"/>
                </a:cubicBezTo>
                <a:cubicBezTo>
                  <a:pt x="1168" y="14361"/>
                  <a:pt x="1338" y="14369"/>
                  <a:pt x="1373" y="14388"/>
                </a:cubicBezTo>
                <a:cubicBezTo>
                  <a:pt x="1414" y="14410"/>
                  <a:pt x="1427" y="14410"/>
                  <a:pt x="1441" y="14388"/>
                </a:cubicBezTo>
                <a:cubicBezTo>
                  <a:pt x="1465" y="14351"/>
                  <a:pt x="2479" y="14351"/>
                  <a:pt x="2544" y="14388"/>
                </a:cubicBezTo>
                <a:cubicBezTo>
                  <a:pt x="2579" y="14408"/>
                  <a:pt x="2591" y="14408"/>
                  <a:pt x="2591" y="14388"/>
                </a:cubicBezTo>
                <a:cubicBezTo>
                  <a:pt x="2591" y="14352"/>
                  <a:pt x="3032" y="14352"/>
                  <a:pt x="3058" y="14388"/>
                </a:cubicBezTo>
                <a:cubicBezTo>
                  <a:pt x="3073" y="14409"/>
                  <a:pt x="3084" y="14407"/>
                  <a:pt x="3112" y="14384"/>
                </a:cubicBezTo>
                <a:cubicBezTo>
                  <a:pt x="3140" y="14362"/>
                  <a:pt x="3152" y="14364"/>
                  <a:pt x="3173" y="14384"/>
                </a:cubicBezTo>
                <a:cubicBezTo>
                  <a:pt x="3189" y="14399"/>
                  <a:pt x="3202" y="14775"/>
                  <a:pt x="3200" y="15222"/>
                </a:cubicBezTo>
                <a:cubicBezTo>
                  <a:pt x="3197" y="16299"/>
                  <a:pt x="3199" y="16264"/>
                  <a:pt x="3166" y="16261"/>
                </a:cubicBezTo>
                <a:cubicBezTo>
                  <a:pt x="3086" y="16253"/>
                  <a:pt x="3080" y="16266"/>
                  <a:pt x="3139" y="16303"/>
                </a:cubicBezTo>
                <a:cubicBezTo>
                  <a:pt x="3196" y="16339"/>
                  <a:pt x="3205" y="16399"/>
                  <a:pt x="3214" y="16685"/>
                </a:cubicBezTo>
                <a:cubicBezTo>
                  <a:pt x="3219" y="16872"/>
                  <a:pt x="3236" y="17029"/>
                  <a:pt x="3254" y="17037"/>
                </a:cubicBezTo>
                <a:cubicBezTo>
                  <a:pt x="3273" y="17045"/>
                  <a:pt x="3296" y="17077"/>
                  <a:pt x="3302" y="17106"/>
                </a:cubicBezTo>
                <a:cubicBezTo>
                  <a:pt x="3321" y="17211"/>
                  <a:pt x="3342" y="17219"/>
                  <a:pt x="3423" y="17164"/>
                </a:cubicBezTo>
                <a:lnTo>
                  <a:pt x="3498" y="17114"/>
                </a:lnTo>
                <a:lnTo>
                  <a:pt x="3491" y="17330"/>
                </a:lnTo>
                <a:cubicBezTo>
                  <a:pt x="3484" y="17478"/>
                  <a:pt x="3463" y="17548"/>
                  <a:pt x="3430" y="17554"/>
                </a:cubicBezTo>
                <a:cubicBezTo>
                  <a:pt x="3370" y="17566"/>
                  <a:pt x="3370" y="17666"/>
                  <a:pt x="3430" y="17666"/>
                </a:cubicBezTo>
                <a:cubicBezTo>
                  <a:pt x="3466" y="17666"/>
                  <a:pt x="3466" y="17673"/>
                  <a:pt x="3430" y="17693"/>
                </a:cubicBezTo>
                <a:cubicBezTo>
                  <a:pt x="3405" y="17708"/>
                  <a:pt x="3383" y="17752"/>
                  <a:pt x="3383" y="17794"/>
                </a:cubicBezTo>
                <a:cubicBezTo>
                  <a:pt x="3383" y="17885"/>
                  <a:pt x="3426" y="17871"/>
                  <a:pt x="3430" y="17778"/>
                </a:cubicBezTo>
                <a:cubicBezTo>
                  <a:pt x="3432" y="17742"/>
                  <a:pt x="3451" y="17717"/>
                  <a:pt x="3471" y="17724"/>
                </a:cubicBezTo>
                <a:cubicBezTo>
                  <a:pt x="3492" y="17732"/>
                  <a:pt x="3496" y="17914"/>
                  <a:pt x="3484" y="18180"/>
                </a:cubicBezTo>
                <a:cubicBezTo>
                  <a:pt x="3462" y="18669"/>
                  <a:pt x="3426" y="18898"/>
                  <a:pt x="3376" y="18898"/>
                </a:cubicBezTo>
                <a:cubicBezTo>
                  <a:pt x="3358" y="18898"/>
                  <a:pt x="3349" y="18952"/>
                  <a:pt x="3349" y="19018"/>
                </a:cubicBezTo>
                <a:cubicBezTo>
                  <a:pt x="3349" y="19083"/>
                  <a:pt x="3329" y="19134"/>
                  <a:pt x="3308" y="19134"/>
                </a:cubicBezTo>
                <a:cubicBezTo>
                  <a:pt x="3286" y="19134"/>
                  <a:pt x="3274" y="19225"/>
                  <a:pt x="3275" y="19365"/>
                </a:cubicBezTo>
                <a:cubicBezTo>
                  <a:pt x="3275" y="19502"/>
                  <a:pt x="3283" y="19587"/>
                  <a:pt x="3302" y="19570"/>
                </a:cubicBezTo>
                <a:cubicBezTo>
                  <a:pt x="3369" y="19509"/>
                  <a:pt x="3391" y="19705"/>
                  <a:pt x="3410" y="20643"/>
                </a:cubicBezTo>
                <a:lnTo>
                  <a:pt x="3430" y="21597"/>
                </a:lnTo>
                <a:lnTo>
                  <a:pt x="20324" y="21597"/>
                </a:lnTo>
                <a:lnTo>
                  <a:pt x="20331" y="21481"/>
                </a:lnTo>
                <a:cubicBezTo>
                  <a:pt x="20335" y="21349"/>
                  <a:pt x="20434" y="21230"/>
                  <a:pt x="20541" y="21230"/>
                </a:cubicBezTo>
                <a:cubicBezTo>
                  <a:pt x="20579" y="21230"/>
                  <a:pt x="20617" y="21217"/>
                  <a:pt x="20629" y="21199"/>
                </a:cubicBezTo>
                <a:cubicBezTo>
                  <a:pt x="20641" y="21181"/>
                  <a:pt x="20676" y="21165"/>
                  <a:pt x="20710" y="21165"/>
                </a:cubicBezTo>
                <a:cubicBezTo>
                  <a:pt x="20791" y="21164"/>
                  <a:pt x="20869" y="21128"/>
                  <a:pt x="20994" y="21033"/>
                </a:cubicBezTo>
                <a:cubicBezTo>
                  <a:pt x="21072" y="20974"/>
                  <a:pt x="21104" y="20921"/>
                  <a:pt x="21123" y="20805"/>
                </a:cubicBezTo>
                <a:cubicBezTo>
                  <a:pt x="21148" y="20647"/>
                  <a:pt x="21074" y="20132"/>
                  <a:pt x="21021" y="20095"/>
                </a:cubicBezTo>
                <a:cubicBezTo>
                  <a:pt x="20988" y="20072"/>
                  <a:pt x="20958" y="19927"/>
                  <a:pt x="20926" y="19659"/>
                </a:cubicBezTo>
                <a:cubicBezTo>
                  <a:pt x="20916" y="19568"/>
                  <a:pt x="20889" y="19485"/>
                  <a:pt x="20866" y="19477"/>
                </a:cubicBezTo>
                <a:cubicBezTo>
                  <a:pt x="20771" y="19444"/>
                  <a:pt x="20712" y="18010"/>
                  <a:pt x="20805" y="18010"/>
                </a:cubicBezTo>
                <a:cubicBezTo>
                  <a:pt x="20840" y="18010"/>
                  <a:pt x="20840" y="18007"/>
                  <a:pt x="20805" y="17987"/>
                </a:cubicBezTo>
                <a:cubicBezTo>
                  <a:pt x="20752" y="17957"/>
                  <a:pt x="20743" y="17831"/>
                  <a:pt x="20791" y="17778"/>
                </a:cubicBezTo>
                <a:cubicBezTo>
                  <a:pt x="20809" y="17758"/>
                  <a:pt x="20832" y="17625"/>
                  <a:pt x="20845" y="17485"/>
                </a:cubicBezTo>
                <a:cubicBezTo>
                  <a:pt x="20865" y="17283"/>
                  <a:pt x="20863" y="17236"/>
                  <a:pt x="20825" y="17249"/>
                </a:cubicBezTo>
                <a:cubicBezTo>
                  <a:pt x="20797" y="17259"/>
                  <a:pt x="20798" y="17246"/>
                  <a:pt x="20832" y="17222"/>
                </a:cubicBezTo>
                <a:cubicBezTo>
                  <a:pt x="20875" y="17192"/>
                  <a:pt x="20875" y="17183"/>
                  <a:pt x="20838" y="17176"/>
                </a:cubicBezTo>
                <a:cubicBezTo>
                  <a:pt x="20782" y="17165"/>
                  <a:pt x="20777" y="17106"/>
                  <a:pt x="20832" y="17106"/>
                </a:cubicBezTo>
                <a:cubicBezTo>
                  <a:pt x="20853" y="17106"/>
                  <a:pt x="20872" y="17089"/>
                  <a:pt x="20872" y="17072"/>
                </a:cubicBezTo>
                <a:cubicBezTo>
                  <a:pt x="20872" y="17054"/>
                  <a:pt x="20848" y="17041"/>
                  <a:pt x="20825" y="17041"/>
                </a:cubicBezTo>
                <a:cubicBezTo>
                  <a:pt x="20775" y="17041"/>
                  <a:pt x="20820" y="16646"/>
                  <a:pt x="20872" y="16628"/>
                </a:cubicBezTo>
                <a:cubicBezTo>
                  <a:pt x="20890" y="16621"/>
                  <a:pt x="20919" y="16590"/>
                  <a:pt x="20940" y="16558"/>
                </a:cubicBezTo>
                <a:cubicBezTo>
                  <a:pt x="20970" y="16514"/>
                  <a:pt x="20963" y="16486"/>
                  <a:pt x="20913" y="16431"/>
                </a:cubicBezTo>
                <a:cubicBezTo>
                  <a:pt x="20857" y="16369"/>
                  <a:pt x="20847" y="16275"/>
                  <a:pt x="20838" y="15755"/>
                </a:cubicBezTo>
                <a:cubicBezTo>
                  <a:pt x="20829" y="15152"/>
                  <a:pt x="20804" y="14717"/>
                  <a:pt x="20771" y="14624"/>
                </a:cubicBezTo>
                <a:cubicBezTo>
                  <a:pt x="20747" y="14557"/>
                  <a:pt x="20517" y="14417"/>
                  <a:pt x="20378" y="14384"/>
                </a:cubicBezTo>
                <a:cubicBezTo>
                  <a:pt x="20316" y="14369"/>
                  <a:pt x="20263" y="14350"/>
                  <a:pt x="20263" y="14342"/>
                </a:cubicBezTo>
                <a:cubicBezTo>
                  <a:pt x="20263" y="14333"/>
                  <a:pt x="20221" y="14313"/>
                  <a:pt x="20169" y="14299"/>
                </a:cubicBezTo>
                <a:cubicBezTo>
                  <a:pt x="20117" y="14286"/>
                  <a:pt x="20074" y="14263"/>
                  <a:pt x="20074" y="14245"/>
                </a:cubicBezTo>
                <a:cubicBezTo>
                  <a:pt x="20074" y="14227"/>
                  <a:pt x="20056" y="14215"/>
                  <a:pt x="20027" y="14222"/>
                </a:cubicBezTo>
                <a:cubicBezTo>
                  <a:pt x="19992" y="14229"/>
                  <a:pt x="19965" y="14215"/>
                  <a:pt x="19952" y="14176"/>
                </a:cubicBezTo>
                <a:cubicBezTo>
                  <a:pt x="19933" y="14118"/>
                  <a:pt x="19930" y="14115"/>
                  <a:pt x="19986" y="14156"/>
                </a:cubicBezTo>
                <a:cubicBezTo>
                  <a:pt x="20042" y="14197"/>
                  <a:pt x="20044" y="14187"/>
                  <a:pt x="19979" y="14095"/>
                </a:cubicBezTo>
                <a:cubicBezTo>
                  <a:pt x="19961" y="14068"/>
                  <a:pt x="19961" y="14055"/>
                  <a:pt x="19986" y="14064"/>
                </a:cubicBezTo>
                <a:cubicBezTo>
                  <a:pt x="20009" y="14072"/>
                  <a:pt x="20025" y="14055"/>
                  <a:pt x="20027" y="14017"/>
                </a:cubicBezTo>
                <a:cubicBezTo>
                  <a:pt x="20031" y="13935"/>
                  <a:pt x="20146" y="13844"/>
                  <a:pt x="20250" y="13844"/>
                </a:cubicBezTo>
                <a:cubicBezTo>
                  <a:pt x="20295" y="13843"/>
                  <a:pt x="20341" y="13831"/>
                  <a:pt x="20351" y="13817"/>
                </a:cubicBezTo>
                <a:cubicBezTo>
                  <a:pt x="20363" y="13800"/>
                  <a:pt x="20377" y="13806"/>
                  <a:pt x="20378" y="13828"/>
                </a:cubicBezTo>
                <a:cubicBezTo>
                  <a:pt x="20380" y="13849"/>
                  <a:pt x="20394" y="13863"/>
                  <a:pt x="20412" y="13863"/>
                </a:cubicBezTo>
                <a:cubicBezTo>
                  <a:pt x="20430" y="13863"/>
                  <a:pt x="20442" y="13843"/>
                  <a:pt x="20439" y="13817"/>
                </a:cubicBezTo>
                <a:cubicBezTo>
                  <a:pt x="20435" y="13772"/>
                  <a:pt x="20496" y="13712"/>
                  <a:pt x="20548" y="13712"/>
                </a:cubicBezTo>
                <a:cubicBezTo>
                  <a:pt x="20559" y="13712"/>
                  <a:pt x="20568" y="13729"/>
                  <a:pt x="20568" y="13747"/>
                </a:cubicBezTo>
                <a:cubicBezTo>
                  <a:pt x="20568" y="13783"/>
                  <a:pt x="20571" y="13785"/>
                  <a:pt x="20656" y="13766"/>
                </a:cubicBezTo>
                <a:cubicBezTo>
                  <a:pt x="20689" y="13759"/>
                  <a:pt x="20721" y="13724"/>
                  <a:pt x="20723" y="13693"/>
                </a:cubicBezTo>
                <a:cubicBezTo>
                  <a:pt x="20726" y="13656"/>
                  <a:pt x="20733" y="13649"/>
                  <a:pt x="20744" y="13674"/>
                </a:cubicBezTo>
                <a:cubicBezTo>
                  <a:pt x="20753" y="13694"/>
                  <a:pt x="20779" y="13712"/>
                  <a:pt x="20798" y="13712"/>
                </a:cubicBezTo>
                <a:cubicBezTo>
                  <a:pt x="20817" y="13712"/>
                  <a:pt x="20832" y="13745"/>
                  <a:pt x="20832" y="13782"/>
                </a:cubicBezTo>
                <a:cubicBezTo>
                  <a:pt x="20832" y="13880"/>
                  <a:pt x="20918" y="13828"/>
                  <a:pt x="20974" y="13697"/>
                </a:cubicBezTo>
                <a:cubicBezTo>
                  <a:pt x="21063" y="13489"/>
                  <a:pt x="21073" y="13434"/>
                  <a:pt x="21014" y="13434"/>
                </a:cubicBezTo>
                <a:cubicBezTo>
                  <a:pt x="20971" y="13434"/>
                  <a:pt x="20961" y="13414"/>
                  <a:pt x="20981" y="13342"/>
                </a:cubicBezTo>
                <a:cubicBezTo>
                  <a:pt x="20994" y="13291"/>
                  <a:pt x="20994" y="13183"/>
                  <a:pt x="20981" y="13106"/>
                </a:cubicBezTo>
                <a:cubicBezTo>
                  <a:pt x="20967" y="13029"/>
                  <a:pt x="20976" y="12929"/>
                  <a:pt x="20994" y="12882"/>
                </a:cubicBezTo>
                <a:cubicBezTo>
                  <a:pt x="21012" y="12836"/>
                  <a:pt x="21018" y="12785"/>
                  <a:pt x="21008" y="12770"/>
                </a:cubicBezTo>
                <a:cubicBezTo>
                  <a:pt x="20995" y="12752"/>
                  <a:pt x="21008" y="12750"/>
                  <a:pt x="21048" y="12759"/>
                </a:cubicBezTo>
                <a:cubicBezTo>
                  <a:pt x="21083" y="12766"/>
                  <a:pt x="21102" y="12763"/>
                  <a:pt x="21089" y="12751"/>
                </a:cubicBezTo>
                <a:cubicBezTo>
                  <a:pt x="21076" y="12739"/>
                  <a:pt x="21096" y="12715"/>
                  <a:pt x="21136" y="12701"/>
                </a:cubicBezTo>
                <a:cubicBezTo>
                  <a:pt x="21192" y="12681"/>
                  <a:pt x="21211" y="12681"/>
                  <a:pt x="21211" y="12701"/>
                </a:cubicBezTo>
                <a:cubicBezTo>
                  <a:pt x="21211" y="12715"/>
                  <a:pt x="21218" y="12719"/>
                  <a:pt x="21231" y="12712"/>
                </a:cubicBezTo>
                <a:cubicBezTo>
                  <a:pt x="21270" y="12690"/>
                  <a:pt x="21283" y="12396"/>
                  <a:pt x="21244" y="12396"/>
                </a:cubicBezTo>
                <a:cubicBezTo>
                  <a:pt x="21224" y="12396"/>
                  <a:pt x="21221" y="12383"/>
                  <a:pt x="21238" y="12369"/>
                </a:cubicBezTo>
                <a:cubicBezTo>
                  <a:pt x="21292" y="12319"/>
                  <a:pt x="21272" y="12191"/>
                  <a:pt x="21204" y="12121"/>
                </a:cubicBezTo>
                <a:cubicBezTo>
                  <a:pt x="21155" y="12072"/>
                  <a:pt x="21151" y="12051"/>
                  <a:pt x="21184" y="12044"/>
                </a:cubicBezTo>
                <a:cubicBezTo>
                  <a:pt x="21214" y="12038"/>
                  <a:pt x="21206" y="12018"/>
                  <a:pt x="21156" y="11986"/>
                </a:cubicBezTo>
                <a:cubicBezTo>
                  <a:pt x="21117" y="11961"/>
                  <a:pt x="21095" y="11936"/>
                  <a:pt x="21109" y="11928"/>
                </a:cubicBezTo>
                <a:cubicBezTo>
                  <a:pt x="21123" y="11921"/>
                  <a:pt x="21136" y="11926"/>
                  <a:pt x="21136" y="11940"/>
                </a:cubicBezTo>
                <a:cubicBezTo>
                  <a:pt x="21136" y="11954"/>
                  <a:pt x="21151" y="11963"/>
                  <a:pt x="21170" y="11963"/>
                </a:cubicBezTo>
                <a:cubicBezTo>
                  <a:pt x="21189" y="11963"/>
                  <a:pt x="21195" y="11945"/>
                  <a:pt x="21184" y="11921"/>
                </a:cubicBezTo>
                <a:cubicBezTo>
                  <a:pt x="21165" y="11881"/>
                  <a:pt x="21172" y="11877"/>
                  <a:pt x="21265" y="11898"/>
                </a:cubicBezTo>
                <a:cubicBezTo>
                  <a:pt x="21344" y="11915"/>
                  <a:pt x="21366" y="11915"/>
                  <a:pt x="21353" y="11894"/>
                </a:cubicBezTo>
                <a:cubicBezTo>
                  <a:pt x="21343" y="11879"/>
                  <a:pt x="21310" y="11867"/>
                  <a:pt x="21285" y="11871"/>
                </a:cubicBezTo>
                <a:cubicBezTo>
                  <a:pt x="21260" y="11874"/>
                  <a:pt x="21258" y="11868"/>
                  <a:pt x="21271" y="11855"/>
                </a:cubicBezTo>
                <a:cubicBezTo>
                  <a:pt x="21289" y="11839"/>
                  <a:pt x="21323" y="11843"/>
                  <a:pt x="21386" y="11867"/>
                </a:cubicBezTo>
                <a:cubicBezTo>
                  <a:pt x="21479" y="11901"/>
                  <a:pt x="21478" y="11902"/>
                  <a:pt x="21434" y="11855"/>
                </a:cubicBezTo>
                <a:cubicBezTo>
                  <a:pt x="21395" y="11814"/>
                  <a:pt x="21397" y="11809"/>
                  <a:pt x="21447" y="11820"/>
                </a:cubicBezTo>
                <a:cubicBezTo>
                  <a:pt x="21491" y="11830"/>
                  <a:pt x="21506" y="11820"/>
                  <a:pt x="21488" y="11793"/>
                </a:cubicBezTo>
                <a:cubicBezTo>
                  <a:pt x="21466" y="11760"/>
                  <a:pt x="21465" y="11760"/>
                  <a:pt x="21529" y="11789"/>
                </a:cubicBezTo>
                <a:cubicBezTo>
                  <a:pt x="21593" y="11819"/>
                  <a:pt x="21600" y="11822"/>
                  <a:pt x="21562" y="11782"/>
                </a:cubicBezTo>
                <a:cubicBezTo>
                  <a:pt x="21523" y="11740"/>
                  <a:pt x="21280" y="11601"/>
                  <a:pt x="21035" y="11484"/>
                </a:cubicBezTo>
                <a:cubicBezTo>
                  <a:pt x="20969" y="11453"/>
                  <a:pt x="20920" y="11422"/>
                  <a:pt x="20933" y="11415"/>
                </a:cubicBezTo>
                <a:cubicBezTo>
                  <a:pt x="20946" y="11408"/>
                  <a:pt x="20938" y="11403"/>
                  <a:pt x="20913" y="11403"/>
                </a:cubicBezTo>
                <a:cubicBezTo>
                  <a:pt x="20887" y="11403"/>
                  <a:pt x="20879" y="11393"/>
                  <a:pt x="20893" y="11380"/>
                </a:cubicBezTo>
                <a:cubicBezTo>
                  <a:pt x="20906" y="11367"/>
                  <a:pt x="20892" y="11339"/>
                  <a:pt x="20859" y="11318"/>
                </a:cubicBezTo>
                <a:cubicBezTo>
                  <a:pt x="20826" y="11298"/>
                  <a:pt x="20792" y="11260"/>
                  <a:pt x="20784" y="11237"/>
                </a:cubicBezTo>
                <a:cubicBezTo>
                  <a:pt x="20750" y="11130"/>
                  <a:pt x="20500" y="10952"/>
                  <a:pt x="20324" y="10905"/>
                </a:cubicBezTo>
                <a:cubicBezTo>
                  <a:pt x="20178" y="10867"/>
                  <a:pt x="20002" y="10790"/>
                  <a:pt x="20020" y="10774"/>
                </a:cubicBezTo>
                <a:cubicBezTo>
                  <a:pt x="20031" y="10763"/>
                  <a:pt x="20013" y="10755"/>
                  <a:pt x="19979" y="10755"/>
                </a:cubicBezTo>
                <a:cubicBezTo>
                  <a:pt x="19910" y="10755"/>
                  <a:pt x="19805" y="10699"/>
                  <a:pt x="19837" y="10681"/>
                </a:cubicBezTo>
                <a:cubicBezTo>
                  <a:pt x="19869" y="10663"/>
                  <a:pt x="19709" y="10625"/>
                  <a:pt x="19675" y="10643"/>
                </a:cubicBezTo>
                <a:cubicBezTo>
                  <a:pt x="19658" y="10651"/>
                  <a:pt x="19655" y="10648"/>
                  <a:pt x="19668" y="10635"/>
                </a:cubicBezTo>
                <a:cubicBezTo>
                  <a:pt x="19681" y="10622"/>
                  <a:pt x="19663" y="10596"/>
                  <a:pt x="19627" y="10577"/>
                </a:cubicBezTo>
                <a:cubicBezTo>
                  <a:pt x="19507" y="10512"/>
                  <a:pt x="19473" y="10476"/>
                  <a:pt x="19512" y="10469"/>
                </a:cubicBezTo>
                <a:cubicBezTo>
                  <a:pt x="19536" y="10464"/>
                  <a:pt x="19529" y="10427"/>
                  <a:pt x="19492" y="10368"/>
                </a:cubicBezTo>
                <a:cubicBezTo>
                  <a:pt x="19413" y="10241"/>
                  <a:pt x="19420" y="10060"/>
                  <a:pt x="19512" y="9751"/>
                </a:cubicBezTo>
                <a:cubicBezTo>
                  <a:pt x="19555" y="9608"/>
                  <a:pt x="19597" y="9451"/>
                  <a:pt x="19607" y="9403"/>
                </a:cubicBezTo>
                <a:cubicBezTo>
                  <a:pt x="19649" y="9213"/>
                  <a:pt x="19667" y="9175"/>
                  <a:pt x="19702" y="9187"/>
                </a:cubicBezTo>
                <a:cubicBezTo>
                  <a:pt x="19722" y="9194"/>
                  <a:pt x="19736" y="9192"/>
                  <a:pt x="19736" y="9179"/>
                </a:cubicBezTo>
                <a:cubicBezTo>
                  <a:pt x="19736" y="9167"/>
                  <a:pt x="19713" y="9156"/>
                  <a:pt x="19688" y="9156"/>
                </a:cubicBezTo>
                <a:cubicBezTo>
                  <a:pt x="19664" y="9156"/>
                  <a:pt x="19659" y="9149"/>
                  <a:pt x="19675" y="9141"/>
                </a:cubicBezTo>
                <a:cubicBezTo>
                  <a:pt x="19690" y="9132"/>
                  <a:pt x="19726" y="9141"/>
                  <a:pt x="19756" y="9164"/>
                </a:cubicBezTo>
                <a:cubicBezTo>
                  <a:pt x="19808" y="9204"/>
                  <a:pt x="19811" y="9207"/>
                  <a:pt x="19817" y="9156"/>
                </a:cubicBezTo>
                <a:cubicBezTo>
                  <a:pt x="19832" y="9014"/>
                  <a:pt x="19804" y="8820"/>
                  <a:pt x="19749" y="8666"/>
                </a:cubicBezTo>
                <a:cubicBezTo>
                  <a:pt x="19716" y="8572"/>
                  <a:pt x="19688" y="8478"/>
                  <a:pt x="19688" y="8457"/>
                </a:cubicBezTo>
                <a:cubicBezTo>
                  <a:pt x="19689" y="8436"/>
                  <a:pt x="19682" y="8422"/>
                  <a:pt x="19668" y="8422"/>
                </a:cubicBezTo>
                <a:cubicBezTo>
                  <a:pt x="19654" y="8422"/>
                  <a:pt x="19640" y="8392"/>
                  <a:pt x="19641" y="8353"/>
                </a:cubicBezTo>
                <a:cubicBezTo>
                  <a:pt x="19642" y="8314"/>
                  <a:pt x="19632" y="8271"/>
                  <a:pt x="19614" y="8256"/>
                </a:cubicBezTo>
                <a:cubicBezTo>
                  <a:pt x="19595" y="8242"/>
                  <a:pt x="19569" y="8201"/>
                  <a:pt x="19560" y="8168"/>
                </a:cubicBezTo>
                <a:cubicBezTo>
                  <a:pt x="19551" y="8134"/>
                  <a:pt x="19528" y="8078"/>
                  <a:pt x="19512" y="8044"/>
                </a:cubicBezTo>
                <a:cubicBezTo>
                  <a:pt x="19485" y="7985"/>
                  <a:pt x="19479" y="7986"/>
                  <a:pt x="19418" y="8021"/>
                </a:cubicBezTo>
                <a:cubicBezTo>
                  <a:pt x="19361" y="8053"/>
                  <a:pt x="19357" y="8054"/>
                  <a:pt x="19357" y="8025"/>
                </a:cubicBezTo>
                <a:cubicBezTo>
                  <a:pt x="19357" y="8006"/>
                  <a:pt x="19378" y="7987"/>
                  <a:pt x="19404" y="7986"/>
                </a:cubicBezTo>
                <a:cubicBezTo>
                  <a:pt x="19442" y="7985"/>
                  <a:pt x="19442" y="7983"/>
                  <a:pt x="19404" y="7974"/>
                </a:cubicBezTo>
                <a:cubicBezTo>
                  <a:pt x="19378" y="7968"/>
                  <a:pt x="19365" y="7954"/>
                  <a:pt x="19377" y="7944"/>
                </a:cubicBezTo>
                <a:cubicBezTo>
                  <a:pt x="19389" y="7933"/>
                  <a:pt x="19379" y="7924"/>
                  <a:pt x="19357" y="7924"/>
                </a:cubicBezTo>
                <a:cubicBezTo>
                  <a:pt x="19335" y="7924"/>
                  <a:pt x="19321" y="7918"/>
                  <a:pt x="19323" y="7909"/>
                </a:cubicBezTo>
                <a:cubicBezTo>
                  <a:pt x="19331" y="7875"/>
                  <a:pt x="19269" y="7793"/>
                  <a:pt x="19235" y="7793"/>
                </a:cubicBezTo>
                <a:cubicBezTo>
                  <a:pt x="19215" y="7793"/>
                  <a:pt x="19209" y="7786"/>
                  <a:pt x="19221" y="7774"/>
                </a:cubicBezTo>
                <a:cubicBezTo>
                  <a:pt x="19234" y="7762"/>
                  <a:pt x="19230" y="7751"/>
                  <a:pt x="19208" y="7751"/>
                </a:cubicBezTo>
                <a:cubicBezTo>
                  <a:pt x="19186" y="7751"/>
                  <a:pt x="19167" y="7737"/>
                  <a:pt x="19167" y="7720"/>
                </a:cubicBezTo>
                <a:cubicBezTo>
                  <a:pt x="19167" y="7702"/>
                  <a:pt x="19148" y="7685"/>
                  <a:pt x="19127" y="7685"/>
                </a:cubicBezTo>
                <a:cubicBezTo>
                  <a:pt x="19106" y="7685"/>
                  <a:pt x="19093" y="7674"/>
                  <a:pt x="19093" y="7658"/>
                </a:cubicBezTo>
                <a:cubicBezTo>
                  <a:pt x="19093" y="7641"/>
                  <a:pt x="19065" y="7623"/>
                  <a:pt x="19032" y="7615"/>
                </a:cubicBezTo>
                <a:cubicBezTo>
                  <a:pt x="18999" y="7608"/>
                  <a:pt x="18984" y="7589"/>
                  <a:pt x="18998" y="7577"/>
                </a:cubicBezTo>
                <a:cubicBezTo>
                  <a:pt x="19012" y="7564"/>
                  <a:pt x="18998" y="7536"/>
                  <a:pt x="18964" y="7515"/>
                </a:cubicBezTo>
                <a:cubicBezTo>
                  <a:pt x="18930" y="7494"/>
                  <a:pt x="18893" y="7455"/>
                  <a:pt x="18883" y="7426"/>
                </a:cubicBezTo>
                <a:cubicBezTo>
                  <a:pt x="18874" y="7398"/>
                  <a:pt x="18837" y="7360"/>
                  <a:pt x="18802" y="7345"/>
                </a:cubicBezTo>
                <a:cubicBezTo>
                  <a:pt x="18767" y="7330"/>
                  <a:pt x="18757" y="7318"/>
                  <a:pt x="18782" y="7318"/>
                </a:cubicBezTo>
                <a:cubicBezTo>
                  <a:pt x="18825" y="7318"/>
                  <a:pt x="18746" y="7168"/>
                  <a:pt x="18673" y="7113"/>
                </a:cubicBezTo>
                <a:cubicBezTo>
                  <a:pt x="18658" y="7102"/>
                  <a:pt x="18610" y="7039"/>
                  <a:pt x="18565" y="6974"/>
                </a:cubicBezTo>
                <a:cubicBezTo>
                  <a:pt x="18521" y="6910"/>
                  <a:pt x="18451" y="6830"/>
                  <a:pt x="18410" y="6797"/>
                </a:cubicBezTo>
                <a:cubicBezTo>
                  <a:pt x="18368" y="6764"/>
                  <a:pt x="18326" y="6712"/>
                  <a:pt x="18322" y="6677"/>
                </a:cubicBezTo>
                <a:cubicBezTo>
                  <a:pt x="18316" y="6637"/>
                  <a:pt x="18298" y="6616"/>
                  <a:pt x="18267" y="6623"/>
                </a:cubicBezTo>
                <a:cubicBezTo>
                  <a:pt x="18236" y="6630"/>
                  <a:pt x="18225" y="6623"/>
                  <a:pt x="18240" y="6600"/>
                </a:cubicBezTo>
                <a:cubicBezTo>
                  <a:pt x="18253" y="6581"/>
                  <a:pt x="18246" y="6548"/>
                  <a:pt x="18220" y="6530"/>
                </a:cubicBezTo>
                <a:cubicBezTo>
                  <a:pt x="18183" y="6505"/>
                  <a:pt x="18183" y="6499"/>
                  <a:pt x="18220" y="6499"/>
                </a:cubicBezTo>
                <a:cubicBezTo>
                  <a:pt x="18252" y="6499"/>
                  <a:pt x="18258" y="6491"/>
                  <a:pt x="18234" y="6472"/>
                </a:cubicBezTo>
                <a:cubicBezTo>
                  <a:pt x="18214" y="6458"/>
                  <a:pt x="18173" y="6373"/>
                  <a:pt x="18146" y="6287"/>
                </a:cubicBezTo>
                <a:cubicBezTo>
                  <a:pt x="18118" y="6201"/>
                  <a:pt x="18085" y="6133"/>
                  <a:pt x="18071" y="6133"/>
                </a:cubicBezTo>
                <a:cubicBezTo>
                  <a:pt x="18057" y="6133"/>
                  <a:pt x="18044" y="6116"/>
                  <a:pt x="18044" y="6098"/>
                </a:cubicBezTo>
                <a:cubicBezTo>
                  <a:pt x="18044" y="6080"/>
                  <a:pt x="18058" y="6067"/>
                  <a:pt x="18078" y="6067"/>
                </a:cubicBezTo>
                <a:cubicBezTo>
                  <a:pt x="18098" y="6067"/>
                  <a:pt x="18087" y="6040"/>
                  <a:pt x="18051" y="6009"/>
                </a:cubicBezTo>
                <a:cubicBezTo>
                  <a:pt x="18015" y="5978"/>
                  <a:pt x="18008" y="5959"/>
                  <a:pt x="18031" y="5967"/>
                </a:cubicBezTo>
                <a:cubicBezTo>
                  <a:pt x="18054" y="5975"/>
                  <a:pt x="18071" y="5969"/>
                  <a:pt x="18071" y="5951"/>
                </a:cubicBezTo>
                <a:cubicBezTo>
                  <a:pt x="18071" y="5933"/>
                  <a:pt x="18056" y="5911"/>
                  <a:pt x="18037" y="5905"/>
                </a:cubicBezTo>
                <a:cubicBezTo>
                  <a:pt x="18004" y="5893"/>
                  <a:pt x="17936" y="5748"/>
                  <a:pt x="17949" y="5716"/>
                </a:cubicBezTo>
                <a:cubicBezTo>
                  <a:pt x="17953" y="5706"/>
                  <a:pt x="17915" y="5622"/>
                  <a:pt x="17862" y="5530"/>
                </a:cubicBezTo>
                <a:cubicBezTo>
                  <a:pt x="17770" y="5375"/>
                  <a:pt x="17527" y="5160"/>
                  <a:pt x="17449" y="5160"/>
                </a:cubicBezTo>
                <a:cubicBezTo>
                  <a:pt x="17430" y="5160"/>
                  <a:pt x="17425" y="5140"/>
                  <a:pt x="17435" y="5117"/>
                </a:cubicBezTo>
                <a:cubicBezTo>
                  <a:pt x="17450" y="5086"/>
                  <a:pt x="17428" y="5071"/>
                  <a:pt x="17354" y="5055"/>
                </a:cubicBezTo>
                <a:cubicBezTo>
                  <a:pt x="17289" y="5042"/>
                  <a:pt x="17277" y="5033"/>
                  <a:pt x="17320" y="5032"/>
                </a:cubicBezTo>
                <a:cubicBezTo>
                  <a:pt x="17357" y="5031"/>
                  <a:pt x="17388" y="5018"/>
                  <a:pt x="17388" y="5005"/>
                </a:cubicBezTo>
                <a:cubicBezTo>
                  <a:pt x="17388" y="4993"/>
                  <a:pt x="17368" y="4990"/>
                  <a:pt x="17347" y="4997"/>
                </a:cubicBezTo>
                <a:cubicBezTo>
                  <a:pt x="17327" y="5005"/>
                  <a:pt x="17314" y="4996"/>
                  <a:pt x="17314" y="4978"/>
                </a:cubicBezTo>
                <a:cubicBezTo>
                  <a:pt x="17314" y="4960"/>
                  <a:pt x="17270" y="4928"/>
                  <a:pt x="17219" y="4909"/>
                </a:cubicBezTo>
                <a:cubicBezTo>
                  <a:pt x="17165" y="4889"/>
                  <a:pt x="17139" y="4861"/>
                  <a:pt x="17151" y="4843"/>
                </a:cubicBezTo>
                <a:cubicBezTo>
                  <a:pt x="17163" y="4826"/>
                  <a:pt x="17147" y="4812"/>
                  <a:pt x="17124" y="4812"/>
                </a:cubicBezTo>
                <a:cubicBezTo>
                  <a:pt x="17101" y="4812"/>
                  <a:pt x="17083" y="4798"/>
                  <a:pt x="17083" y="4777"/>
                </a:cubicBezTo>
                <a:cubicBezTo>
                  <a:pt x="17083" y="4756"/>
                  <a:pt x="17052" y="4727"/>
                  <a:pt x="17009" y="4712"/>
                </a:cubicBezTo>
                <a:cubicBezTo>
                  <a:pt x="16965" y="4696"/>
                  <a:pt x="16936" y="4667"/>
                  <a:pt x="16948" y="4650"/>
                </a:cubicBezTo>
                <a:cubicBezTo>
                  <a:pt x="16962" y="4630"/>
                  <a:pt x="16939" y="4616"/>
                  <a:pt x="16881" y="4607"/>
                </a:cubicBezTo>
                <a:cubicBezTo>
                  <a:pt x="16775" y="4592"/>
                  <a:pt x="16723" y="4532"/>
                  <a:pt x="16793" y="4507"/>
                </a:cubicBezTo>
                <a:cubicBezTo>
                  <a:pt x="16832" y="4493"/>
                  <a:pt x="16833" y="4492"/>
                  <a:pt x="16793" y="4492"/>
                </a:cubicBezTo>
                <a:cubicBezTo>
                  <a:pt x="16765" y="4491"/>
                  <a:pt x="16753" y="4480"/>
                  <a:pt x="16765" y="4468"/>
                </a:cubicBezTo>
                <a:cubicBezTo>
                  <a:pt x="16778" y="4457"/>
                  <a:pt x="16769" y="4445"/>
                  <a:pt x="16745" y="4445"/>
                </a:cubicBezTo>
                <a:cubicBezTo>
                  <a:pt x="16721" y="4445"/>
                  <a:pt x="16706" y="4432"/>
                  <a:pt x="16718" y="4414"/>
                </a:cubicBezTo>
                <a:cubicBezTo>
                  <a:pt x="16730" y="4397"/>
                  <a:pt x="16722" y="4384"/>
                  <a:pt x="16698" y="4384"/>
                </a:cubicBezTo>
                <a:cubicBezTo>
                  <a:pt x="16674" y="4384"/>
                  <a:pt x="16684" y="4366"/>
                  <a:pt x="16725" y="4349"/>
                </a:cubicBezTo>
                <a:cubicBezTo>
                  <a:pt x="16798" y="4317"/>
                  <a:pt x="16798" y="4319"/>
                  <a:pt x="16725" y="4318"/>
                </a:cubicBezTo>
                <a:cubicBezTo>
                  <a:pt x="16652" y="4317"/>
                  <a:pt x="16652" y="4318"/>
                  <a:pt x="16725" y="4287"/>
                </a:cubicBezTo>
                <a:cubicBezTo>
                  <a:pt x="16773" y="4266"/>
                  <a:pt x="16786" y="4253"/>
                  <a:pt x="16752" y="4252"/>
                </a:cubicBezTo>
                <a:cubicBezTo>
                  <a:pt x="16720" y="4252"/>
                  <a:pt x="16710" y="4240"/>
                  <a:pt x="16725" y="4217"/>
                </a:cubicBezTo>
                <a:cubicBezTo>
                  <a:pt x="16738" y="4198"/>
                  <a:pt x="16725" y="4173"/>
                  <a:pt x="16698" y="4163"/>
                </a:cubicBezTo>
                <a:cubicBezTo>
                  <a:pt x="16659" y="4149"/>
                  <a:pt x="16658" y="4144"/>
                  <a:pt x="16698" y="4144"/>
                </a:cubicBezTo>
                <a:cubicBezTo>
                  <a:pt x="16731" y="4144"/>
                  <a:pt x="16715" y="4109"/>
                  <a:pt x="16644" y="4036"/>
                </a:cubicBezTo>
                <a:cubicBezTo>
                  <a:pt x="16585" y="3977"/>
                  <a:pt x="16511" y="3928"/>
                  <a:pt x="16481" y="3928"/>
                </a:cubicBezTo>
                <a:cubicBezTo>
                  <a:pt x="16452" y="3928"/>
                  <a:pt x="16442" y="3923"/>
                  <a:pt x="16454" y="3916"/>
                </a:cubicBezTo>
                <a:cubicBezTo>
                  <a:pt x="16466" y="3909"/>
                  <a:pt x="16457" y="3876"/>
                  <a:pt x="16441" y="3843"/>
                </a:cubicBezTo>
                <a:cubicBezTo>
                  <a:pt x="16424" y="3810"/>
                  <a:pt x="16428" y="3770"/>
                  <a:pt x="16447" y="3750"/>
                </a:cubicBezTo>
                <a:cubicBezTo>
                  <a:pt x="16471" y="3727"/>
                  <a:pt x="16467" y="3712"/>
                  <a:pt x="16441" y="3712"/>
                </a:cubicBezTo>
                <a:cubicBezTo>
                  <a:pt x="16419" y="3712"/>
                  <a:pt x="16407" y="3693"/>
                  <a:pt x="16407" y="3669"/>
                </a:cubicBezTo>
                <a:cubicBezTo>
                  <a:pt x="16407" y="3645"/>
                  <a:pt x="16384" y="3627"/>
                  <a:pt x="16360" y="3627"/>
                </a:cubicBezTo>
                <a:cubicBezTo>
                  <a:pt x="16334" y="3627"/>
                  <a:pt x="16341" y="3608"/>
                  <a:pt x="16380" y="3584"/>
                </a:cubicBezTo>
                <a:cubicBezTo>
                  <a:pt x="16452" y="3539"/>
                  <a:pt x="16433" y="3495"/>
                  <a:pt x="16339" y="3495"/>
                </a:cubicBezTo>
                <a:cubicBezTo>
                  <a:pt x="16303" y="3495"/>
                  <a:pt x="16292" y="3485"/>
                  <a:pt x="16305" y="3465"/>
                </a:cubicBezTo>
                <a:cubicBezTo>
                  <a:pt x="16320" y="3442"/>
                  <a:pt x="16304" y="3430"/>
                  <a:pt x="16251" y="3430"/>
                </a:cubicBezTo>
                <a:cubicBezTo>
                  <a:pt x="16191" y="3430"/>
                  <a:pt x="16179" y="3421"/>
                  <a:pt x="16197" y="3387"/>
                </a:cubicBezTo>
                <a:cubicBezTo>
                  <a:pt x="16216" y="3354"/>
                  <a:pt x="16203" y="3345"/>
                  <a:pt x="16143" y="3345"/>
                </a:cubicBezTo>
                <a:cubicBezTo>
                  <a:pt x="16087" y="3345"/>
                  <a:pt x="16071" y="3336"/>
                  <a:pt x="16089" y="3310"/>
                </a:cubicBezTo>
                <a:cubicBezTo>
                  <a:pt x="16108" y="3281"/>
                  <a:pt x="16095" y="3277"/>
                  <a:pt x="16028" y="3287"/>
                </a:cubicBezTo>
                <a:cubicBezTo>
                  <a:pt x="15956" y="3298"/>
                  <a:pt x="15953" y="3292"/>
                  <a:pt x="15994" y="3264"/>
                </a:cubicBezTo>
                <a:cubicBezTo>
                  <a:pt x="16035" y="3236"/>
                  <a:pt x="16027" y="3226"/>
                  <a:pt x="15947" y="3187"/>
                </a:cubicBezTo>
                <a:cubicBezTo>
                  <a:pt x="15869" y="3148"/>
                  <a:pt x="15860" y="3130"/>
                  <a:pt x="15893" y="3098"/>
                </a:cubicBezTo>
                <a:cubicBezTo>
                  <a:pt x="15923" y="3068"/>
                  <a:pt x="15921" y="3055"/>
                  <a:pt x="15886" y="3048"/>
                </a:cubicBezTo>
                <a:cubicBezTo>
                  <a:pt x="15860" y="3042"/>
                  <a:pt x="15839" y="3027"/>
                  <a:pt x="15839" y="3013"/>
                </a:cubicBezTo>
                <a:cubicBezTo>
                  <a:pt x="15839" y="2999"/>
                  <a:pt x="15795" y="2963"/>
                  <a:pt x="15744" y="2932"/>
                </a:cubicBezTo>
                <a:cubicBezTo>
                  <a:pt x="15693" y="2900"/>
                  <a:pt x="15664" y="2869"/>
                  <a:pt x="15676" y="2862"/>
                </a:cubicBezTo>
                <a:cubicBezTo>
                  <a:pt x="15689" y="2855"/>
                  <a:pt x="15680" y="2847"/>
                  <a:pt x="15656" y="2847"/>
                </a:cubicBezTo>
                <a:cubicBezTo>
                  <a:pt x="15632" y="2847"/>
                  <a:pt x="15609" y="2833"/>
                  <a:pt x="15609" y="2812"/>
                </a:cubicBezTo>
                <a:cubicBezTo>
                  <a:pt x="15609" y="2791"/>
                  <a:pt x="15557" y="2736"/>
                  <a:pt x="15494" y="2692"/>
                </a:cubicBezTo>
                <a:cubicBezTo>
                  <a:pt x="15430" y="2648"/>
                  <a:pt x="15388" y="2602"/>
                  <a:pt x="15399" y="2592"/>
                </a:cubicBezTo>
                <a:cubicBezTo>
                  <a:pt x="15409" y="2582"/>
                  <a:pt x="15383" y="2561"/>
                  <a:pt x="15345" y="2546"/>
                </a:cubicBezTo>
                <a:cubicBezTo>
                  <a:pt x="15306" y="2530"/>
                  <a:pt x="15287" y="2504"/>
                  <a:pt x="15297" y="2488"/>
                </a:cubicBezTo>
                <a:cubicBezTo>
                  <a:pt x="15308" y="2471"/>
                  <a:pt x="15289" y="2461"/>
                  <a:pt x="15257" y="2461"/>
                </a:cubicBezTo>
                <a:cubicBezTo>
                  <a:pt x="15218" y="2461"/>
                  <a:pt x="15210" y="2447"/>
                  <a:pt x="15223" y="2418"/>
                </a:cubicBezTo>
                <a:cubicBezTo>
                  <a:pt x="15234" y="2394"/>
                  <a:pt x="15223" y="2372"/>
                  <a:pt x="15203" y="2372"/>
                </a:cubicBezTo>
                <a:cubicBezTo>
                  <a:pt x="15183" y="2372"/>
                  <a:pt x="15145" y="2347"/>
                  <a:pt x="15121" y="2318"/>
                </a:cubicBezTo>
                <a:cubicBezTo>
                  <a:pt x="15098" y="2288"/>
                  <a:pt x="15056" y="2264"/>
                  <a:pt x="15027" y="2264"/>
                </a:cubicBezTo>
                <a:cubicBezTo>
                  <a:pt x="14952" y="2264"/>
                  <a:pt x="14920" y="2205"/>
                  <a:pt x="14986" y="2190"/>
                </a:cubicBezTo>
                <a:cubicBezTo>
                  <a:pt x="15080" y="2170"/>
                  <a:pt x="15048" y="2098"/>
                  <a:pt x="14939" y="2082"/>
                </a:cubicBezTo>
                <a:cubicBezTo>
                  <a:pt x="14864" y="2071"/>
                  <a:pt x="14852" y="2062"/>
                  <a:pt x="14885" y="2044"/>
                </a:cubicBezTo>
                <a:cubicBezTo>
                  <a:pt x="14948" y="2008"/>
                  <a:pt x="14935" y="1963"/>
                  <a:pt x="14864" y="1963"/>
                </a:cubicBezTo>
                <a:cubicBezTo>
                  <a:pt x="14822" y="1963"/>
                  <a:pt x="14810" y="1950"/>
                  <a:pt x="14824" y="1920"/>
                </a:cubicBezTo>
                <a:cubicBezTo>
                  <a:pt x="14835" y="1896"/>
                  <a:pt x="14829" y="1873"/>
                  <a:pt x="14810" y="1866"/>
                </a:cubicBezTo>
                <a:cubicBezTo>
                  <a:pt x="14791" y="1859"/>
                  <a:pt x="14776" y="1835"/>
                  <a:pt x="14776" y="1812"/>
                </a:cubicBezTo>
                <a:cubicBezTo>
                  <a:pt x="14776" y="1789"/>
                  <a:pt x="14758" y="1769"/>
                  <a:pt x="14736" y="1769"/>
                </a:cubicBezTo>
                <a:cubicBezTo>
                  <a:pt x="14714" y="1769"/>
                  <a:pt x="14704" y="1761"/>
                  <a:pt x="14715" y="1750"/>
                </a:cubicBezTo>
                <a:cubicBezTo>
                  <a:pt x="14748" y="1720"/>
                  <a:pt x="14699" y="1661"/>
                  <a:pt x="14641" y="1661"/>
                </a:cubicBezTo>
                <a:cubicBezTo>
                  <a:pt x="14572" y="1661"/>
                  <a:pt x="14503" y="1581"/>
                  <a:pt x="14526" y="1530"/>
                </a:cubicBezTo>
                <a:cubicBezTo>
                  <a:pt x="14540" y="1500"/>
                  <a:pt x="14524" y="1488"/>
                  <a:pt x="14472" y="1488"/>
                </a:cubicBezTo>
                <a:cubicBezTo>
                  <a:pt x="14432" y="1488"/>
                  <a:pt x="14397" y="1476"/>
                  <a:pt x="14397" y="1464"/>
                </a:cubicBezTo>
                <a:cubicBezTo>
                  <a:pt x="14397" y="1453"/>
                  <a:pt x="14376" y="1445"/>
                  <a:pt x="14350" y="1445"/>
                </a:cubicBezTo>
                <a:cubicBezTo>
                  <a:pt x="14278" y="1445"/>
                  <a:pt x="14073" y="1328"/>
                  <a:pt x="14127" y="1318"/>
                </a:cubicBezTo>
                <a:cubicBezTo>
                  <a:pt x="14187" y="1306"/>
                  <a:pt x="14108" y="1248"/>
                  <a:pt x="14032" y="1248"/>
                </a:cubicBezTo>
                <a:cubicBezTo>
                  <a:pt x="14003" y="1248"/>
                  <a:pt x="13985" y="1235"/>
                  <a:pt x="13985" y="1217"/>
                </a:cubicBezTo>
                <a:cubicBezTo>
                  <a:pt x="13985" y="1199"/>
                  <a:pt x="13959" y="1177"/>
                  <a:pt x="13931" y="1171"/>
                </a:cubicBezTo>
                <a:cubicBezTo>
                  <a:pt x="13899" y="1164"/>
                  <a:pt x="13886" y="1142"/>
                  <a:pt x="13897" y="1109"/>
                </a:cubicBezTo>
                <a:cubicBezTo>
                  <a:pt x="13909" y="1074"/>
                  <a:pt x="13898" y="1055"/>
                  <a:pt x="13863" y="1055"/>
                </a:cubicBezTo>
                <a:cubicBezTo>
                  <a:pt x="13834" y="1055"/>
                  <a:pt x="13793" y="1035"/>
                  <a:pt x="13768" y="1013"/>
                </a:cubicBezTo>
                <a:cubicBezTo>
                  <a:pt x="13731" y="979"/>
                  <a:pt x="13729" y="970"/>
                  <a:pt x="13782" y="959"/>
                </a:cubicBezTo>
                <a:cubicBezTo>
                  <a:pt x="13840" y="946"/>
                  <a:pt x="13843" y="942"/>
                  <a:pt x="13775" y="920"/>
                </a:cubicBezTo>
                <a:cubicBezTo>
                  <a:pt x="13733" y="907"/>
                  <a:pt x="13658" y="894"/>
                  <a:pt x="13606" y="893"/>
                </a:cubicBezTo>
                <a:cubicBezTo>
                  <a:pt x="13537" y="892"/>
                  <a:pt x="13510" y="882"/>
                  <a:pt x="13518" y="854"/>
                </a:cubicBezTo>
                <a:cubicBezTo>
                  <a:pt x="13524" y="833"/>
                  <a:pt x="13508" y="820"/>
                  <a:pt x="13477" y="820"/>
                </a:cubicBezTo>
                <a:cubicBezTo>
                  <a:pt x="13421" y="820"/>
                  <a:pt x="13360" y="721"/>
                  <a:pt x="13396" y="688"/>
                </a:cubicBezTo>
                <a:cubicBezTo>
                  <a:pt x="13408" y="678"/>
                  <a:pt x="13401" y="664"/>
                  <a:pt x="13383" y="657"/>
                </a:cubicBezTo>
                <a:cubicBezTo>
                  <a:pt x="13338" y="642"/>
                  <a:pt x="13363" y="377"/>
                  <a:pt x="13410" y="368"/>
                </a:cubicBezTo>
                <a:cubicBezTo>
                  <a:pt x="13429" y="364"/>
                  <a:pt x="13440" y="349"/>
                  <a:pt x="13430" y="333"/>
                </a:cubicBezTo>
                <a:cubicBezTo>
                  <a:pt x="13420" y="317"/>
                  <a:pt x="13438" y="246"/>
                  <a:pt x="13471" y="175"/>
                </a:cubicBezTo>
                <a:cubicBezTo>
                  <a:pt x="13503" y="103"/>
                  <a:pt x="13525" y="34"/>
                  <a:pt x="13525" y="20"/>
                </a:cubicBezTo>
                <a:cubicBezTo>
                  <a:pt x="13525" y="3"/>
                  <a:pt x="12465" y="-3"/>
                  <a:pt x="9621" y="1"/>
                </a:cubicBezTo>
                <a:close/>
                <a:moveTo>
                  <a:pt x="10954" y="7426"/>
                </a:moveTo>
                <a:cubicBezTo>
                  <a:pt x="10978" y="7423"/>
                  <a:pt x="11014" y="7449"/>
                  <a:pt x="11082" y="7500"/>
                </a:cubicBezTo>
                <a:cubicBezTo>
                  <a:pt x="11155" y="7554"/>
                  <a:pt x="11235" y="7588"/>
                  <a:pt x="11272" y="7585"/>
                </a:cubicBezTo>
                <a:cubicBezTo>
                  <a:pt x="11315" y="7580"/>
                  <a:pt x="11321" y="7589"/>
                  <a:pt x="11306" y="7612"/>
                </a:cubicBezTo>
                <a:cubicBezTo>
                  <a:pt x="11291" y="7634"/>
                  <a:pt x="11305" y="7642"/>
                  <a:pt x="11339" y="7635"/>
                </a:cubicBezTo>
                <a:cubicBezTo>
                  <a:pt x="11368" y="7629"/>
                  <a:pt x="11421" y="7650"/>
                  <a:pt x="11461" y="7681"/>
                </a:cubicBezTo>
                <a:cubicBezTo>
                  <a:pt x="11501" y="7712"/>
                  <a:pt x="11513" y="7728"/>
                  <a:pt x="11488" y="7720"/>
                </a:cubicBezTo>
                <a:cubicBezTo>
                  <a:pt x="11416" y="7694"/>
                  <a:pt x="11439" y="7731"/>
                  <a:pt x="11536" y="7797"/>
                </a:cubicBezTo>
                <a:cubicBezTo>
                  <a:pt x="11585" y="7831"/>
                  <a:pt x="11633" y="7853"/>
                  <a:pt x="11644" y="7847"/>
                </a:cubicBezTo>
                <a:cubicBezTo>
                  <a:pt x="11688" y="7822"/>
                  <a:pt x="11758" y="7934"/>
                  <a:pt x="11739" y="8002"/>
                </a:cubicBezTo>
                <a:cubicBezTo>
                  <a:pt x="11727" y="8041"/>
                  <a:pt x="11734" y="8080"/>
                  <a:pt x="11752" y="8086"/>
                </a:cubicBezTo>
                <a:cubicBezTo>
                  <a:pt x="11771" y="8093"/>
                  <a:pt x="11771" y="8111"/>
                  <a:pt x="11759" y="8129"/>
                </a:cubicBezTo>
                <a:cubicBezTo>
                  <a:pt x="11741" y="8156"/>
                  <a:pt x="11760" y="8159"/>
                  <a:pt x="11847" y="8141"/>
                </a:cubicBezTo>
                <a:cubicBezTo>
                  <a:pt x="11904" y="8128"/>
                  <a:pt x="11953" y="8120"/>
                  <a:pt x="11962" y="8125"/>
                </a:cubicBezTo>
                <a:cubicBezTo>
                  <a:pt x="11970" y="8130"/>
                  <a:pt x="11963" y="8237"/>
                  <a:pt x="11942" y="8361"/>
                </a:cubicBezTo>
                <a:cubicBezTo>
                  <a:pt x="11920" y="8484"/>
                  <a:pt x="11899" y="8656"/>
                  <a:pt x="11894" y="8743"/>
                </a:cubicBezTo>
                <a:cubicBezTo>
                  <a:pt x="11884" y="8900"/>
                  <a:pt x="11849" y="8950"/>
                  <a:pt x="11786" y="8893"/>
                </a:cubicBezTo>
                <a:cubicBezTo>
                  <a:pt x="11761" y="8871"/>
                  <a:pt x="11749" y="8870"/>
                  <a:pt x="11745" y="8890"/>
                </a:cubicBezTo>
                <a:cubicBezTo>
                  <a:pt x="11742" y="8904"/>
                  <a:pt x="11734" y="8928"/>
                  <a:pt x="11732" y="8940"/>
                </a:cubicBezTo>
                <a:cubicBezTo>
                  <a:pt x="11727" y="8960"/>
                  <a:pt x="11579" y="9041"/>
                  <a:pt x="11441" y="9098"/>
                </a:cubicBezTo>
                <a:cubicBezTo>
                  <a:pt x="11361" y="9132"/>
                  <a:pt x="10994" y="9427"/>
                  <a:pt x="10994" y="9457"/>
                </a:cubicBezTo>
                <a:cubicBezTo>
                  <a:pt x="10994" y="9470"/>
                  <a:pt x="11023" y="9480"/>
                  <a:pt x="11062" y="9480"/>
                </a:cubicBezTo>
                <a:cubicBezTo>
                  <a:pt x="11107" y="9480"/>
                  <a:pt x="11142" y="9501"/>
                  <a:pt x="11157" y="9534"/>
                </a:cubicBezTo>
                <a:cubicBezTo>
                  <a:pt x="11180" y="9586"/>
                  <a:pt x="11258" y="9610"/>
                  <a:pt x="11258" y="9565"/>
                </a:cubicBezTo>
                <a:cubicBezTo>
                  <a:pt x="11258" y="9553"/>
                  <a:pt x="11271" y="9546"/>
                  <a:pt x="11292" y="9546"/>
                </a:cubicBezTo>
                <a:cubicBezTo>
                  <a:pt x="11313" y="9546"/>
                  <a:pt x="11333" y="9558"/>
                  <a:pt x="11333" y="9573"/>
                </a:cubicBezTo>
                <a:cubicBezTo>
                  <a:pt x="11333" y="9588"/>
                  <a:pt x="11385" y="9628"/>
                  <a:pt x="11448" y="9666"/>
                </a:cubicBezTo>
                <a:cubicBezTo>
                  <a:pt x="11559" y="9733"/>
                  <a:pt x="11604" y="9854"/>
                  <a:pt x="11515" y="9843"/>
                </a:cubicBezTo>
                <a:cubicBezTo>
                  <a:pt x="11454" y="9836"/>
                  <a:pt x="11345" y="10040"/>
                  <a:pt x="11400" y="10060"/>
                </a:cubicBezTo>
                <a:cubicBezTo>
                  <a:pt x="11455" y="10079"/>
                  <a:pt x="11349" y="10148"/>
                  <a:pt x="11204" y="10191"/>
                </a:cubicBezTo>
                <a:cubicBezTo>
                  <a:pt x="11144" y="10208"/>
                  <a:pt x="11080" y="10245"/>
                  <a:pt x="11062" y="10272"/>
                </a:cubicBezTo>
                <a:cubicBezTo>
                  <a:pt x="11044" y="10299"/>
                  <a:pt x="11011" y="10322"/>
                  <a:pt x="10988" y="10322"/>
                </a:cubicBezTo>
                <a:cubicBezTo>
                  <a:pt x="10964" y="10322"/>
                  <a:pt x="10955" y="10335"/>
                  <a:pt x="10967" y="10353"/>
                </a:cubicBezTo>
                <a:cubicBezTo>
                  <a:pt x="10982" y="10375"/>
                  <a:pt x="10957" y="10392"/>
                  <a:pt x="10879" y="10403"/>
                </a:cubicBezTo>
                <a:cubicBezTo>
                  <a:pt x="10818" y="10412"/>
                  <a:pt x="10766" y="10430"/>
                  <a:pt x="10771" y="10442"/>
                </a:cubicBezTo>
                <a:cubicBezTo>
                  <a:pt x="10776" y="10454"/>
                  <a:pt x="10794" y="10461"/>
                  <a:pt x="10812" y="10457"/>
                </a:cubicBezTo>
                <a:cubicBezTo>
                  <a:pt x="10829" y="10454"/>
                  <a:pt x="10837" y="10458"/>
                  <a:pt x="10825" y="10469"/>
                </a:cubicBezTo>
                <a:cubicBezTo>
                  <a:pt x="10813" y="10480"/>
                  <a:pt x="10765" y="10487"/>
                  <a:pt x="10724" y="10480"/>
                </a:cubicBezTo>
                <a:cubicBezTo>
                  <a:pt x="10681" y="10474"/>
                  <a:pt x="10649" y="10479"/>
                  <a:pt x="10649" y="10492"/>
                </a:cubicBezTo>
                <a:cubicBezTo>
                  <a:pt x="10649" y="10505"/>
                  <a:pt x="10626" y="10515"/>
                  <a:pt x="10595" y="10515"/>
                </a:cubicBezTo>
                <a:cubicBezTo>
                  <a:pt x="10564" y="10515"/>
                  <a:pt x="10534" y="10531"/>
                  <a:pt x="10534" y="10550"/>
                </a:cubicBezTo>
                <a:cubicBezTo>
                  <a:pt x="10534" y="10568"/>
                  <a:pt x="10526" y="10580"/>
                  <a:pt x="10507" y="10573"/>
                </a:cubicBezTo>
                <a:cubicBezTo>
                  <a:pt x="10466" y="10558"/>
                  <a:pt x="10378" y="10612"/>
                  <a:pt x="10412" y="10631"/>
                </a:cubicBezTo>
                <a:cubicBezTo>
                  <a:pt x="10426" y="10639"/>
                  <a:pt x="10388" y="10646"/>
                  <a:pt x="10331" y="10646"/>
                </a:cubicBezTo>
                <a:cubicBezTo>
                  <a:pt x="10275" y="10646"/>
                  <a:pt x="10238" y="10655"/>
                  <a:pt x="10250" y="10666"/>
                </a:cubicBezTo>
                <a:cubicBezTo>
                  <a:pt x="10262" y="10677"/>
                  <a:pt x="10236" y="10680"/>
                  <a:pt x="10189" y="10674"/>
                </a:cubicBezTo>
                <a:cubicBezTo>
                  <a:pt x="10110" y="10662"/>
                  <a:pt x="10110" y="10663"/>
                  <a:pt x="10162" y="10701"/>
                </a:cubicBezTo>
                <a:cubicBezTo>
                  <a:pt x="10200" y="10727"/>
                  <a:pt x="10202" y="10735"/>
                  <a:pt x="10169" y="10724"/>
                </a:cubicBezTo>
                <a:cubicBezTo>
                  <a:pt x="10139" y="10713"/>
                  <a:pt x="10084" y="10720"/>
                  <a:pt x="10040" y="10743"/>
                </a:cubicBezTo>
                <a:cubicBezTo>
                  <a:pt x="9983" y="10773"/>
                  <a:pt x="9973" y="10810"/>
                  <a:pt x="9973" y="10913"/>
                </a:cubicBezTo>
                <a:cubicBezTo>
                  <a:pt x="9973" y="10985"/>
                  <a:pt x="9997" y="11074"/>
                  <a:pt x="10027" y="11106"/>
                </a:cubicBezTo>
                <a:cubicBezTo>
                  <a:pt x="10075" y="11159"/>
                  <a:pt x="10069" y="11164"/>
                  <a:pt x="10007" y="11175"/>
                </a:cubicBezTo>
                <a:cubicBezTo>
                  <a:pt x="9969" y="11182"/>
                  <a:pt x="9826" y="11186"/>
                  <a:pt x="9689" y="11183"/>
                </a:cubicBezTo>
                <a:cubicBezTo>
                  <a:pt x="9410" y="11177"/>
                  <a:pt x="9376" y="11155"/>
                  <a:pt x="9425" y="11029"/>
                </a:cubicBezTo>
                <a:cubicBezTo>
                  <a:pt x="9449" y="10966"/>
                  <a:pt x="9441" y="10963"/>
                  <a:pt x="9384" y="10990"/>
                </a:cubicBezTo>
                <a:cubicBezTo>
                  <a:pt x="9330" y="11016"/>
                  <a:pt x="9330" y="11013"/>
                  <a:pt x="9350" y="10982"/>
                </a:cubicBezTo>
                <a:cubicBezTo>
                  <a:pt x="9363" y="10963"/>
                  <a:pt x="9390" y="10948"/>
                  <a:pt x="9411" y="10948"/>
                </a:cubicBezTo>
                <a:cubicBezTo>
                  <a:pt x="9432" y="10948"/>
                  <a:pt x="9441" y="10918"/>
                  <a:pt x="9431" y="10882"/>
                </a:cubicBezTo>
                <a:cubicBezTo>
                  <a:pt x="9422" y="10846"/>
                  <a:pt x="9428" y="10820"/>
                  <a:pt x="9445" y="10820"/>
                </a:cubicBezTo>
                <a:cubicBezTo>
                  <a:pt x="9462" y="10820"/>
                  <a:pt x="9479" y="10801"/>
                  <a:pt x="9479" y="10778"/>
                </a:cubicBezTo>
                <a:cubicBezTo>
                  <a:pt x="9479" y="10755"/>
                  <a:pt x="9500" y="10730"/>
                  <a:pt x="9526" y="10724"/>
                </a:cubicBezTo>
                <a:cubicBezTo>
                  <a:pt x="9563" y="10715"/>
                  <a:pt x="9564" y="10713"/>
                  <a:pt x="9526" y="10712"/>
                </a:cubicBezTo>
                <a:cubicBezTo>
                  <a:pt x="9499" y="10711"/>
                  <a:pt x="9485" y="10698"/>
                  <a:pt x="9499" y="10685"/>
                </a:cubicBezTo>
                <a:cubicBezTo>
                  <a:pt x="9514" y="10672"/>
                  <a:pt x="9533" y="10612"/>
                  <a:pt x="9540" y="10550"/>
                </a:cubicBezTo>
                <a:cubicBezTo>
                  <a:pt x="9546" y="10488"/>
                  <a:pt x="9555" y="10425"/>
                  <a:pt x="9560" y="10415"/>
                </a:cubicBezTo>
                <a:cubicBezTo>
                  <a:pt x="9565" y="10404"/>
                  <a:pt x="9554" y="10369"/>
                  <a:pt x="9540" y="10334"/>
                </a:cubicBezTo>
                <a:cubicBezTo>
                  <a:pt x="9505" y="10246"/>
                  <a:pt x="9574" y="9904"/>
                  <a:pt x="9628" y="9894"/>
                </a:cubicBezTo>
                <a:cubicBezTo>
                  <a:pt x="9659" y="9887"/>
                  <a:pt x="9658" y="9880"/>
                  <a:pt x="9628" y="9859"/>
                </a:cubicBezTo>
                <a:cubicBezTo>
                  <a:pt x="9597" y="9838"/>
                  <a:pt x="9604" y="9775"/>
                  <a:pt x="9648" y="9627"/>
                </a:cubicBezTo>
                <a:cubicBezTo>
                  <a:pt x="9714" y="9407"/>
                  <a:pt x="9984" y="8832"/>
                  <a:pt x="10067" y="8739"/>
                </a:cubicBezTo>
                <a:cubicBezTo>
                  <a:pt x="10159" y="8636"/>
                  <a:pt x="10286" y="8353"/>
                  <a:pt x="10284" y="8249"/>
                </a:cubicBezTo>
                <a:cubicBezTo>
                  <a:pt x="10283" y="8216"/>
                  <a:pt x="10293" y="8209"/>
                  <a:pt x="10311" y="8225"/>
                </a:cubicBezTo>
                <a:cubicBezTo>
                  <a:pt x="10331" y="8244"/>
                  <a:pt x="10342" y="8237"/>
                  <a:pt x="10358" y="8202"/>
                </a:cubicBezTo>
                <a:cubicBezTo>
                  <a:pt x="10391" y="8132"/>
                  <a:pt x="10394" y="8114"/>
                  <a:pt x="10352" y="8129"/>
                </a:cubicBezTo>
                <a:cubicBezTo>
                  <a:pt x="10332" y="8136"/>
                  <a:pt x="10340" y="8097"/>
                  <a:pt x="10372" y="8040"/>
                </a:cubicBezTo>
                <a:cubicBezTo>
                  <a:pt x="10404" y="7983"/>
                  <a:pt x="10429" y="7922"/>
                  <a:pt x="10433" y="7905"/>
                </a:cubicBezTo>
                <a:cubicBezTo>
                  <a:pt x="10437" y="7888"/>
                  <a:pt x="10513" y="7836"/>
                  <a:pt x="10602" y="7789"/>
                </a:cubicBezTo>
                <a:cubicBezTo>
                  <a:pt x="10758" y="7706"/>
                  <a:pt x="10831" y="7629"/>
                  <a:pt x="10697" y="7689"/>
                </a:cubicBezTo>
                <a:cubicBezTo>
                  <a:pt x="10636" y="7716"/>
                  <a:pt x="10635" y="7716"/>
                  <a:pt x="10683" y="7681"/>
                </a:cubicBezTo>
                <a:cubicBezTo>
                  <a:pt x="10712" y="7660"/>
                  <a:pt x="10748" y="7648"/>
                  <a:pt x="10758" y="7654"/>
                </a:cubicBezTo>
                <a:cubicBezTo>
                  <a:pt x="10796" y="7676"/>
                  <a:pt x="10866" y="7605"/>
                  <a:pt x="10893" y="7523"/>
                </a:cubicBezTo>
                <a:cubicBezTo>
                  <a:pt x="10913" y="7460"/>
                  <a:pt x="10929" y="7430"/>
                  <a:pt x="10954" y="7426"/>
                </a:cubicBezTo>
                <a:close/>
                <a:moveTo>
                  <a:pt x="9323" y="11091"/>
                </a:moveTo>
                <a:cubicBezTo>
                  <a:pt x="9319" y="11131"/>
                  <a:pt x="9258" y="11198"/>
                  <a:pt x="9256" y="11164"/>
                </a:cubicBezTo>
                <a:cubicBezTo>
                  <a:pt x="9254" y="11146"/>
                  <a:pt x="9269" y="11116"/>
                  <a:pt x="9289" y="11098"/>
                </a:cubicBezTo>
                <a:cubicBezTo>
                  <a:pt x="9310" y="11080"/>
                  <a:pt x="9324" y="11079"/>
                  <a:pt x="9323" y="11091"/>
                </a:cubicBezTo>
                <a:close/>
                <a:moveTo>
                  <a:pt x="20135" y="13909"/>
                </a:moveTo>
                <a:cubicBezTo>
                  <a:pt x="20126" y="13909"/>
                  <a:pt x="20107" y="13917"/>
                  <a:pt x="20094" y="13929"/>
                </a:cubicBezTo>
                <a:cubicBezTo>
                  <a:pt x="20081" y="13940"/>
                  <a:pt x="20086" y="13952"/>
                  <a:pt x="20108" y="13952"/>
                </a:cubicBezTo>
                <a:cubicBezTo>
                  <a:pt x="20130" y="13952"/>
                  <a:pt x="20148" y="13940"/>
                  <a:pt x="20148" y="13929"/>
                </a:cubicBezTo>
                <a:cubicBezTo>
                  <a:pt x="20148" y="13917"/>
                  <a:pt x="20144" y="13909"/>
                  <a:pt x="20135" y="13909"/>
                </a:cubicBezTo>
                <a:close/>
                <a:moveTo>
                  <a:pt x="3423" y="17353"/>
                </a:moveTo>
                <a:cubicBezTo>
                  <a:pt x="3403" y="17346"/>
                  <a:pt x="3383" y="17349"/>
                  <a:pt x="3383" y="17361"/>
                </a:cubicBezTo>
                <a:cubicBezTo>
                  <a:pt x="3383" y="17374"/>
                  <a:pt x="3403" y="17384"/>
                  <a:pt x="3423" y="17384"/>
                </a:cubicBezTo>
                <a:cubicBezTo>
                  <a:pt x="3444" y="17384"/>
                  <a:pt x="3457" y="17382"/>
                  <a:pt x="3457" y="17377"/>
                </a:cubicBezTo>
                <a:cubicBezTo>
                  <a:pt x="3457" y="17371"/>
                  <a:pt x="3444" y="17361"/>
                  <a:pt x="3423" y="17353"/>
                </a:cubicBezTo>
                <a:close/>
              </a:path>
            </a:pathLst>
          </a:custGeom>
          <a:ln w="12700">
            <a:solidFill>
              <a:srgbClr val="F3F7F5"/>
            </a:solidFill>
            <a:miter lim="400000"/>
          </a:ln>
          <a:effectLst>
            <a:outerShdw blurRad="25400" dist="12700" dir="3600000" rotWithShape="0">
              <a:srgbClr val="000000">
                <a:alpha val="70000"/>
              </a:srgbClr>
            </a:outerShdw>
          </a:effectLst>
        </p:spPr>
      </p:pic>
      <p:pic>
        <p:nvPicPr>
          <p:cNvPr id="212" name="_f5489e59-52a1-423e-98ba-ffbd6d237680.png" descr="_f5489e59-52a1-423e-98ba-ffbd6d237680.png"/>
          <p:cNvPicPr>
            <a:picLocks noChangeAspect="1"/>
          </p:cNvPicPr>
          <p:nvPr/>
        </p:nvPicPr>
        <p:blipFill>
          <a:blip r:embed="rId8"/>
          <a:srcRect l="12272" r="12266"/>
          <a:stretch>
            <a:fillRect/>
          </a:stretch>
        </p:blipFill>
        <p:spPr>
          <a:xfrm>
            <a:off x="4165780" y="3099603"/>
            <a:ext cx="1305733" cy="1730355"/>
          </a:xfrm>
          <a:custGeom>
            <a:avLst/>
            <a:gdLst/>
            <a:ahLst/>
            <a:cxnLst>
              <a:cxn ang="0">
                <a:pos x="wd2" y="hd2"/>
              </a:cxn>
              <a:cxn ang="5400000">
                <a:pos x="wd2" y="hd2"/>
              </a:cxn>
              <a:cxn ang="10800000">
                <a:pos x="wd2" y="hd2"/>
              </a:cxn>
              <a:cxn ang="16200000">
                <a:pos x="wd2" y="hd2"/>
              </a:cxn>
            </a:cxnLst>
            <a:rect l="0" t="0" r="r" b="b"/>
            <a:pathLst>
              <a:path w="21587" h="21600" extrusionOk="0">
                <a:moveTo>
                  <a:pt x="12936" y="0"/>
                </a:moveTo>
                <a:lnTo>
                  <a:pt x="12954" y="49"/>
                </a:lnTo>
                <a:cubicBezTo>
                  <a:pt x="12965" y="75"/>
                  <a:pt x="12990" y="107"/>
                  <a:pt x="13010" y="118"/>
                </a:cubicBezTo>
                <a:cubicBezTo>
                  <a:pt x="13029" y="130"/>
                  <a:pt x="13039" y="150"/>
                  <a:pt x="13033" y="164"/>
                </a:cubicBezTo>
                <a:cubicBezTo>
                  <a:pt x="13027" y="177"/>
                  <a:pt x="13035" y="198"/>
                  <a:pt x="13051" y="206"/>
                </a:cubicBezTo>
                <a:cubicBezTo>
                  <a:pt x="13068" y="213"/>
                  <a:pt x="13083" y="239"/>
                  <a:pt x="13084" y="265"/>
                </a:cubicBezTo>
                <a:cubicBezTo>
                  <a:pt x="13084" y="291"/>
                  <a:pt x="13102" y="332"/>
                  <a:pt x="13125" y="355"/>
                </a:cubicBezTo>
                <a:cubicBezTo>
                  <a:pt x="13179" y="409"/>
                  <a:pt x="13179" y="434"/>
                  <a:pt x="13125" y="418"/>
                </a:cubicBezTo>
                <a:cubicBezTo>
                  <a:pt x="13061" y="399"/>
                  <a:pt x="13072" y="460"/>
                  <a:pt x="13139" y="491"/>
                </a:cubicBezTo>
                <a:cubicBezTo>
                  <a:pt x="13170" y="506"/>
                  <a:pt x="13194" y="532"/>
                  <a:pt x="13194" y="550"/>
                </a:cubicBezTo>
                <a:cubicBezTo>
                  <a:pt x="13194" y="568"/>
                  <a:pt x="13216" y="609"/>
                  <a:pt x="13240" y="637"/>
                </a:cubicBezTo>
                <a:cubicBezTo>
                  <a:pt x="13285" y="688"/>
                  <a:pt x="13286" y="688"/>
                  <a:pt x="13134" y="704"/>
                </a:cubicBezTo>
                <a:cubicBezTo>
                  <a:pt x="13051" y="712"/>
                  <a:pt x="12949" y="728"/>
                  <a:pt x="12913" y="738"/>
                </a:cubicBezTo>
                <a:cubicBezTo>
                  <a:pt x="12870" y="751"/>
                  <a:pt x="12855" y="749"/>
                  <a:pt x="12867" y="735"/>
                </a:cubicBezTo>
                <a:cubicBezTo>
                  <a:pt x="12891" y="705"/>
                  <a:pt x="12834" y="707"/>
                  <a:pt x="12636" y="745"/>
                </a:cubicBezTo>
                <a:cubicBezTo>
                  <a:pt x="12435" y="785"/>
                  <a:pt x="12086" y="805"/>
                  <a:pt x="12041" y="780"/>
                </a:cubicBezTo>
                <a:cubicBezTo>
                  <a:pt x="12023" y="771"/>
                  <a:pt x="11962" y="763"/>
                  <a:pt x="11907" y="759"/>
                </a:cubicBezTo>
                <a:cubicBezTo>
                  <a:pt x="11852" y="756"/>
                  <a:pt x="11764" y="736"/>
                  <a:pt x="11709" y="718"/>
                </a:cubicBezTo>
                <a:cubicBezTo>
                  <a:pt x="11496" y="645"/>
                  <a:pt x="11504" y="646"/>
                  <a:pt x="11533" y="686"/>
                </a:cubicBezTo>
                <a:cubicBezTo>
                  <a:pt x="11548" y="707"/>
                  <a:pt x="11650" y="800"/>
                  <a:pt x="11759" y="892"/>
                </a:cubicBezTo>
                <a:cubicBezTo>
                  <a:pt x="11953" y="1055"/>
                  <a:pt x="12031" y="1167"/>
                  <a:pt x="11949" y="1167"/>
                </a:cubicBezTo>
                <a:cubicBezTo>
                  <a:pt x="11900" y="1167"/>
                  <a:pt x="11896" y="1203"/>
                  <a:pt x="11944" y="1219"/>
                </a:cubicBezTo>
                <a:cubicBezTo>
                  <a:pt x="11964" y="1226"/>
                  <a:pt x="11952" y="1228"/>
                  <a:pt x="11921" y="1223"/>
                </a:cubicBezTo>
                <a:cubicBezTo>
                  <a:pt x="11889" y="1217"/>
                  <a:pt x="11804" y="1206"/>
                  <a:pt x="11727" y="1198"/>
                </a:cubicBezTo>
                <a:cubicBezTo>
                  <a:pt x="11534" y="1178"/>
                  <a:pt x="11560" y="1224"/>
                  <a:pt x="11773" y="1282"/>
                </a:cubicBezTo>
                <a:cubicBezTo>
                  <a:pt x="11923" y="1322"/>
                  <a:pt x="11934" y="1333"/>
                  <a:pt x="11926" y="1390"/>
                </a:cubicBezTo>
                <a:cubicBezTo>
                  <a:pt x="11920" y="1424"/>
                  <a:pt x="11902" y="1460"/>
                  <a:pt x="11889" y="1470"/>
                </a:cubicBezTo>
                <a:cubicBezTo>
                  <a:pt x="11830" y="1512"/>
                  <a:pt x="11579" y="1597"/>
                  <a:pt x="11510" y="1599"/>
                </a:cubicBezTo>
                <a:cubicBezTo>
                  <a:pt x="11443" y="1600"/>
                  <a:pt x="11440" y="1603"/>
                  <a:pt x="11492" y="1620"/>
                </a:cubicBezTo>
                <a:cubicBezTo>
                  <a:pt x="11541" y="1636"/>
                  <a:pt x="11544" y="1639"/>
                  <a:pt x="11501" y="1641"/>
                </a:cubicBezTo>
                <a:cubicBezTo>
                  <a:pt x="11415" y="1643"/>
                  <a:pt x="11445" y="1686"/>
                  <a:pt x="11533" y="1686"/>
                </a:cubicBezTo>
                <a:cubicBezTo>
                  <a:pt x="11651" y="1686"/>
                  <a:pt x="11670" y="1723"/>
                  <a:pt x="11556" y="1731"/>
                </a:cubicBezTo>
                <a:lnTo>
                  <a:pt x="11464" y="1738"/>
                </a:lnTo>
                <a:lnTo>
                  <a:pt x="11566" y="1780"/>
                </a:lnTo>
                <a:cubicBezTo>
                  <a:pt x="11642" y="1812"/>
                  <a:pt x="11736" y="1825"/>
                  <a:pt x="11972" y="1832"/>
                </a:cubicBezTo>
                <a:cubicBezTo>
                  <a:pt x="12260" y="1840"/>
                  <a:pt x="12275" y="1844"/>
                  <a:pt x="12248" y="1881"/>
                </a:cubicBezTo>
                <a:cubicBezTo>
                  <a:pt x="12226" y="1912"/>
                  <a:pt x="12233" y="1926"/>
                  <a:pt x="12276" y="1944"/>
                </a:cubicBezTo>
                <a:cubicBezTo>
                  <a:pt x="12307" y="1956"/>
                  <a:pt x="12353" y="1965"/>
                  <a:pt x="12378" y="1965"/>
                </a:cubicBezTo>
                <a:cubicBezTo>
                  <a:pt x="12402" y="1965"/>
                  <a:pt x="12424" y="1974"/>
                  <a:pt x="12424" y="1985"/>
                </a:cubicBezTo>
                <a:cubicBezTo>
                  <a:pt x="12424" y="2028"/>
                  <a:pt x="12427" y="2041"/>
                  <a:pt x="12456" y="2055"/>
                </a:cubicBezTo>
                <a:cubicBezTo>
                  <a:pt x="12517" y="2084"/>
                  <a:pt x="12252" y="2197"/>
                  <a:pt x="12041" y="2233"/>
                </a:cubicBezTo>
                <a:cubicBezTo>
                  <a:pt x="11926" y="2252"/>
                  <a:pt x="11808" y="2285"/>
                  <a:pt x="11778" y="2306"/>
                </a:cubicBezTo>
                <a:cubicBezTo>
                  <a:pt x="11692" y="2366"/>
                  <a:pt x="11325" y="2437"/>
                  <a:pt x="10943" y="2466"/>
                </a:cubicBezTo>
                <a:cubicBezTo>
                  <a:pt x="10750" y="2481"/>
                  <a:pt x="10592" y="2501"/>
                  <a:pt x="10592" y="2508"/>
                </a:cubicBezTo>
                <a:cubicBezTo>
                  <a:pt x="10592" y="2531"/>
                  <a:pt x="10800" y="2666"/>
                  <a:pt x="10920" y="2720"/>
                </a:cubicBezTo>
                <a:cubicBezTo>
                  <a:pt x="10983" y="2749"/>
                  <a:pt x="11041" y="2779"/>
                  <a:pt x="11049" y="2787"/>
                </a:cubicBezTo>
                <a:cubicBezTo>
                  <a:pt x="11057" y="2794"/>
                  <a:pt x="11088" y="2806"/>
                  <a:pt x="11118" y="2815"/>
                </a:cubicBezTo>
                <a:cubicBezTo>
                  <a:pt x="11148" y="2823"/>
                  <a:pt x="11164" y="2836"/>
                  <a:pt x="11155" y="2842"/>
                </a:cubicBezTo>
                <a:cubicBezTo>
                  <a:pt x="11147" y="2849"/>
                  <a:pt x="11166" y="2906"/>
                  <a:pt x="11197" y="2971"/>
                </a:cubicBezTo>
                <a:cubicBezTo>
                  <a:pt x="11254" y="3095"/>
                  <a:pt x="11237" y="3177"/>
                  <a:pt x="11150" y="3177"/>
                </a:cubicBezTo>
                <a:cubicBezTo>
                  <a:pt x="11128" y="3177"/>
                  <a:pt x="11115" y="3188"/>
                  <a:pt x="11123" y="3205"/>
                </a:cubicBezTo>
                <a:cubicBezTo>
                  <a:pt x="11138" y="3234"/>
                  <a:pt x="11057" y="3268"/>
                  <a:pt x="10901" y="3295"/>
                </a:cubicBezTo>
                <a:cubicBezTo>
                  <a:pt x="10819" y="3310"/>
                  <a:pt x="10797" y="3336"/>
                  <a:pt x="10851" y="3361"/>
                </a:cubicBezTo>
                <a:cubicBezTo>
                  <a:pt x="10873" y="3372"/>
                  <a:pt x="10872" y="3381"/>
                  <a:pt x="10846" y="3393"/>
                </a:cubicBezTo>
                <a:cubicBezTo>
                  <a:pt x="10817" y="3406"/>
                  <a:pt x="10821" y="3423"/>
                  <a:pt x="10851" y="3476"/>
                </a:cubicBezTo>
                <a:cubicBezTo>
                  <a:pt x="10890" y="3549"/>
                  <a:pt x="10869" y="3588"/>
                  <a:pt x="10731" y="3699"/>
                </a:cubicBezTo>
                <a:cubicBezTo>
                  <a:pt x="10645" y="3768"/>
                  <a:pt x="10574" y="3792"/>
                  <a:pt x="10426" y="3811"/>
                </a:cubicBezTo>
                <a:cubicBezTo>
                  <a:pt x="10307" y="3826"/>
                  <a:pt x="10238" y="3868"/>
                  <a:pt x="10302" y="3884"/>
                </a:cubicBezTo>
                <a:cubicBezTo>
                  <a:pt x="10320" y="3889"/>
                  <a:pt x="10294" y="3924"/>
                  <a:pt x="10242" y="3967"/>
                </a:cubicBezTo>
                <a:cubicBezTo>
                  <a:pt x="10191" y="4010"/>
                  <a:pt x="10150" y="4054"/>
                  <a:pt x="10154" y="4065"/>
                </a:cubicBezTo>
                <a:cubicBezTo>
                  <a:pt x="10158" y="4076"/>
                  <a:pt x="10139" y="4106"/>
                  <a:pt x="10108" y="4131"/>
                </a:cubicBezTo>
                <a:cubicBezTo>
                  <a:pt x="10076" y="4157"/>
                  <a:pt x="10048" y="4189"/>
                  <a:pt x="10048" y="4204"/>
                </a:cubicBezTo>
                <a:cubicBezTo>
                  <a:pt x="10048" y="4245"/>
                  <a:pt x="9942" y="4284"/>
                  <a:pt x="9923" y="4250"/>
                </a:cubicBezTo>
                <a:cubicBezTo>
                  <a:pt x="9915" y="4234"/>
                  <a:pt x="9911" y="4238"/>
                  <a:pt x="9909" y="4260"/>
                </a:cubicBezTo>
                <a:cubicBezTo>
                  <a:pt x="9908" y="4281"/>
                  <a:pt x="9893" y="4298"/>
                  <a:pt x="9877" y="4298"/>
                </a:cubicBezTo>
                <a:cubicBezTo>
                  <a:pt x="9850" y="4298"/>
                  <a:pt x="9739" y="4337"/>
                  <a:pt x="9448" y="4452"/>
                </a:cubicBezTo>
                <a:lnTo>
                  <a:pt x="9319" y="4504"/>
                </a:lnTo>
                <a:lnTo>
                  <a:pt x="9407" y="4514"/>
                </a:lnTo>
                <a:lnTo>
                  <a:pt x="9490" y="4528"/>
                </a:lnTo>
                <a:lnTo>
                  <a:pt x="9397" y="4546"/>
                </a:lnTo>
                <a:cubicBezTo>
                  <a:pt x="9268" y="4569"/>
                  <a:pt x="9281" y="4597"/>
                  <a:pt x="9425" y="4605"/>
                </a:cubicBezTo>
                <a:cubicBezTo>
                  <a:pt x="9522" y="4610"/>
                  <a:pt x="9548" y="4619"/>
                  <a:pt x="9554" y="4654"/>
                </a:cubicBezTo>
                <a:cubicBezTo>
                  <a:pt x="9559" y="4678"/>
                  <a:pt x="9593" y="4708"/>
                  <a:pt x="9628" y="4720"/>
                </a:cubicBezTo>
                <a:cubicBezTo>
                  <a:pt x="9663" y="4731"/>
                  <a:pt x="9692" y="4756"/>
                  <a:pt x="9697" y="4776"/>
                </a:cubicBezTo>
                <a:cubicBezTo>
                  <a:pt x="9709" y="4823"/>
                  <a:pt x="9502" y="4986"/>
                  <a:pt x="9388" y="5016"/>
                </a:cubicBezTo>
                <a:cubicBezTo>
                  <a:pt x="9249" y="5053"/>
                  <a:pt x="9127" y="5140"/>
                  <a:pt x="9167" y="5176"/>
                </a:cubicBezTo>
                <a:cubicBezTo>
                  <a:pt x="9184" y="5192"/>
                  <a:pt x="9222" y="5204"/>
                  <a:pt x="9254" y="5204"/>
                </a:cubicBezTo>
                <a:cubicBezTo>
                  <a:pt x="9311" y="5204"/>
                  <a:pt x="9314" y="5208"/>
                  <a:pt x="9264" y="5235"/>
                </a:cubicBezTo>
                <a:cubicBezTo>
                  <a:pt x="9216" y="5262"/>
                  <a:pt x="9217" y="5265"/>
                  <a:pt x="9259" y="5277"/>
                </a:cubicBezTo>
                <a:cubicBezTo>
                  <a:pt x="9285" y="5285"/>
                  <a:pt x="9305" y="5312"/>
                  <a:pt x="9305" y="5336"/>
                </a:cubicBezTo>
                <a:cubicBezTo>
                  <a:pt x="9305" y="5394"/>
                  <a:pt x="9205" y="5422"/>
                  <a:pt x="8788" y="5497"/>
                </a:cubicBezTo>
                <a:cubicBezTo>
                  <a:pt x="8607" y="5529"/>
                  <a:pt x="8449" y="5565"/>
                  <a:pt x="8433" y="5577"/>
                </a:cubicBezTo>
                <a:cubicBezTo>
                  <a:pt x="8414" y="5591"/>
                  <a:pt x="8427" y="5598"/>
                  <a:pt x="8479" y="5591"/>
                </a:cubicBezTo>
                <a:cubicBezTo>
                  <a:pt x="8522" y="5585"/>
                  <a:pt x="8552" y="5588"/>
                  <a:pt x="8544" y="5598"/>
                </a:cubicBezTo>
                <a:cubicBezTo>
                  <a:pt x="8536" y="5608"/>
                  <a:pt x="8492" y="5615"/>
                  <a:pt x="8447" y="5615"/>
                </a:cubicBezTo>
                <a:cubicBezTo>
                  <a:pt x="8272" y="5615"/>
                  <a:pt x="8332" y="5697"/>
                  <a:pt x="8521" y="5716"/>
                </a:cubicBezTo>
                <a:cubicBezTo>
                  <a:pt x="8818" y="5746"/>
                  <a:pt x="8809" y="5740"/>
                  <a:pt x="8811" y="5814"/>
                </a:cubicBezTo>
                <a:cubicBezTo>
                  <a:pt x="8813" y="5851"/>
                  <a:pt x="8801" y="5904"/>
                  <a:pt x="8784" y="5929"/>
                </a:cubicBezTo>
                <a:cubicBezTo>
                  <a:pt x="8741" y="5989"/>
                  <a:pt x="8601" y="6092"/>
                  <a:pt x="8562" y="6092"/>
                </a:cubicBezTo>
                <a:cubicBezTo>
                  <a:pt x="8545" y="6092"/>
                  <a:pt x="8535" y="6101"/>
                  <a:pt x="8535" y="6113"/>
                </a:cubicBezTo>
                <a:cubicBezTo>
                  <a:pt x="8535" y="6125"/>
                  <a:pt x="8499" y="6134"/>
                  <a:pt x="8456" y="6134"/>
                </a:cubicBezTo>
                <a:cubicBezTo>
                  <a:pt x="8382" y="6134"/>
                  <a:pt x="8380" y="6135"/>
                  <a:pt x="8433" y="6165"/>
                </a:cubicBezTo>
                <a:cubicBezTo>
                  <a:pt x="8483" y="6194"/>
                  <a:pt x="8483" y="6196"/>
                  <a:pt x="8438" y="6197"/>
                </a:cubicBezTo>
                <a:cubicBezTo>
                  <a:pt x="8410" y="6197"/>
                  <a:pt x="8392" y="6210"/>
                  <a:pt x="8392" y="6221"/>
                </a:cubicBezTo>
                <a:cubicBezTo>
                  <a:pt x="8392" y="6233"/>
                  <a:pt x="8316" y="6279"/>
                  <a:pt x="8226" y="6326"/>
                </a:cubicBezTo>
                <a:cubicBezTo>
                  <a:pt x="8036" y="6424"/>
                  <a:pt x="7903" y="6512"/>
                  <a:pt x="7903" y="6535"/>
                </a:cubicBezTo>
                <a:cubicBezTo>
                  <a:pt x="7903" y="6544"/>
                  <a:pt x="7939" y="6543"/>
                  <a:pt x="7981" y="6535"/>
                </a:cubicBezTo>
                <a:cubicBezTo>
                  <a:pt x="8045" y="6522"/>
                  <a:pt x="8051" y="6526"/>
                  <a:pt x="8023" y="6552"/>
                </a:cubicBezTo>
                <a:cubicBezTo>
                  <a:pt x="8004" y="6569"/>
                  <a:pt x="7995" y="6597"/>
                  <a:pt x="8004" y="6615"/>
                </a:cubicBezTo>
                <a:cubicBezTo>
                  <a:pt x="8013" y="6632"/>
                  <a:pt x="8000" y="6659"/>
                  <a:pt x="7976" y="6674"/>
                </a:cubicBezTo>
                <a:cubicBezTo>
                  <a:pt x="7953" y="6689"/>
                  <a:pt x="7942" y="6709"/>
                  <a:pt x="7949" y="6723"/>
                </a:cubicBezTo>
                <a:cubicBezTo>
                  <a:pt x="7965" y="6755"/>
                  <a:pt x="7781" y="6846"/>
                  <a:pt x="7695" y="6848"/>
                </a:cubicBezTo>
                <a:cubicBezTo>
                  <a:pt x="7635" y="6850"/>
                  <a:pt x="7634" y="6850"/>
                  <a:pt x="7686" y="6866"/>
                </a:cubicBezTo>
                <a:cubicBezTo>
                  <a:pt x="7738" y="6881"/>
                  <a:pt x="7736" y="6884"/>
                  <a:pt x="7672" y="6897"/>
                </a:cubicBezTo>
                <a:lnTo>
                  <a:pt x="7607" y="6911"/>
                </a:lnTo>
                <a:lnTo>
                  <a:pt x="7704" y="6984"/>
                </a:lnTo>
                <a:cubicBezTo>
                  <a:pt x="7855" y="7100"/>
                  <a:pt x="7861" y="7112"/>
                  <a:pt x="7852" y="7193"/>
                </a:cubicBezTo>
                <a:cubicBezTo>
                  <a:pt x="7840" y="7302"/>
                  <a:pt x="7771" y="7362"/>
                  <a:pt x="7506" y="7486"/>
                </a:cubicBezTo>
                <a:cubicBezTo>
                  <a:pt x="7376" y="7546"/>
                  <a:pt x="7238" y="7622"/>
                  <a:pt x="7197" y="7653"/>
                </a:cubicBezTo>
                <a:cubicBezTo>
                  <a:pt x="7124" y="7708"/>
                  <a:pt x="7122" y="7711"/>
                  <a:pt x="7174" y="7754"/>
                </a:cubicBezTo>
                <a:cubicBezTo>
                  <a:pt x="7203" y="7779"/>
                  <a:pt x="7211" y="7796"/>
                  <a:pt x="7192" y="7796"/>
                </a:cubicBezTo>
                <a:cubicBezTo>
                  <a:pt x="7139" y="7796"/>
                  <a:pt x="7153" y="7857"/>
                  <a:pt x="7215" y="7890"/>
                </a:cubicBezTo>
                <a:cubicBezTo>
                  <a:pt x="7271" y="7919"/>
                  <a:pt x="7269" y="7923"/>
                  <a:pt x="7151" y="8026"/>
                </a:cubicBezTo>
                <a:cubicBezTo>
                  <a:pt x="6999" y="8157"/>
                  <a:pt x="6925" y="8211"/>
                  <a:pt x="6754" y="8301"/>
                </a:cubicBezTo>
                <a:cubicBezTo>
                  <a:pt x="6680" y="8339"/>
                  <a:pt x="6603" y="8397"/>
                  <a:pt x="6588" y="8430"/>
                </a:cubicBezTo>
                <a:cubicBezTo>
                  <a:pt x="6561" y="8487"/>
                  <a:pt x="6564" y="8489"/>
                  <a:pt x="6639" y="8475"/>
                </a:cubicBezTo>
                <a:cubicBezTo>
                  <a:pt x="6708" y="8462"/>
                  <a:pt x="6711" y="8463"/>
                  <a:pt x="6675" y="8496"/>
                </a:cubicBezTo>
                <a:cubicBezTo>
                  <a:pt x="6642" y="8526"/>
                  <a:pt x="6641" y="8531"/>
                  <a:pt x="6675" y="8531"/>
                </a:cubicBezTo>
                <a:cubicBezTo>
                  <a:pt x="6698" y="8531"/>
                  <a:pt x="6719" y="8552"/>
                  <a:pt x="6722" y="8576"/>
                </a:cubicBezTo>
                <a:cubicBezTo>
                  <a:pt x="6724" y="8600"/>
                  <a:pt x="6719" y="8618"/>
                  <a:pt x="6708" y="8618"/>
                </a:cubicBezTo>
                <a:cubicBezTo>
                  <a:pt x="6674" y="8618"/>
                  <a:pt x="6585" y="8741"/>
                  <a:pt x="6606" y="8757"/>
                </a:cubicBezTo>
                <a:cubicBezTo>
                  <a:pt x="6617" y="8765"/>
                  <a:pt x="6606" y="8765"/>
                  <a:pt x="6579" y="8757"/>
                </a:cubicBezTo>
                <a:cubicBezTo>
                  <a:pt x="6543" y="8747"/>
                  <a:pt x="6535" y="8753"/>
                  <a:pt x="6546" y="8774"/>
                </a:cubicBezTo>
                <a:cubicBezTo>
                  <a:pt x="6560" y="8802"/>
                  <a:pt x="6533" y="8831"/>
                  <a:pt x="6408" y="8942"/>
                </a:cubicBezTo>
                <a:cubicBezTo>
                  <a:pt x="6388" y="8959"/>
                  <a:pt x="6376" y="8984"/>
                  <a:pt x="6380" y="8994"/>
                </a:cubicBezTo>
                <a:cubicBezTo>
                  <a:pt x="6385" y="9004"/>
                  <a:pt x="6375" y="9026"/>
                  <a:pt x="6357" y="9043"/>
                </a:cubicBezTo>
                <a:cubicBezTo>
                  <a:pt x="6332" y="9066"/>
                  <a:pt x="6329" y="9071"/>
                  <a:pt x="6357" y="9071"/>
                </a:cubicBezTo>
                <a:cubicBezTo>
                  <a:pt x="6400" y="9071"/>
                  <a:pt x="6245" y="9165"/>
                  <a:pt x="5993" y="9290"/>
                </a:cubicBezTo>
                <a:cubicBezTo>
                  <a:pt x="5894" y="9339"/>
                  <a:pt x="5813" y="9386"/>
                  <a:pt x="5813" y="9398"/>
                </a:cubicBezTo>
                <a:cubicBezTo>
                  <a:pt x="5813" y="9410"/>
                  <a:pt x="5858" y="9419"/>
                  <a:pt x="5910" y="9415"/>
                </a:cubicBezTo>
                <a:cubicBezTo>
                  <a:pt x="5987" y="9410"/>
                  <a:pt x="6001" y="9415"/>
                  <a:pt x="5997" y="9450"/>
                </a:cubicBezTo>
                <a:cubicBezTo>
                  <a:pt x="5991" y="9505"/>
                  <a:pt x="6065" y="9546"/>
                  <a:pt x="6173" y="9548"/>
                </a:cubicBezTo>
                <a:cubicBezTo>
                  <a:pt x="6220" y="9548"/>
                  <a:pt x="6245" y="9556"/>
                  <a:pt x="6228" y="9565"/>
                </a:cubicBezTo>
                <a:cubicBezTo>
                  <a:pt x="6195" y="9582"/>
                  <a:pt x="6131" y="9662"/>
                  <a:pt x="6131" y="9687"/>
                </a:cubicBezTo>
                <a:cubicBezTo>
                  <a:pt x="6131" y="9695"/>
                  <a:pt x="6149" y="9697"/>
                  <a:pt x="6173" y="9691"/>
                </a:cubicBezTo>
                <a:cubicBezTo>
                  <a:pt x="6211" y="9679"/>
                  <a:pt x="6211" y="9683"/>
                  <a:pt x="6173" y="9739"/>
                </a:cubicBezTo>
                <a:cubicBezTo>
                  <a:pt x="6147" y="9777"/>
                  <a:pt x="6131" y="9864"/>
                  <a:pt x="6131" y="9952"/>
                </a:cubicBezTo>
                <a:cubicBezTo>
                  <a:pt x="6131" y="10108"/>
                  <a:pt x="6120" y="10126"/>
                  <a:pt x="6030" y="10164"/>
                </a:cubicBezTo>
                <a:cubicBezTo>
                  <a:pt x="5998" y="10178"/>
                  <a:pt x="5973" y="10204"/>
                  <a:pt x="5974" y="10220"/>
                </a:cubicBezTo>
                <a:cubicBezTo>
                  <a:pt x="5977" y="10249"/>
                  <a:pt x="5862" y="10260"/>
                  <a:pt x="5827" y="10234"/>
                </a:cubicBezTo>
                <a:cubicBezTo>
                  <a:pt x="5818" y="10227"/>
                  <a:pt x="5762" y="10224"/>
                  <a:pt x="5702" y="10230"/>
                </a:cubicBezTo>
                <a:cubicBezTo>
                  <a:pt x="5570" y="10244"/>
                  <a:pt x="5346" y="10191"/>
                  <a:pt x="5241" y="10122"/>
                </a:cubicBezTo>
                <a:cubicBezTo>
                  <a:pt x="5199" y="10095"/>
                  <a:pt x="5142" y="10037"/>
                  <a:pt x="5116" y="9990"/>
                </a:cubicBezTo>
                <a:cubicBezTo>
                  <a:pt x="5079" y="9923"/>
                  <a:pt x="5063" y="9909"/>
                  <a:pt x="5042" y="9934"/>
                </a:cubicBezTo>
                <a:cubicBezTo>
                  <a:pt x="5020" y="9961"/>
                  <a:pt x="5015" y="9963"/>
                  <a:pt x="5015" y="9931"/>
                </a:cubicBezTo>
                <a:cubicBezTo>
                  <a:pt x="5014" y="9910"/>
                  <a:pt x="4997" y="9893"/>
                  <a:pt x="4973" y="9893"/>
                </a:cubicBezTo>
                <a:cubicBezTo>
                  <a:pt x="4949" y="9893"/>
                  <a:pt x="4927" y="9907"/>
                  <a:pt x="4927" y="9924"/>
                </a:cubicBezTo>
                <a:cubicBezTo>
                  <a:pt x="4927" y="9941"/>
                  <a:pt x="4912" y="9958"/>
                  <a:pt x="4895" y="9962"/>
                </a:cubicBezTo>
                <a:cubicBezTo>
                  <a:pt x="4857" y="9972"/>
                  <a:pt x="4785" y="10119"/>
                  <a:pt x="4784" y="10189"/>
                </a:cubicBezTo>
                <a:cubicBezTo>
                  <a:pt x="4783" y="10240"/>
                  <a:pt x="4734" y="10323"/>
                  <a:pt x="4687" y="10349"/>
                </a:cubicBezTo>
                <a:cubicBezTo>
                  <a:pt x="4672" y="10357"/>
                  <a:pt x="4622" y="10359"/>
                  <a:pt x="4576" y="10352"/>
                </a:cubicBezTo>
                <a:cubicBezTo>
                  <a:pt x="4527" y="10345"/>
                  <a:pt x="4487" y="10352"/>
                  <a:pt x="4475" y="10366"/>
                </a:cubicBezTo>
                <a:cubicBezTo>
                  <a:pt x="4460" y="10385"/>
                  <a:pt x="4411" y="10382"/>
                  <a:pt x="4300" y="10366"/>
                </a:cubicBezTo>
                <a:cubicBezTo>
                  <a:pt x="4216" y="10354"/>
                  <a:pt x="4088" y="10345"/>
                  <a:pt x="4014" y="10345"/>
                </a:cubicBezTo>
                <a:cubicBezTo>
                  <a:pt x="3899" y="10345"/>
                  <a:pt x="3875" y="10339"/>
                  <a:pt x="3861" y="10300"/>
                </a:cubicBezTo>
                <a:cubicBezTo>
                  <a:pt x="3851" y="10271"/>
                  <a:pt x="3828" y="10257"/>
                  <a:pt x="3801" y="10265"/>
                </a:cubicBezTo>
                <a:cubicBezTo>
                  <a:pt x="3758" y="10278"/>
                  <a:pt x="3691" y="10197"/>
                  <a:pt x="3654" y="10084"/>
                </a:cubicBezTo>
                <a:cubicBezTo>
                  <a:pt x="3637" y="10034"/>
                  <a:pt x="3620" y="10025"/>
                  <a:pt x="3515" y="10025"/>
                </a:cubicBezTo>
                <a:cubicBezTo>
                  <a:pt x="3232" y="10024"/>
                  <a:pt x="2988" y="9950"/>
                  <a:pt x="3026" y="9875"/>
                </a:cubicBezTo>
                <a:cubicBezTo>
                  <a:pt x="3035" y="9858"/>
                  <a:pt x="3026" y="9829"/>
                  <a:pt x="3008" y="9812"/>
                </a:cubicBezTo>
                <a:cubicBezTo>
                  <a:pt x="2981" y="9788"/>
                  <a:pt x="2966" y="9790"/>
                  <a:pt x="2929" y="9812"/>
                </a:cubicBezTo>
                <a:cubicBezTo>
                  <a:pt x="2894" y="9834"/>
                  <a:pt x="2889" y="9834"/>
                  <a:pt x="2906" y="9812"/>
                </a:cubicBezTo>
                <a:cubicBezTo>
                  <a:pt x="2918" y="9798"/>
                  <a:pt x="2919" y="9772"/>
                  <a:pt x="2906" y="9757"/>
                </a:cubicBezTo>
                <a:cubicBezTo>
                  <a:pt x="2894" y="9742"/>
                  <a:pt x="2881" y="9719"/>
                  <a:pt x="2879" y="9704"/>
                </a:cubicBezTo>
                <a:cubicBezTo>
                  <a:pt x="2876" y="9690"/>
                  <a:pt x="2853" y="9648"/>
                  <a:pt x="2828" y="9610"/>
                </a:cubicBezTo>
                <a:cubicBezTo>
                  <a:pt x="2768" y="9520"/>
                  <a:pt x="2773" y="9420"/>
                  <a:pt x="2842" y="9213"/>
                </a:cubicBezTo>
                <a:cubicBezTo>
                  <a:pt x="2873" y="9120"/>
                  <a:pt x="2897" y="9035"/>
                  <a:pt x="2897" y="9025"/>
                </a:cubicBezTo>
                <a:cubicBezTo>
                  <a:pt x="2897" y="9008"/>
                  <a:pt x="2713" y="9020"/>
                  <a:pt x="2671" y="9039"/>
                </a:cubicBezTo>
                <a:cubicBezTo>
                  <a:pt x="2647" y="9050"/>
                  <a:pt x="2548" y="8969"/>
                  <a:pt x="2528" y="8921"/>
                </a:cubicBezTo>
                <a:cubicBezTo>
                  <a:pt x="2521" y="8904"/>
                  <a:pt x="2505" y="8797"/>
                  <a:pt x="2496" y="8684"/>
                </a:cubicBezTo>
                <a:cubicBezTo>
                  <a:pt x="2485" y="8553"/>
                  <a:pt x="2474" y="8493"/>
                  <a:pt x="2459" y="8517"/>
                </a:cubicBezTo>
                <a:cubicBezTo>
                  <a:pt x="2444" y="8539"/>
                  <a:pt x="2409" y="8549"/>
                  <a:pt x="2371" y="8545"/>
                </a:cubicBezTo>
                <a:cubicBezTo>
                  <a:pt x="2337" y="8540"/>
                  <a:pt x="2297" y="8548"/>
                  <a:pt x="2279" y="8558"/>
                </a:cubicBezTo>
                <a:cubicBezTo>
                  <a:pt x="2258" y="8571"/>
                  <a:pt x="2234" y="8566"/>
                  <a:pt x="2219" y="8548"/>
                </a:cubicBezTo>
                <a:cubicBezTo>
                  <a:pt x="2185" y="8507"/>
                  <a:pt x="2182" y="8274"/>
                  <a:pt x="2214" y="8259"/>
                </a:cubicBezTo>
                <a:cubicBezTo>
                  <a:pt x="2231" y="8251"/>
                  <a:pt x="2233" y="8271"/>
                  <a:pt x="2223" y="8308"/>
                </a:cubicBezTo>
                <a:cubicBezTo>
                  <a:pt x="2211" y="8357"/>
                  <a:pt x="2216" y="8360"/>
                  <a:pt x="2237" y="8325"/>
                </a:cubicBezTo>
                <a:cubicBezTo>
                  <a:pt x="2252" y="8301"/>
                  <a:pt x="2254" y="8263"/>
                  <a:pt x="2247" y="8238"/>
                </a:cubicBezTo>
                <a:cubicBezTo>
                  <a:pt x="2239" y="8213"/>
                  <a:pt x="2261" y="8156"/>
                  <a:pt x="2293" y="8109"/>
                </a:cubicBezTo>
                <a:cubicBezTo>
                  <a:pt x="2372" y="7993"/>
                  <a:pt x="2403" y="7894"/>
                  <a:pt x="2353" y="7918"/>
                </a:cubicBezTo>
                <a:cubicBezTo>
                  <a:pt x="2324" y="7931"/>
                  <a:pt x="2323" y="7924"/>
                  <a:pt x="2339" y="7893"/>
                </a:cubicBezTo>
                <a:cubicBezTo>
                  <a:pt x="2409" y="7759"/>
                  <a:pt x="2374" y="7472"/>
                  <a:pt x="2293" y="7510"/>
                </a:cubicBezTo>
                <a:cubicBezTo>
                  <a:pt x="2278" y="7517"/>
                  <a:pt x="2282" y="7500"/>
                  <a:pt x="2302" y="7475"/>
                </a:cubicBezTo>
                <a:cubicBezTo>
                  <a:pt x="2348" y="7420"/>
                  <a:pt x="2306" y="7385"/>
                  <a:pt x="2256" y="7437"/>
                </a:cubicBezTo>
                <a:cubicBezTo>
                  <a:pt x="2217" y="7476"/>
                  <a:pt x="2165" y="7488"/>
                  <a:pt x="2196" y="7451"/>
                </a:cubicBezTo>
                <a:cubicBezTo>
                  <a:pt x="2206" y="7439"/>
                  <a:pt x="2188" y="7430"/>
                  <a:pt x="2154" y="7430"/>
                </a:cubicBezTo>
                <a:cubicBezTo>
                  <a:pt x="2121" y="7430"/>
                  <a:pt x="2099" y="7440"/>
                  <a:pt x="2108" y="7451"/>
                </a:cubicBezTo>
                <a:cubicBezTo>
                  <a:pt x="2117" y="7461"/>
                  <a:pt x="2103" y="7475"/>
                  <a:pt x="2080" y="7482"/>
                </a:cubicBezTo>
                <a:cubicBezTo>
                  <a:pt x="2057" y="7489"/>
                  <a:pt x="2031" y="7484"/>
                  <a:pt x="2020" y="7472"/>
                </a:cubicBezTo>
                <a:cubicBezTo>
                  <a:pt x="2008" y="7456"/>
                  <a:pt x="1998" y="7454"/>
                  <a:pt x="1984" y="7472"/>
                </a:cubicBezTo>
                <a:cubicBezTo>
                  <a:pt x="1968" y="7491"/>
                  <a:pt x="1944" y="7493"/>
                  <a:pt x="1901" y="7475"/>
                </a:cubicBezTo>
                <a:cubicBezTo>
                  <a:pt x="1808" y="7438"/>
                  <a:pt x="1761" y="7467"/>
                  <a:pt x="1656" y="7625"/>
                </a:cubicBezTo>
                <a:cubicBezTo>
                  <a:pt x="1602" y="7706"/>
                  <a:pt x="1551" y="7765"/>
                  <a:pt x="1541" y="7757"/>
                </a:cubicBezTo>
                <a:cubicBezTo>
                  <a:pt x="1530" y="7750"/>
                  <a:pt x="1527" y="7760"/>
                  <a:pt x="1536" y="7778"/>
                </a:cubicBezTo>
                <a:cubicBezTo>
                  <a:pt x="1545" y="7797"/>
                  <a:pt x="1531" y="7837"/>
                  <a:pt x="1499" y="7865"/>
                </a:cubicBezTo>
                <a:cubicBezTo>
                  <a:pt x="1459" y="7902"/>
                  <a:pt x="1440" y="7905"/>
                  <a:pt x="1439" y="7883"/>
                </a:cubicBezTo>
                <a:cubicBezTo>
                  <a:pt x="1438" y="7854"/>
                  <a:pt x="1435" y="7855"/>
                  <a:pt x="1412" y="7883"/>
                </a:cubicBezTo>
                <a:cubicBezTo>
                  <a:pt x="1394" y="7904"/>
                  <a:pt x="1394" y="7921"/>
                  <a:pt x="1416" y="7931"/>
                </a:cubicBezTo>
                <a:cubicBezTo>
                  <a:pt x="1440" y="7943"/>
                  <a:pt x="1436" y="7949"/>
                  <a:pt x="1402" y="7949"/>
                </a:cubicBezTo>
                <a:cubicBezTo>
                  <a:pt x="1369" y="7949"/>
                  <a:pt x="1319" y="8010"/>
                  <a:pt x="1241" y="8134"/>
                </a:cubicBezTo>
                <a:cubicBezTo>
                  <a:pt x="1177" y="8235"/>
                  <a:pt x="1109" y="8315"/>
                  <a:pt x="1093" y="8315"/>
                </a:cubicBezTo>
                <a:cubicBezTo>
                  <a:pt x="1077" y="8315"/>
                  <a:pt x="1066" y="8329"/>
                  <a:pt x="1066" y="8346"/>
                </a:cubicBezTo>
                <a:cubicBezTo>
                  <a:pt x="1066" y="8363"/>
                  <a:pt x="1041" y="8389"/>
                  <a:pt x="1010" y="8402"/>
                </a:cubicBezTo>
                <a:cubicBezTo>
                  <a:pt x="979" y="8414"/>
                  <a:pt x="953" y="8432"/>
                  <a:pt x="955" y="8440"/>
                </a:cubicBezTo>
                <a:cubicBezTo>
                  <a:pt x="966" y="8495"/>
                  <a:pt x="951" y="8516"/>
                  <a:pt x="913" y="8492"/>
                </a:cubicBezTo>
                <a:cubicBezTo>
                  <a:pt x="881" y="8472"/>
                  <a:pt x="870" y="8486"/>
                  <a:pt x="853" y="8579"/>
                </a:cubicBezTo>
                <a:cubicBezTo>
                  <a:pt x="836" y="8675"/>
                  <a:pt x="828" y="8687"/>
                  <a:pt x="803" y="8653"/>
                </a:cubicBezTo>
                <a:cubicBezTo>
                  <a:pt x="773" y="8613"/>
                  <a:pt x="772" y="8614"/>
                  <a:pt x="738" y="8663"/>
                </a:cubicBezTo>
                <a:cubicBezTo>
                  <a:pt x="718" y="8691"/>
                  <a:pt x="707" y="8724"/>
                  <a:pt x="715" y="8740"/>
                </a:cubicBezTo>
                <a:cubicBezTo>
                  <a:pt x="723" y="8755"/>
                  <a:pt x="716" y="8771"/>
                  <a:pt x="701" y="8771"/>
                </a:cubicBezTo>
                <a:cubicBezTo>
                  <a:pt x="686" y="8771"/>
                  <a:pt x="665" y="8820"/>
                  <a:pt x="655" y="8879"/>
                </a:cubicBezTo>
                <a:cubicBezTo>
                  <a:pt x="644" y="8938"/>
                  <a:pt x="624" y="8987"/>
                  <a:pt x="609" y="8987"/>
                </a:cubicBezTo>
                <a:cubicBezTo>
                  <a:pt x="594" y="8987"/>
                  <a:pt x="581" y="9005"/>
                  <a:pt x="581" y="9029"/>
                </a:cubicBezTo>
                <a:cubicBezTo>
                  <a:pt x="581" y="9054"/>
                  <a:pt x="562" y="9071"/>
                  <a:pt x="535" y="9071"/>
                </a:cubicBezTo>
                <a:cubicBezTo>
                  <a:pt x="506" y="9071"/>
                  <a:pt x="493" y="9082"/>
                  <a:pt x="503" y="9102"/>
                </a:cubicBezTo>
                <a:cubicBezTo>
                  <a:pt x="512" y="9120"/>
                  <a:pt x="484" y="9162"/>
                  <a:pt x="438" y="9196"/>
                </a:cubicBezTo>
                <a:cubicBezTo>
                  <a:pt x="347" y="9265"/>
                  <a:pt x="289" y="9341"/>
                  <a:pt x="295" y="9381"/>
                </a:cubicBezTo>
                <a:cubicBezTo>
                  <a:pt x="303" y="9427"/>
                  <a:pt x="262" y="9504"/>
                  <a:pt x="235" y="9492"/>
                </a:cubicBezTo>
                <a:cubicBezTo>
                  <a:pt x="221" y="9485"/>
                  <a:pt x="194" y="9502"/>
                  <a:pt x="180" y="9530"/>
                </a:cubicBezTo>
                <a:cubicBezTo>
                  <a:pt x="165" y="9559"/>
                  <a:pt x="116" y="9614"/>
                  <a:pt x="69" y="9652"/>
                </a:cubicBezTo>
                <a:cubicBezTo>
                  <a:pt x="35" y="9680"/>
                  <a:pt x="19" y="9722"/>
                  <a:pt x="0" y="9760"/>
                </a:cubicBezTo>
                <a:lnTo>
                  <a:pt x="0" y="10143"/>
                </a:lnTo>
                <a:cubicBezTo>
                  <a:pt x="2" y="10205"/>
                  <a:pt x="18" y="10182"/>
                  <a:pt x="9" y="10359"/>
                </a:cubicBezTo>
                <a:cubicBezTo>
                  <a:pt x="5" y="10443"/>
                  <a:pt x="16" y="10531"/>
                  <a:pt x="32" y="10554"/>
                </a:cubicBezTo>
                <a:cubicBezTo>
                  <a:pt x="76" y="10616"/>
                  <a:pt x="130" y="10933"/>
                  <a:pt x="134" y="11136"/>
                </a:cubicBezTo>
                <a:cubicBezTo>
                  <a:pt x="135" y="11234"/>
                  <a:pt x="145" y="11303"/>
                  <a:pt x="157" y="11289"/>
                </a:cubicBezTo>
                <a:cubicBezTo>
                  <a:pt x="177" y="11265"/>
                  <a:pt x="182" y="11282"/>
                  <a:pt x="194" y="11422"/>
                </a:cubicBezTo>
                <a:cubicBezTo>
                  <a:pt x="196" y="11455"/>
                  <a:pt x="209" y="11521"/>
                  <a:pt x="221" y="11568"/>
                </a:cubicBezTo>
                <a:cubicBezTo>
                  <a:pt x="261" y="11719"/>
                  <a:pt x="265" y="11761"/>
                  <a:pt x="240" y="11805"/>
                </a:cubicBezTo>
                <a:cubicBezTo>
                  <a:pt x="226" y="11829"/>
                  <a:pt x="200" y="11887"/>
                  <a:pt x="180" y="11937"/>
                </a:cubicBezTo>
                <a:cubicBezTo>
                  <a:pt x="160" y="11988"/>
                  <a:pt x="128" y="12031"/>
                  <a:pt x="115" y="12031"/>
                </a:cubicBezTo>
                <a:cubicBezTo>
                  <a:pt x="102" y="12031"/>
                  <a:pt x="92" y="12043"/>
                  <a:pt x="92" y="12059"/>
                </a:cubicBezTo>
                <a:cubicBezTo>
                  <a:pt x="92" y="12076"/>
                  <a:pt x="73" y="12101"/>
                  <a:pt x="51" y="12115"/>
                </a:cubicBezTo>
                <a:cubicBezTo>
                  <a:pt x="16" y="12137"/>
                  <a:pt x="17" y="12151"/>
                  <a:pt x="51" y="12212"/>
                </a:cubicBezTo>
                <a:cubicBezTo>
                  <a:pt x="87" y="12278"/>
                  <a:pt x="85" y="12288"/>
                  <a:pt x="32" y="12324"/>
                </a:cubicBezTo>
                <a:cubicBezTo>
                  <a:pt x="-3" y="12348"/>
                  <a:pt x="2" y="12406"/>
                  <a:pt x="0" y="12463"/>
                </a:cubicBezTo>
                <a:lnTo>
                  <a:pt x="0" y="12589"/>
                </a:lnTo>
                <a:cubicBezTo>
                  <a:pt x="6" y="12625"/>
                  <a:pt x="11" y="12679"/>
                  <a:pt x="18" y="12679"/>
                </a:cubicBezTo>
                <a:cubicBezTo>
                  <a:pt x="31" y="12679"/>
                  <a:pt x="31" y="12687"/>
                  <a:pt x="23" y="12697"/>
                </a:cubicBezTo>
                <a:cubicBezTo>
                  <a:pt x="15" y="12707"/>
                  <a:pt x="34" y="12752"/>
                  <a:pt x="64" y="12798"/>
                </a:cubicBezTo>
                <a:cubicBezTo>
                  <a:pt x="95" y="12843"/>
                  <a:pt x="138" y="12915"/>
                  <a:pt x="157" y="12958"/>
                </a:cubicBezTo>
                <a:cubicBezTo>
                  <a:pt x="198" y="13052"/>
                  <a:pt x="357" y="13202"/>
                  <a:pt x="383" y="13170"/>
                </a:cubicBezTo>
                <a:cubicBezTo>
                  <a:pt x="393" y="13157"/>
                  <a:pt x="449" y="13180"/>
                  <a:pt x="517" y="13226"/>
                </a:cubicBezTo>
                <a:cubicBezTo>
                  <a:pt x="605" y="13287"/>
                  <a:pt x="636" y="13327"/>
                  <a:pt x="650" y="13400"/>
                </a:cubicBezTo>
                <a:cubicBezTo>
                  <a:pt x="677" y="13532"/>
                  <a:pt x="773" y="13638"/>
                  <a:pt x="1241" y="14055"/>
                </a:cubicBezTo>
                <a:cubicBezTo>
                  <a:pt x="1271" y="14082"/>
                  <a:pt x="1296" y="14113"/>
                  <a:pt x="1296" y="14121"/>
                </a:cubicBezTo>
                <a:cubicBezTo>
                  <a:pt x="1297" y="14130"/>
                  <a:pt x="1367" y="14192"/>
                  <a:pt x="1453" y="14261"/>
                </a:cubicBezTo>
                <a:cubicBezTo>
                  <a:pt x="1539" y="14329"/>
                  <a:pt x="1610" y="14395"/>
                  <a:pt x="1610" y="14407"/>
                </a:cubicBezTo>
                <a:cubicBezTo>
                  <a:pt x="1610" y="14419"/>
                  <a:pt x="1621" y="14428"/>
                  <a:pt x="1633" y="14428"/>
                </a:cubicBezTo>
                <a:cubicBezTo>
                  <a:pt x="1688" y="14428"/>
                  <a:pt x="1841" y="14564"/>
                  <a:pt x="1841" y="14612"/>
                </a:cubicBezTo>
                <a:cubicBezTo>
                  <a:pt x="1841" y="14642"/>
                  <a:pt x="1853" y="14665"/>
                  <a:pt x="1868" y="14665"/>
                </a:cubicBezTo>
                <a:cubicBezTo>
                  <a:pt x="1884" y="14665"/>
                  <a:pt x="1896" y="14652"/>
                  <a:pt x="1896" y="14633"/>
                </a:cubicBezTo>
                <a:cubicBezTo>
                  <a:pt x="1896" y="14605"/>
                  <a:pt x="1902" y="14603"/>
                  <a:pt x="1933" y="14626"/>
                </a:cubicBezTo>
                <a:cubicBezTo>
                  <a:pt x="1953" y="14642"/>
                  <a:pt x="1977" y="14671"/>
                  <a:pt x="1988" y="14689"/>
                </a:cubicBezTo>
                <a:cubicBezTo>
                  <a:pt x="1999" y="14707"/>
                  <a:pt x="2035" y="14745"/>
                  <a:pt x="2062" y="14776"/>
                </a:cubicBezTo>
                <a:cubicBezTo>
                  <a:pt x="2089" y="14807"/>
                  <a:pt x="2161" y="14894"/>
                  <a:pt x="2223" y="14968"/>
                </a:cubicBezTo>
                <a:cubicBezTo>
                  <a:pt x="2286" y="15041"/>
                  <a:pt x="2382" y="15138"/>
                  <a:pt x="2431" y="15184"/>
                </a:cubicBezTo>
                <a:cubicBezTo>
                  <a:pt x="2522" y="15268"/>
                  <a:pt x="2542" y="15346"/>
                  <a:pt x="2560" y="15647"/>
                </a:cubicBezTo>
                <a:cubicBezTo>
                  <a:pt x="2563" y="15695"/>
                  <a:pt x="2576" y="15742"/>
                  <a:pt x="2588" y="15748"/>
                </a:cubicBezTo>
                <a:cubicBezTo>
                  <a:pt x="2600" y="15755"/>
                  <a:pt x="2597" y="15812"/>
                  <a:pt x="2583" y="15877"/>
                </a:cubicBezTo>
                <a:cubicBezTo>
                  <a:pt x="2569" y="15942"/>
                  <a:pt x="2564" y="16031"/>
                  <a:pt x="2569" y="16072"/>
                </a:cubicBezTo>
                <a:cubicBezTo>
                  <a:pt x="2575" y="16113"/>
                  <a:pt x="2576" y="16300"/>
                  <a:pt x="2574" y="16490"/>
                </a:cubicBezTo>
                <a:cubicBezTo>
                  <a:pt x="2570" y="16980"/>
                  <a:pt x="2570" y="17773"/>
                  <a:pt x="2574" y="18315"/>
                </a:cubicBezTo>
                <a:cubicBezTo>
                  <a:pt x="2577" y="18752"/>
                  <a:pt x="2568" y="19214"/>
                  <a:pt x="2556" y="19214"/>
                </a:cubicBezTo>
                <a:cubicBezTo>
                  <a:pt x="2552" y="19214"/>
                  <a:pt x="2544" y="19311"/>
                  <a:pt x="2537" y="19430"/>
                </a:cubicBezTo>
                <a:cubicBezTo>
                  <a:pt x="2531" y="19549"/>
                  <a:pt x="2517" y="19674"/>
                  <a:pt x="2510" y="19712"/>
                </a:cubicBezTo>
                <a:cubicBezTo>
                  <a:pt x="2502" y="19750"/>
                  <a:pt x="2512" y="19788"/>
                  <a:pt x="2528" y="19796"/>
                </a:cubicBezTo>
                <a:cubicBezTo>
                  <a:pt x="2544" y="19803"/>
                  <a:pt x="2550" y="19817"/>
                  <a:pt x="2542" y="19827"/>
                </a:cubicBezTo>
                <a:cubicBezTo>
                  <a:pt x="2534" y="19837"/>
                  <a:pt x="2528" y="19887"/>
                  <a:pt x="2528" y="19938"/>
                </a:cubicBezTo>
                <a:cubicBezTo>
                  <a:pt x="2531" y="20326"/>
                  <a:pt x="2520" y="20665"/>
                  <a:pt x="2505" y="20771"/>
                </a:cubicBezTo>
                <a:cubicBezTo>
                  <a:pt x="2479" y="20956"/>
                  <a:pt x="2489" y="21285"/>
                  <a:pt x="2523" y="21475"/>
                </a:cubicBezTo>
                <a:cubicBezTo>
                  <a:pt x="2525" y="21484"/>
                  <a:pt x="2547" y="21491"/>
                  <a:pt x="2574" y="21492"/>
                </a:cubicBezTo>
                <a:cubicBezTo>
                  <a:pt x="2611" y="21493"/>
                  <a:pt x="2605" y="21498"/>
                  <a:pt x="2556" y="21513"/>
                </a:cubicBezTo>
                <a:cubicBezTo>
                  <a:pt x="2500" y="21530"/>
                  <a:pt x="2494" y="21542"/>
                  <a:pt x="2523" y="21569"/>
                </a:cubicBezTo>
                <a:cubicBezTo>
                  <a:pt x="2555" y="21597"/>
                  <a:pt x="3665" y="21600"/>
                  <a:pt x="11939" y="21600"/>
                </a:cubicBezTo>
                <a:lnTo>
                  <a:pt x="21319" y="21600"/>
                </a:lnTo>
                <a:lnTo>
                  <a:pt x="21319" y="21534"/>
                </a:lnTo>
                <a:cubicBezTo>
                  <a:pt x="21319" y="21498"/>
                  <a:pt x="21332" y="21453"/>
                  <a:pt x="21346" y="21433"/>
                </a:cubicBezTo>
                <a:cubicBezTo>
                  <a:pt x="21444" y="21288"/>
                  <a:pt x="21524" y="21143"/>
                  <a:pt x="21535" y="21095"/>
                </a:cubicBezTo>
                <a:cubicBezTo>
                  <a:pt x="21543" y="21064"/>
                  <a:pt x="21563" y="21015"/>
                  <a:pt x="21577" y="20987"/>
                </a:cubicBezTo>
                <a:cubicBezTo>
                  <a:pt x="21597" y="20947"/>
                  <a:pt x="21587" y="20930"/>
                  <a:pt x="21545" y="20907"/>
                </a:cubicBezTo>
                <a:cubicBezTo>
                  <a:pt x="21514" y="20890"/>
                  <a:pt x="21506" y="20872"/>
                  <a:pt x="21522" y="20865"/>
                </a:cubicBezTo>
                <a:cubicBezTo>
                  <a:pt x="21575" y="20840"/>
                  <a:pt x="21559" y="20357"/>
                  <a:pt x="21503" y="20322"/>
                </a:cubicBezTo>
                <a:cubicBezTo>
                  <a:pt x="21481" y="20308"/>
                  <a:pt x="21462" y="20270"/>
                  <a:pt x="21462" y="20238"/>
                </a:cubicBezTo>
                <a:cubicBezTo>
                  <a:pt x="21462" y="20204"/>
                  <a:pt x="21432" y="20161"/>
                  <a:pt x="21392" y="20134"/>
                </a:cubicBezTo>
                <a:cubicBezTo>
                  <a:pt x="21349" y="20103"/>
                  <a:pt x="21332" y="20069"/>
                  <a:pt x="21342" y="20043"/>
                </a:cubicBezTo>
                <a:cubicBezTo>
                  <a:pt x="21354" y="20008"/>
                  <a:pt x="21339" y="20001"/>
                  <a:pt x="21263" y="20001"/>
                </a:cubicBezTo>
                <a:cubicBezTo>
                  <a:pt x="21185" y="20001"/>
                  <a:pt x="21172" y="19994"/>
                  <a:pt x="21180" y="19952"/>
                </a:cubicBezTo>
                <a:cubicBezTo>
                  <a:pt x="21188" y="19910"/>
                  <a:pt x="21167" y="19896"/>
                  <a:pt x="21005" y="19855"/>
                </a:cubicBezTo>
                <a:cubicBezTo>
                  <a:pt x="20831" y="19811"/>
                  <a:pt x="20766" y="19809"/>
                  <a:pt x="20018" y="19810"/>
                </a:cubicBezTo>
                <a:cubicBezTo>
                  <a:pt x="19470" y="19810"/>
                  <a:pt x="19204" y="19817"/>
                  <a:pt x="19178" y="19834"/>
                </a:cubicBezTo>
                <a:cubicBezTo>
                  <a:pt x="19151" y="19851"/>
                  <a:pt x="19128" y="19852"/>
                  <a:pt x="19095" y="19837"/>
                </a:cubicBezTo>
                <a:cubicBezTo>
                  <a:pt x="19064" y="19824"/>
                  <a:pt x="18457" y="19813"/>
                  <a:pt x="17429" y="19810"/>
                </a:cubicBezTo>
                <a:cubicBezTo>
                  <a:pt x="15091" y="19802"/>
                  <a:pt x="14796" y="19797"/>
                  <a:pt x="14661" y="19768"/>
                </a:cubicBezTo>
                <a:cubicBezTo>
                  <a:pt x="14533" y="19740"/>
                  <a:pt x="14388" y="19645"/>
                  <a:pt x="14408" y="19604"/>
                </a:cubicBezTo>
                <a:cubicBezTo>
                  <a:pt x="14414" y="19590"/>
                  <a:pt x="14404" y="19566"/>
                  <a:pt x="14385" y="19548"/>
                </a:cubicBezTo>
                <a:cubicBezTo>
                  <a:pt x="14338" y="19506"/>
                  <a:pt x="14309" y="19359"/>
                  <a:pt x="14343" y="19343"/>
                </a:cubicBezTo>
                <a:cubicBezTo>
                  <a:pt x="14358" y="19336"/>
                  <a:pt x="14366" y="19320"/>
                  <a:pt x="14366" y="19308"/>
                </a:cubicBezTo>
                <a:cubicBezTo>
                  <a:pt x="14366" y="19296"/>
                  <a:pt x="14354" y="19290"/>
                  <a:pt x="14338" y="19298"/>
                </a:cubicBezTo>
                <a:cubicBezTo>
                  <a:pt x="14323" y="19305"/>
                  <a:pt x="14311" y="19310"/>
                  <a:pt x="14311" y="19304"/>
                </a:cubicBezTo>
                <a:cubicBezTo>
                  <a:pt x="14311" y="19299"/>
                  <a:pt x="14364" y="19265"/>
                  <a:pt x="14431" y="19231"/>
                </a:cubicBezTo>
                <a:cubicBezTo>
                  <a:pt x="14498" y="19198"/>
                  <a:pt x="14591" y="19147"/>
                  <a:pt x="14638" y="19116"/>
                </a:cubicBezTo>
                <a:cubicBezTo>
                  <a:pt x="14697" y="19079"/>
                  <a:pt x="14709" y="19075"/>
                  <a:pt x="14675" y="19106"/>
                </a:cubicBezTo>
                <a:cubicBezTo>
                  <a:pt x="14648" y="19131"/>
                  <a:pt x="14624" y="19166"/>
                  <a:pt x="14624" y="19183"/>
                </a:cubicBezTo>
                <a:cubicBezTo>
                  <a:pt x="14625" y="19203"/>
                  <a:pt x="14644" y="19198"/>
                  <a:pt x="14680" y="19165"/>
                </a:cubicBezTo>
                <a:cubicBezTo>
                  <a:pt x="14709" y="19138"/>
                  <a:pt x="14747" y="19116"/>
                  <a:pt x="14763" y="19116"/>
                </a:cubicBezTo>
                <a:cubicBezTo>
                  <a:pt x="14779" y="19116"/>
                  <a:pt x="14804" y="19104"/>
                  <a:pt x="14814" y="19092"/>
                </a:cubicBezTo>
                <a:cubicBezTo>
                  <a:pt x="14824" y="19080"/>
                  <a:pt x="14822" y="19073"/>
                  <a:pt x="14809" y="19075"/>
                </a:cubicBezTo>
                <a:cubicBezTo>
                  <a:pt x="14736" y="19084"/>
                  <a:pt x="14740" y="19066"/>
                  <a:pt x="14827" y="18998"/>
                </a:cubicBezTo>
                <a:cubicBezTo>
                  <a:pt x="14889" y="18950"/>
                  <a:pt x="14951" y="18921"/>
                  <a:pt x="14998" y="18921"/>
                </a:cubicBezTo>
                <a:cubicBezTo>
                  <a:pt x="15067" y="18921"/>
                  <a:pt x="15169" y="18859"/>
                  <a:pt x="15169" y="18817"/>
                </a:cubicBezTo>
                <a:cubicBezTo>
                  <a:pt x="15169" y="18807"/>
                  <a:pt x="15275" y="18736"/>
                  <a:pt x="15404" y="18660"/>
                </a:cubicBezTo>
                <a:cubicBezTo>
                  <a:pt x="15533" y="18584"/>
                  <a:pt x="15726" y="18464"/>
                  <a:pt x="15838" y="18392"/>
                </a:cubicBezTo>
                <a:cubicBezTo>
                  <a:pt x="15949" y="18320"/>
                  <a:pt x="16204" y="18160"/>
                  <a:pt x="16401" y="18037"/>
                </a:cubicBezTo>
                <a:cubicBezTo>
                  <a:pt x="16597" y="17913"/>
                  <a:pt x="16943" y="17682"/>
                  <a:pt x="17171" y="17525"/>
                </a:cubicBezTo>
                <a:cubicBezTo>
                  <a:pt x="17399" y="17368"/>
                  <a:pt x="17685" y="17181"/>
                  <a:pt x="17803" y="17110"/>
                </a:cubicBezTo>
                <a:cubicBezTo>
                  <a:pt x="17921" y="17039"/>
                  <a:pt x="18124" y="16903"/>
                  <a:pt x="18255" y="16807"/>
                </a:cubicBezTo>
                <a:cubicBezTo>
                  <a:pt x="18387" y="16711"/>
                  <a:pt x="18504" y="16633"/>
                  <a:pt x="18518" y="16633"/>
                </a:cubicBezTo>
                <a:cubicBezTo>
                  <a:pt x="18532" y="16633"/>
                  <a:pt x="18546" y="16616"/>
                  <a:pt x="18546" y="16598"/>
                </a:cubicBezTo>
                <a:cubicBezTo>
                  <a:pt x="18546" y="16580"/>
                  <a:pt x="18558" y="16567"/>
                  <a:pt x="18574" y="16567"/>
                </a:cubicBezTo>
                <a:cubicBezTo>
                  <a:pt x="18612" y="16567"/>
                  <a:pt x="19412" y="15954"/>
                  <a:pt x="19588" y="15790"/>
                </a:cubicBezTo>
                <a:cubicBezTo>
                  <a:pt x="19667" y="15716"/>
                  <a:pt x="19766" y="15630"/>
                  <a:pt x="19805" y="15598"/>
                </a:cubicBezTo>
                <a:cubicBezTo>
                  <a:pt x="19844" y="15567"/>
                  <a:pt x="19873" y="15535"/>
                  <a:pt x="19875" y="15529"/>
                </a:cubicBezTo>
                <a:cubicBezTo>
                  <a:pt x="19882" y="15492"/>
                  <a:pt x="20028" y="15295"/>
                  <a:pt x="20078" y="15253"/>
                </a:cubicBezTo>
                <a:cubicBezTo>
                  <a:pt x="20110" y="15226"/>
                  <a:pt x="20154" y="15169"/>
                  <a:pt x="20174" y="15125"/>
                </a:cubicBezTo>
                <a:cubicBezTo>
                  <a:pt x="20195" y="15080"/>
                  <a:pt x="20227" y="15014"/>
                  <a:pt x="20248" y="14978"/>
                </a:cubicBezTo>
                <a:cubicBezTo>
                  <a:pt x="20270" y="14943"/>
                  <a:pt x="20345" y="14774"/>
                  <a:pt x="20414" y="14602"/>
                </a:cubicBezTo>
                <a:cubicBezTo>
                  <a:pt x="20560" y="14240"/>
                  <a:pt x="20595" y="14022"/>
                  <a:pt x="20548" y="13728"/>
                </a:cubicBezTo>
                <a:cubicBezTo>
                  <a:pt x="20501" y="13427"/>
                  <a:pt x="20500" y="13382"/>
                  <a:pt x="20548" y="13355"/>
                </a:cubicBezTo>
                <a:cubicBezTo>
                  <a:pt x="20572" y="13341"/>
                  <a:pt x="20595" y="13300"/>
                  <a:pt x="20599" y="13261"/>
                </a:cubicBezTo>
                <a:cubicBezTo>
                  <a:pt x="20603" y="13222"/>
                  <a:pt x="20620" y="13181"/>
                  <a:pt x="20636" y="13174"/>
                </a:cubicBezTo>
                <a:cubicBezTo>
                  <a:pt x="20653" y="13166"/>
                  <a:pt x="20659" y="13118"/>
                  <a:pt x="20650" y="13055"/>
                </a:cubicBezTo>
                <a:cubicBezTo>
                  <a:pt x="20641" y="12997"/>
                  <a:pt x="20629" y="12702"/>
                  <a:pt x="20622" y="12401"/>
                </a:cubicBezTo>
                <a:cubicBezTo>
                  <a:pt x="20615" y="12099"/>
                  <a:pt x="20604" y="11852"/>
                  <a:pt x="20599" y="11850"/>
                </a:cubicBezTo>
                <a:cubicBezTo>
                  <a:pt x="20594" y="11848"/>
                  <a:pt x="20533" y="11817"/>
                  <a:pt x="20465" y="11784"/>
                </a:cubicBezTo>
                <a:cubicBezTo>
                  <a:pt x="20221" y="11666"/>
                  <a:pt x="20169" y="11661"/>
                  <a:pt x="19321" y="11662"/>
                </a:cubicBezTo>
                <a:cubicBezTo>
                  <a:pt x="18639" y="11663"/>
                  <a:pt x="18541" y="11659"/>
                  <a:pt x="18555" y="11631"/>
                </a:cubicBezTo>
                <a:cubicBezTo>
                  <a:pt x="18564" y="11612"/>
                  <a:pt x="18548" y="11586"/>
                  <a:pt x="18514" y="11568"/>
                </a:cubicBezTo>
                <a:cubicBezTo>
                  <a:pt x="18481" y="11551"/>
                  <a:pt x="18461" y="11526"/>
                  <a:pt x="18472" y="11512"/>
                </a:cubicBezTo>
                <a:cubicBezTo>
                  <a:pt x="18484" y="11498"/>
                  <a:pt x="18476" y="11489"/>
                  <a:pt x="18454" y="11491"/>
                </a:cubicBezTo>
                <a:cubicBezTo>
                  <a:pt x="18345" y="11503"/>
                  <a:pt x="18281" y="11491"/>
                  <a:pt x="18297" y="11460"/>
                </a:cubicBezTo>
                <a:cubicBezTo>
                  <a:pt x="18309" y="11436"/>
                  <a:pt x="18294" y="11425"/>
                  <a:pt x="18228" y="11425"/>
                </a:cubicBezTo>
                <a:cubicBezTo>
                  <a:pt x="18148" y="11425"/>
                  <a:pt x="18142" y="11422"/>
                  <a:pt x="18158" y="11373"/>
                </a:cubicBezTo>
                <a:cubicBezTo>
                  <a:pt x="18169" y="11340"/>
                  <a:pt x="18163" y="11317"/>
                  <a:pt x="18144" y="11317"/>
                </a:cubicBezTo>
                <a:cubicBezTo>
                  <a:pt x="18127" y="11317"/>
                  <a:pt x="18123" y="11330"/>
                  <a:pt x="18135" y="11345"/>
                </a:cubicBezTo>
                <a:cubicBezTo>
                  <a:pt x="18169" y="11387"/>
                  <a:pt x="17513" y="10882"/>
                  <a:pt x="17471" y="10833"/>
                </a:cubicBezTo>
                <a:cubicBezTo>
                  <a:pt x="17438" y="10795"/>
                  <a:pt x="17349" y="10542"/>
                  <a:pt x="17116" y="9826"/>
                </a:cubicBezTo>
                <a:cubicBezTo>
                  <a:pt x="17083" y="9725"/>
                  <a:pt x="17049" y="9564"/>
                  <a:pt x="17042" y="9468"/>
                </a:cubicBezTo>
                <a:cubicBezTo>
                  <a:pt x="17035" y="9371"/>
                  <a:pt x="17016" y="9207"/>
                  <a:pt x="17000" y="9102"/>
                </a:cubicBezTo>
                <a:cubicBezTo>
                  <a:pt x="16972" y="8914"/>
                  <a:pt x="16964" y="8069"/>
                  <a:pt x="16991" y="8151"/>
                </a:cubicBezTo>
                <a:cubicBezTo>
                  <a:pt x="16999" y="8174"/>
                  <a:pt x="17025" y="8208"/>
                  <a:pt x="17046" y="8224"/>
                </a:cubicBezTo>
                <a:cubicBezTo>
                  <a:pt x="17078" y="8248"/>
                  <a:pt x="17079" y="8224"/>
                  <a:pt x="17065" y="8095"/>
                </a:cubicBezTo>
                <a:cubicBezTo>
                  <a:pt x="17052" y="7980"/>
                  <a:pt x="17059" y="7944"/>
                  <a:pt x="17083" y="7956"/>
                </a:cubicBezTo>
                <a:cubicBezTo>
                  <a:pt x="17103" y="7965"/>
                  <a:pt x="17120" y="7958"/>
                  <a:pt x="17130" y="7935"/>
                </a:cubicBezTo>
                <a:cubicBezTo>
                  <a:pt x="17179" y="7820"/>
                  <a:pt x="17208" y="7778"/>
                  <a:pt x="17231" y="7789"/>
                </a:cubicBezTo>
                <a:cubicBezTo>
                  <a:pt x="17245" y="7795"/>
                  <a:pt x="17258" y="7773"/>
                  <a:pt x="17259" y="7740"/>
                </a:cubicBezTo>
                <a:cubicBezTo>
                  <a:pt x="17260" y="7687"/>
                  <a:pt x="17265" y="7684"/>
                  <a:pt x="17286" y="7722"/>
                </a:cubicBezTo>
                <a:cubicBezTo>
                  <a:pt x="17306" y="7757"/>
                  <a:pt x="17312" y="7749"/>
                  <a:pt x="17314" y="7684"/>
                </a:cubicBezTo>
                <a:cubicBezTo>
                  <a:pt x="17315" y="7629"/>
                  <a:pt x="17327" y="7604"/>
                  <a:pt x="17356" y="7604"/>
                </a:cubicBezTo>
                <a:cubicBezTo>
                  <a:pt x="17382" y="7604"/>
                  <a:pt x="17403" y="7570"/>
                  <a:pt x="17416" y="7507"/>
                </a:cubicBezTo>
                <a:cubicBezTo>
                  <a:pt x="17426" y="7453"/>
                  <a:pt x="17448" y="7409"/>
                  <a:pt x="17462" y="7409"/>
                </a:cubicBezTo>
                <a:cubicBezTo>
                  <a:pt x="17476" y="7409"/>
                  <a:pt x="17485" y="7391"/>
                  <a:pt x="17485" y="7371"/>
                </a:cubicBezTo>
                <a:cubicBezTo>
                  <a:pt x="17485" y="7338"/>
                  <a:pt x="17493" y="7336"/>
                  <a:pt x="17517" y="7364"/>
                </a:cubicBezTo>
                <a:cubicBezTo>
                  <a:pt x="17532" y="7382"/>
                  <a:pt x="17544" y="7388"/>
                  <a:pt x="17545" y="7378"/>
                </a:cubicBezTo>
                <a:cubicBezTo>
                  <a:pt x="17545" y="7367"/>
                  <a:pt x="17561" y="7372"/>
                  <a:pt x="17582" y="7385"/>
                </a:cubicBezTo>
                <a:cubicBezTo>
                  <a:pt x="17609" y="7402"/>
                  <a:pt x="17624" y="7392"/>
                  <a:pt x="17651" y="7346"/>
                </a:cubicBezTo>
                <a:cubicBezTo>
                  <a:pt x="17670" y="7313"/>
                  <a:pt x="17718" y="7276"/>
                  <a:pt x="17757" y="7263"/>
                </a:cubicBezTo>
                <a:cubicBezTo>
                  <a:pt x="17796" y="7249"/>
                  <a:pt x="17831" y="7222"/>
                  <a:pt x="17831" y="7203"/>
                </a:cubicBezTo>
                <a:cubicBezTo>
                  <a:pt x="17831" y="7185"/>
                  <a:pt x="17840" y="7172"/>
                  <a:pt x="17854" y="7172"/>
                </a:cubicBezTo>
                <a:cubicBezTo>
                  <a:pt x="17867" y="7172"/>
                  <a:pt x="17901" y="7115"/>
                  <a:pt x="17928" y="7047"/>
                </a:cubicBezTo>
                <a:cubicBezTo>
                  <a:pt x="17954" y="6978"/>
                  <a:pt x="17987" y="6907"/>
                  <a:pt x="18001" y="6887"/>
                </a:cubicBezTo>
                <a:cubicBezTo>
                  <a:pt x="18016" y="6866"/>
                  <a:pt x="18029" y="6834"/>
                  <a:pt x="18029" y="6817"/>
                </a:cubicBezTo>
                <a:cubicBezTo>
                  <a:pt x="18029" y="6800"/>
                  <a:pt x="18044" y="6780"/>
                  <a:pt x="18061" y="6772"/>
                </a:cubicBezTo>
                <a:cubicBezTo>
                  <a:pt x="18083" y="6762"/>
                  <a:pt x="18088" y="6771"/>
                  <a:pt x="18075" y="6806"/>
                </a:cubicBezTo>
                <a:cubicBezTo>
                  <a:pt x="18060" y="6846"/>
                  <a:pt x="18061" y="6849"/>
                  <a:pt x="18085" y="6824"/>
                </a:cubicBezTo>
                <a:cubicBezTo>
                  <a:pt x="18101" y="6806"/>
                  <a:pt x="18117" y="6775"/>
                  <a:pt x="18117" y="6754"/>
                </a:cubicBezTo>
                <a:cubicBezTo>
                  <a:pt x="18117" y="6733"/>
                  <a:pt x="18130" y="6720"/>
                  <a:pt x="18149" y="6723"/>
                </a:cubicBezTo>
                <a:cubicBezTo>
                  <a:pt x="18168" y="6726"/>
                  <a:pt x="18190" y="6707"/>
                  <a:pt x="18195" y="6681"/>
                </a:cubicBezTo>
                <a:lnTo>
                  <a:pt x="18204" y="6632"/>
                </a:lnTo>
                <a:lnTo>
                  <a:pt x="18264" y="6678"/>
                </a:lnTo>
                <a:cubicBezTo>
                  <a:pt x="18319" y="6719"/>
                  <a:pt x="18330" y="6721"/>
                  <a:pt x="18361" y="6688"/>
                </a:cubicBezTo>
                <a:cubicBezTo>
                  <a:pt x="18380" y="6668"/>
                  <a:pt x="18402" y="6603"/>
                  <a:pt x="18412" y="6542"/>
                </a:cubicBezTo>
                <a:cubicBezTo>
                  <a:pt x="18432" y="6413"/>
                  <a:pt x="18527" y="6315"/>
                  <a:pt x="18555" y="6395"/>
                </a:cubicBezTo>
                <a:cubicBezTo>
                  <a:pt x="18572" y="6444"/>
                  <a:pt x="18629" y="6431"/>
                  <a:pt x="18629" y="6378"/>
                </a:cubicBezTo>
                <a:cubicBezTo>
                  <a:pt x="18629" y="6326"/>
                  <a:pt x="18726" y="6251"/>
                  <a:pt x="18781" y="6260"/>
                </a:cubicBezTo>
                <a:cubicBezTo>
                  <a:pt x="18812" y="6264"/>
                  <a:pt x="18843" y="6245"/>
                  <a:pt x="18864" y="6211"/>
                </a:cubicBezTo>
                <a:cubicBezTo>
                  <a:pt x="18882" y="6181"/>
                  <a:pt x="18906" y="6163"/>
                  <a:pt x="18920" y="6169"/>
                </a:cubicBezTo>
                <a:cubicBezTo>
                  <a:pt x="18933" y="6175"/>
                  <a:pt x="18956" y="6158"/>
                  <a:pt x="18970" y="6131"/>
                </a:cubicBezTo>
                <a:cubicBezTo>
                  <a:pt x="18996" y="6082"/>
                  <a:pt x="19001" y="6081"/>
                  <a:pt x="19003" y="6127"/>
                </a:cubicBezTo>
                <a:cubicBezTo>
                  <a:pt x="19004" y="6153"/>
                  <a:pt x="19014" y="6175"/>
                  <a:pt x="19026" y="6179"/>
                </a:cubicBezTo>
                <a:cubicBezTo>
                  <a:pt x="19037" y="6183"/>
                  <a:pt x="19079" y="6228"/>
                  <a:pt x="19123" y="6277"/>
                </a:cubicBezTo>
                <a:cubicBezTo>
                  <a:pt x="19249" y="6417"/>
                  <a:pt x="19367" y="6493"/>
                  <a:pt x="19409" y="6462"/>
                </a:cubicBezTo>
                <a:cubicBezTo>
                  <a:pt x="19442" y="6436"/>
                  <a:pt x="19414" y="6366"/>
                  <a:pt x="19316" y="6242"/>
                </a:cubicBezTo>
                <a:cubicBezTo>
                  <a:pt x="19302" y="6224"/>
                  <a:pt x="19265" y="6176"/>
                  <a:pt x="19238" y="6134"/>
                </a:cubicBezTo>
                <a:cubicBezTo>
                  <a:pt x="19211" y="6093"/>
                  <a:pt x="19170" y="6039"/>
                  <a:pt x="19146" y="6016"/>
                </a:cubicBezTo>
                <a:cubicBezTo>
                  <a:pt x="19103" y="5974"/>
                  <a:pt x="19105" y="5972"/>
                  <a:pt x="19159" y="6005"/>
                </a:cubicBezTo>
                <a:cubicBezTo>
                  <a:pt x="19293" y="6086"/>
                  <a:pt x="19316" y="6065"/>
                  <a:pt x="19201" y="5967"/>
                </a:cubicBezTo>
                <a:cubicBezTo>
                  <a:pt x="19045" y="5833"/>
                  <a:pt x="18947" y="5682"/>
                  <a:pt x="18952" y="5587"/>
                </a:cubicBezTo>
                <a:cubicBezTo>
                  <a:pt x="18955" y="5522"/>
                  <a:pt x="18959" y="5516"/>
                  <a:pt x="18993" y="5542"/>
                </a:cubicBezTo>
                <a:cubicBezTo>
                  <a:pt x="19054" y="5588"/>
                  <a:pt x="19073" y="5578"/>
                  <a:pt x="19026" y="5525"/>
                </a:cubicBezTo>
                <a:cubicBezTo>
                  <a:pt x="18988" y="5482"/>
                  <a:pt x="18988" y="5472"/>
                  <a:pt x="19039" y="5427"/>
                </a:cubicBezTo>
                <a:cubicBezTo>
                  <a:pt x="19095" y="5379"/>
                  <a:pt x="19165" y="5358"/>
                  <a:pt x="19132" y="5399"/>
                </a:cubicBezTo>
                <a:cubicBezTo>
                  <a:pt x="19123" y="5410"/>
                  <a:pt x="19143" y="5412"/>
                  <a:pt x="19173" y="5406"/>
                </a:cubicBezTo>
                <a:cubicBezTo>
                  <a:pt x="19209" y="5399"/>
                  <a:pt x="19240" y="5411"/>
                  <a:pt x="19261" y="5441"/>
                </a:cubicBezTo>
                <a:cubicBezTo>
                  <a:pt x="19279" y="5466"/>
                  <a:pt x="19312" y="5486"/>
                  <a:pt x="19335" y="5486"/>
                </a:cubicBezTo>
                <a:cubicBezTo>
                  <a:pt x="19358" y="5486"/>
                  <a:pt x="19376" y="5495"/>
                  <a:pt x="19376" y="5504"/>
                </a:cubicBezTo>
                <a:cubicBezTo>
                  <a:pt x="19376" y="5522"/>
                  <a:pt x="19591" y="5607"/>
                  <a:pt x="19676" y="5622"/>
                </a:cubicBezTo>
                <a:cubicBezTo>
                  <a:pt x="19899" y="5663"/>
                  <a:pt x="19894" y="5665"/>
                  <a:pt x="19884" y="5605"/>
                </a:cubicBezTo>
                <a:cubicBezTo>
                  <a:pt x="19878" y="5574"/>
                  <a:pt x="19851" y="5539"/>
                  <a:pt x="19828" y="5528"/>
                </a:cubicBezTo>
                <a:cubicBezTo>
                  <a:pt x="19795" y="5512"/>
                  <a:pt x="19800" y="5507"/>
                  <a:pt x="19842" y="5507"/>
                </a:cubicBezTo>
                <a:cubicBezTo>
                  <a:pt x="19883" y="5507"/>
                  <a:pt x="19889" y="5493"/>
                  <a:pt x="19884" y="5434"/>
                </a:cubicBezTo>
                <a:cubicBezTo>
                  <a:pt x="19880" y="5393"/>
                  <a:pt x="19886" y="5354"/>
                  <a:pt x="19893" y="5350"/>
                </a:cubicBezTo>
                <a:cubicBezTo>
                  <a:pt x="19980" y="5309"/>
                  <a:pt x="20045" y="5291"/>
                  <a:pt x="20105" y="5291"/>
                </a:cubicBezTo>
                <a:cubicBezTo>
                  <a:pt x="20168" y="5291"/>
                  <a:pt x="20171" y="5287"/>
                  <a:pt x="20147" y="5253"/>
                </a:cubicBezTo>
                <a:cubicBezTo>
                  <a:pt x="20114" y="5206"/>
                  <a:pt x="20132" y="5183"/>
                  <a:pt x="20207" y="5183"/>
                </a:cubicBezTo>
                <a:cubicBezTo>
                  <a:pt x="20236" y="5183"/>
                  <a:pt x="20262" y="5178"/>
                  <a:pt x="20262" y="5169"/>
                </a:cubicBezTo>
                <a:cubicBezTo>
                  <a:pt x="20261" y="5152"/>
                  <a:pt x="20104" y="5050"/>
                  <a:pt x="19953" y="4971"/>
                </a:cubicBezTo>
                <a:cubicBezTo>
                  <a:pt x="19902" y="4944"/>
                  <a:pt x="19866" y="4915"/>
                  <a:pt x="19875" y="4904"/>
                </a:cubicBezTo>
                <a:cubicBezTo>
                  <a:pt x="19891" y="4884"/>
                  <a:pt x="19716" y="4772"/>
                  <a:pt x="19667" y="4772"/>
                </a:cubicBezTo>
                <a:cubicBezTo>
                  <a:pt x="19616" y="4772"/>
                  <a:pt x="19421" y="4615"/>
                  <a:pt x="19459" y="4605"/>
                </a:cubicBezTo>
                <a:cubicBezTo>
                  <a:pt x="19479" y="4600"/>
                  <a:pt x="19507" y="4608"/>
                  <a:pt x="19519" y="4622"/>
                </a:cubicBezTo>
                <a:cubicBezTo>
                  <a:pt x="19532" y="4638"/>
                  <a:pt x="19538" y="4627"/>
                  <a:pt x="19538" y="4591"/>
                </a:cubicBezTo>
                <a:cubicBezTo>
                  <a:pt x="19538" y="4550"/>
                  <a:pt x="19532" y="4539"/>
                  <a:pt x="19515" y="4560"/>
                </a:cubicBezTo>
                <a:cubicBezTo>
                  <a:pt x="19501" y="4576"/>
                  <a:pt x="19492" y="4578"/>
                  <a:pt x="19492" y="4567"/>
                </a:cubicBezTo>
                <a:cubicBezTo>
                  <a:pt x="19492" y="4490"/>
                  <a:pt x="19647" y="4474"/>
                  <a:pt x="20078" y="4504"/>
                </a:cubicBezTo>
                <a:cubicBezTo>
                  <a:pt x="20407" y="4527"/>
                  <a:pt x="20914" y="4457"/>
                  <a:pt x="21023" y="4375"/>
                </a:cubicBezTo>
                <a:cubicBezTo>
                  <a:pt x="21052" y="4354"/>
                  <a:pt x="20979" y="4347"/>
                  <a:pt x="20668" y="4344"/>
                </a:cubicBezTo>
                <a:cubicBezTo>
                  <a:pt x="20254" y="4339"/>
                  <a:pt x="20088" y="4323"/>
                  <a:pt x="20087" y="4288"/>
                </a:cubicBezTo>
                <a:cubicBezTo>
                  <a:pt x="20086" y="4276"/>
                  <a:pt x="20067" y="4259"/>
                  <a:pt x="20045" y="4250"/>
                </a:cubicBezTo>
                <a:cubicBezTo>
                  <a:pt x="19975" y="4220"/>
                  <a:pt x="20032" y="4099"/>
                  <a:pt x="20179" y="3974"/>
                </a:cubicBezTo>
                <a:cubicBezTo>
                  <a:pt x="20255" y="3910"/>
                  <a:pt x="20317" y="3841"/>
                  <a:pt x="20317" y="3821"/>
                </a:cubicBezTo>
                <a:cubicBezTo>
                  <a:pt x="20317" y="3801"/>
                  <a:pt x="20275" y="3768"/>
                  <a:pt x="20221" y="3748"/>
                </a:cubicBezTo>
                <a:cubicBezTo>
                  <a:pt x="20167" y="3729"/>
                  <a:pt x="20116" y="3704"/>
                  <a:pt x="20110" y="3689"/>
                </a:cubicBezTo>
                <a:cubicBezTo>
                  <a:pt x="20098" y="3663"/>
                  <a:pt x="20224" y="3494"/>
                  <a:pt x="20267" y="3480"/>
                </a:cubicBezTo>
                <a:cubicBezTo>
                  <a:pt x="20279" y="3476"/>
                  <a:pt x="20285" y="3466"/>
                  <a:pt x="20276" y="3455"/>
                </a:cubicBezTo>
                <a:cubicBezTo>
                  <a:pt x="20267" y="3445"/>
                  <a:pt x="20281" y="3441"/>
                  <a:pt x="20308" y="3448"/>
                </a:cubicBezTo>
                <a:cubicBezTo>
                  <a:pt x="20339" y="3457"/>
                  <a:pt x="20348" y="3456"/>
                  <a:pt x="20336" y="3442"/>
                </a:cubicBezTo>
                <a:cubicBezTo>
                  <a:pt x="20326" y="3429"/>
                  <a:pt x="20342" y="3405"/>
                  <a:pt x="20368" y="3389"/>
                </a:cubicBezTo>
                <a:cubicBezTo>
                  <a:pt x="20410" y="3364"/>
                  <a:pt x="20412" y="3365"/>
                  <a:pt x="20391" y="3393"/>
                </a:cubicBezTo>
                <a:cubicBezTo>
                  <a:pt x="20377" y="3412"/>
                  <a:pt x="20376" y="3417"/>
                  <a:pt x="20391" y="3407"/>
                </a:cubicBezTo>
                <a:cubicBezTo>
                  <a:pt x="20406" y="3397"/>
                  <a:pt x="20419" y="3380"/>
                  <a:pt x="20419" y="3372"/>
                </a:cubicBezTo>
                <a:cubicBezTo>
                  <a:pt x="20419" y="3364"/>
                  <a:pt x="20454" y="3324"/>
                  <a:pt x="20497" y="3281"/>
                </a:cubicBezTo>
                <a:cubicBezTo>
                  <a:pt x="20586" y="3194"/>
                  <a:pt x="20598" y="3152"/>
                  <a:pt x="20534" y="3152"/>
                </a:cubicBezTo>
                <a:cubicBezTo>
                  <a:pt x="20489" y="3152"/>
                  <a:pt x="20488" y="3126"/>
                  <a:pt x="20548" y="2856"/>
                </a:cubicBezTo>
                <a:cubicBezTo>
                  <a:pt x="20562" y="2793"/>
                  <a:pt x="20570" y="2730"/>
                  <a:pt x="20567" y="2717"/>
                </a:cubicBezTo>
                <a:cubicBezTo>
                  <a:pt x="20563" y="2704"/>
                  <a:pt x="20592" y="2686"/>
                  <a:pt x="20631" y="2679"/>
                </a:cubicBezTo>
                <a:cubicBezTo>
                  <a:pt x="20697" y="2666"/>
                  <a:pt x="20708" y="2652"/>
                  <a:pt x="20696" y="2567"/>
                </a:cubicBezTo>
                <a:cubicBezTo>
                  <a:pt x="20694" y="2554"/>
                  <a:pt x="20667" y="2549"/>
                  <a:pt x="20640" y="2557"/>
                </a:cubicBezTo>
                <a:cubicBezTo>
                  <a:pt x="20596" y="2570"/>
                  <a:pt x="20599" y="2567"/>
                  <a:pt x="20645" y="2529"/>
                </a:cubicBezTo>
                <a:cubicBezTo>
                  <a:pt x="20694" y="2488"/>
                  <a:pt x="20690" y="2488"/>
                  <a:pt x="20603" y="2473"/>
                </a:cubicBezTo>
                <a:cubicBezTo>
                  <a:pt x="20544" y="2463"/>
                  <a:pt x="20520" y="2448"/>
                  <a:pt x="20530" y="2428"/>
                </a:cubicBezTo>
                <a:cubicBezTo>
                  <a:pt x="20538" y="2412"/>
                  <a:pt x="20531" y="2393"/>
                  <a:pt x="20516" y="2386"/>
                </a:cubicBezTo>
                <a:cubicBezTo>
                  <a:pt x="20468" y="2364"/>
                  <a:pt x="20489" y="2307"/>
                  <a:pt x="20548" y="2296"/>
                </a:cubicBezTo>
                <a:cubicBezTo>
                  <a:pt x="20579" y="2289"/>
                  <a:pt x="20598" y="2278"/>
                  <a:pt x="20590" y="2268"/>
                </a:cubicBezTo>
                <a:cubicBezTo>
                  <a:pt x="20581" y="2257"/>
                  <a:pt x="20610" y="2240"/>
                  <a:pt x="20654" y="2233"/>
                </a:cubicBezTo>
                <a:cubicBezTo>
                  <a:pt x="20698" y="2226"/>
                  <a:pt x="20761" y="2212"/>
                  <a:pt x="20793" y="2201"/>
                </a:cubicBezTo>
                <a:cubicBezTo>
                  <a:pt x="20824" y="2191"/>
                  <a:pt x="20930" y="2178"/>
                  <a:pt x="21032" y="2170"/>
                </a:cubicBezTo>
                <a:cubicBezTo>
                  <a:pt x="21213" y="2157"/>
                  <a:pt x="21278" y="2142"/>
                  <a:pt x="21549" y="2045"/>
                </a:cubicBezTo>
                <a:cubicBezTo>
                  <a:pt x="21568" y="2038"/>
                  <a:pt x="21571" y="2033"/>
                  <a:pt x="21586" y="2027"/>
                </a:cubicBezTo>
                <a:lnTo>
                  <a:pt x="21586" y="1867"/>
                </a:lnTo>
                <a:cubicBezTo>
                  <a:pt x="21579" y="1864"/>
                  <a:pt x="21555" y="1864"/>
                  <a:pt x="21558" y="1860"/>
                </a:cubicBezTo>
                <a:cubicBezTo>
                  <a:pt x="21567" y="1850"/>
                  <a:pt x="21483" y="1841"/>
                  <a:pt x="21369" y="1839"/>
                </a:cubicBezTo>
                <a:cubicBezTo>
                  <a:pt x="21160" y="1836"/>
                  <a:pt x="20834" y="1779"/>
                  <a:pt x="20834" y="1745"/>
                </a:cubicBezTo>
                <a:cubicBezTo>
                  <a:pt x="20834" y="1735"/>
                  <a:pt x="20852" y="1721"/>
                  <a:pt x="20876" y="1714"/>
                </a:cubicBezTo>
                <a:cubicBezTo>
                  <a:pt x="20899" y="1707"/>
                  <a:pt x="20917" y="1685"/>
                  <a:pt x="20917" y="1665"/>
                </a:cubicBezTo>
                <a:cubicBezTo>
                  <a:pt x="20917" y="1645"/>
                  <a:pt x="20940" y="1614"/>
                  <a:pt x="20968" y="1595"/>
                </a:cubicBezTo>
                <a:cubicBezTo>
                  <a:pt x="21063" y="1531"/>
                  <a:pt x="21119" y="1471"/>
                  <a:pt x="21088" y="1463"/>
                </a:cubicBezTo>
                <a:cubicBezTo>
                  <a:pt x="21071" y="1459"/>
                  <a:pt x="21100" y="1433"/>
                  <a:pt x="21157" y="1404"/>
                </a:cubicBezTo>
                <a:cubicBezTo>
                  <a:pt x="21281" y="1340"/>
                  <a:pt x="21291" y="1315"/>
                  <a:pt x="21185" y="1324"/>
                </a:cubicBezTo>
                <a:cubicBezTo>
                  <a:pt x="21117" y="1329"/>
                  <a:pt x="21108" y="1320"/>
                  <a:pt x="21106" y="1268"/>
                </a:cubicBezTo>
                <a:cubicBezTo>
                  <a:pt x="21105" y="1218"/>
                  <a:pt x="21112" y="1211"/>
                  <a:pt x="21162" y="1223"/>
                </a:cubicBezTo>
                <a:cubicBezTo>
                  <a:pt x="21212" y="1235"/>
                  <a:pt x="21212" y="1234"/>
                  <a:pt x="21180" y="1205"/>
                </a:cubicBezTo>
                <a:cubicBezTo>
                  <a:pt x="21152" y="1179"/>
                  <a:pt x="21154" y="1165"/>
                  <a:pt x="21180" y="1153"/>
                </a:cubicBezTo>
                <a:cubicBezTo>
                  <a:pt x="21202" y="1143"/>
                  <a:pt x="21207" y="1148"/>
                  <a:pt x="21194" y="1163"/>
                </a:cubicBezTo>
                <a:cubicBezTo>
                  <a:pt x="21164" y="1200"/>
                  <a:pt x="21222" y="1194"/>
                  <a:pt x="21263" y="1156"/>
                </a:cubicBezTo>
                <a:cubicBezTo>
                  <a:pt x="21297" y="1126"/>
                  <a:pt x="21283" y="1112"/>
                  <a:pt x="21222" y="1122"/>
                </a:cubicBezTo>
                <a:cubicBezTo>
                  <a:pt x="21206" y="1124"/>
                  <a:pt x="21213" y="1109"/>
                  <a:pt x="21240" y="1087"/>
                </a:cubicBezTo>
                <a:cubicBezTo>
                  <a:pt x="21267" y="1064"/>
                  <a:pt x="21291" y="1030"/>
                  <a:pt x="21291" y="1014"/>
                </a:cubicBezTo>
                <a:cubicBezTo>
                  <a:pt x="21291" y="997"/>
                  <a:pt x="21215" y="1044"/>
                  <a:pt x="21120" y="1115"/>
                </a:cubicBezTo>
                <a:cubicBezTo>
                  <a:pt x="21025" y="1186"/>
                  <a:pt x="20952" y="1224"/>
                  <a:pt x="20963" y="1202"/>
                </a:cubicBezTo>
                <a:cubicBezTo>
                  <a:pt x="20980" y="1169"/>
                  <a:pt x="20974" y="1162"/>
                  <a:pt x="20926" y="1174"/>
                </a:cubicBezTo>
                <a:cubicBezTo>
                  <a:pt x="20885" y="1184"/>
                  <a:pt x="20831" y="1165"/>
                  <a:pt x="20737" y="1111"/>
                </a:cubicBezTo>
                <a:cubicBezTo>
                  <a:pt x="20595" y="1029"/>
                  <a:pt x="20434" y="907"/>
                  <a:pt x="20433" y="878"/>
                </a:cubicBezTo>
                <a:cubicBezTo>
                  <a:pt x="20432" y="868"/>
                  <a:pt x="20409" y="835"/>
                  <a:pt x="20377" y="805"/>
                </a:cubicBezTo>
                <a:cubicBezTo>
                  <a:pt x="20311" y="741"/>
                  <a:pt x="20293" y="528"/>
                  <a:pt x="20354" y="512"/>
                </a:cubicBezTo>
                <a:cubicBezTo>
                  <a:pt x="20383" y="505"/>
                  <a:pt x="20382" y="496"/>
                  <a:pt x="20354" y="470"/>
                </a:cubicBezTo>
                <a:cubicBezTo>
                  <a:pt x="20313" y="433"/>
                  <a:pt x="20331" y="373"/>
                  <a:pt x="20442" y="185"/>
                </a:cubicBezTo>
                <a:cubicBezTo>
                  <a:pt x="20483" y="115"/>
                  <a:pt x="20520" y="48"/>
                  <a:pt x="20520" y="31"/>
                </a:cubicBezTo>
                <a:cubicBezTo>
                  <a:pt x="20520" y="6"/>
                  <a:pt x="19928" y="0"/>
                  <a:pt x="16728" y="0"/>
                </a:cubicBezTo>
                <a:lnTo>
                  <a:pt x="12936" y="0"/>
                </a:lnTo>
                <a:close/>
                <a:moveTo>
                  <a:pt x="12392" y="2087"/>
                </a:moveTo>
                <a:cubicBezTo>
                  <a:pt x="12384" y="2081"/>
                  <a:pt x="12348" y="2091"/>
                  <a:pt x="12308" y="2107"/>
                </a:cubicBezTo>
                <a:cubicBezTo>
                  <a:pt x="12267" y="2125"/>
                  <a:pt x="12256" y="2139"/>
                  <a:pt x="12281" y="2139"/>
                </a:cubicBezTo>
                <a:cubicBezTo>
                  <a:pt x="12332" y="2139"/>
                  <a:pt x="12411" y="2101"/>
                  <a:pt x="12392" y="2087"/>
                </a:cubicBezTo>
                <a:close/>
                <a:moveTo>
                  <a:pt x="19759" y="2936"/>
                </a:moveTo>
                <a:cubicBezTo>
                  <a:pt x="19847" y="2936"/>
                  <a:pt x="19939" y="2947"/>
                  <a:pt x="19967" y="2957"/>
                </a:cubicBezTo>
                <a:cubicBezTo>
                  <a:pt x="19994" y="2968"/>
                  <a:pt x="20062" y="2992"/>
                  <a:pt x="20114" y="3013"/>
                </a:cubicBezTo>
                <a:cubicBezTo>
                  <a:pt x="20198" y="3046"/>
                  <a:pt x="20219" y="3046"/>
                  <a:pt x="20285" y="3020"/>
                </a:cubicBezTo>
                <a:cubicBezTo>
                  <a:pt x="20327" y="3004"/>
                  <a:pt x="20370" y="2983"/>
                  <a:pt x="20382" y="2971"/>
                </a:cubicBezTo>
                <a:cubicBezTo>
                  <a:pt x="20394" y="2959"/>
                  <a:pt x="20405" y="2964"/>
                  <a:pt x="20405" y="2985"/>
                </a:cubicBezTo>
                <a:cubicBezTo>
                  <a:pt x="20405" y="3006"/>
                  <a:pt x="20390" y="3024"/>
                  <a:pt x="20373" y="3024"/>
                </a:cubicBezTo>
                <a:cubicBezTo>
                  <a:pt x="20354" y="3024"/>
                  <a:pt x="20349" y="3045"/>
                  <a:pt x="20359" y="3072"/>
                </a:cubicBezTo>
                <a:cubicBezTo>
                  <a:pt x="20368" y="3098"/>
                  <a:pt x="20359" y="3159"/>
                  <a:pt x="20340" y="3212"/>
                </a:cubicBezTo>
                <a:cubicBezTo>
                  <a:pt x="20315" y="3283"/>
                  <a:pt x="20285" y="3319"/>
                  <a:pt x="20221" y="3344"/>
                </a:cubicBezTo>
                <a:cubicBezTo>
                  <a:pt x="20112" y="3387"/>
                  <a:pt x="19381" y="3412"/>
                  <a:pt x="19413" y="3372"/>
                </a:cubicBezTo>
                <a:cubicBezTo>
                  <a:pt x="19426" y="3357"/>
                  <a:pt x="19413" y="3347"/>
                  <a:pt x="19376" y="3347"/>
                </a:cubicBezTo>
                <a:cubicBezTo>
                  <a:pt x="19324" y="3347"/>
                  <a:pt x="19324" y="3343"/>
                  <a:pt x="19353" y="3295"/>
                </a:cubicBezTo>
                <a:cubicBezTo>
                  <a:pt x="19371" y="3266"/>
                  <a:pt x="19401" y="3239"/>
                  <a:pt x="19422" y="3239"/>
                </a:cubicBezTo>
                <a:cubicBezTo>
                  <a:pt x="19481" y="3239"/>
                  <a:pt x="19467" y="3154"/>
                  <a:pt x="19409" y="3152"/>
                </a:cubicBezTo>
                <a:cubicBezTo>
                  <a:pt x="19369" y="3151"/>
                  <a:pt x="19371" y="3148"/>
                  <a:pt x="19404" y="3138"/>
                </a:cubicBezTo>
                <a:cubicBezTo>
                  <a:pt x="19461" y="3121"/>
                  <a:pt x="19519" y="3076"/>
                  <a:pt x="19519" y="3048"/>
                </a:cubicBezTo>
                <a:cubicBezTo>
                  <a:pt x="19519" y="3035"/>
                  <a:pt x="19528" y="3024"/>
                  <a:pt x="19542" y="3024"/>
                </a:cubicBezTo>
                <a:cubicBezTo>
                  <a:pt x="19556" y="3024"/>
                  <a:pt x="19576" y="3005"/>
                  <a:pt x="19584" y="2982"/>
                </a:cubicBezTo>
                <a:cubicBezTo>
                  <a:pt x="19597" y="2945"/>
                  <a:pt x="19623" y="2936"/>
                  <a:pt x="19759" y="2936"/>
                </a:cubicBezTo>
                <a:close/>
                <a:moveTo>
                  <a:pt x="14712" y="7865"/>
                </a:moveTo>
                <a:cubicBezTo>
                  <a:pt x="14728" y="7854"/>
                  <a:pt x="14740" y="7862"/>
                  <a:pt x="14740" y="7897"/>
                </a:cubicBezTo>
                <a:cubicBezTo>
                  <a:pt x="14740" y="7915"/>
                  <a:pt x="14757" y="7926"/>
                  <a:pt x="14777" y="7921"/>
                </a:cubicBezTo>
                <a:cubicBezTo>
                  <a:pt x="14863" y="7899"/>
                  <a:pt x="14894" y="7968"/>
                  <a:pt x="14878" y="8154"/>
                </a:cubicBezTo>
                <a:cubicBezTo>
                  <a:pt x="14862" y="8350"/>
                  <a:pt x="14890" y="8394"/>
                  <a:pt x="14938" y="8245"/>
                </a:cubicBezTo>
                <a:cubicBezTo>
                  <a:pt x="14964" y="8164"/>
                  <a:pt x="14966" y="8175"/>
                  <a:pt x="14957" y="8332"/>
                </a:cubicBezTo>
                <a:cubicBezTo>
                  <a:pt x="14951" y="8430"/>
                  <a:pt x="14957" y="8510"/>
                  <a:pt x="14970" y="8510"/>
                </a:cubicBezTo>
                <a:cubicBezTo>
                  <a:pt x="14984" y="8510"/>
                  <a:pt x="15000" y="8492"/>
                  <a:pt x="15007" y="8471"/>
                </a:cubicBezTo>
                <a:cubicBezTo>
                  <a:pt x="15015" y="8451"/>
                  <a:pt x="15019" y="8474"/>
                  <a:pt x="15021" y="8524"/>
                </a:cubicBezTo>
                <a:cubicBezTo>
                  <a:pt x="15025" y="8619"/>
                  <a:pt x="15071" y="8665"/>
                  <a:pt x="15113" y="8614"/>
                </a:cubicBezTo>
                <a:cubicBezTo>
                  <a:pt x="15133" y="8591"/>
                  <a:pt x="15141" y="8592"/>
                  <a:pt x="15141" y="8614"/>
                </a:cubicBezTo>
                <a:cubicBezTo>
                  <a:pt x="15141" y="8630"/>
                  <a:pt x="15154" y="8635"/>
                  <a:pt x="15169" y="8628"/>
                </a:cubicBezTo>
                <a:cubicBezTo>
                  <a:pt x="15185" y="8621"/>
                  <a:pt x="15188" y="8694"/>
                  <a:pt x="15178" y="8813"/>
                </a:cubicBezTo>
                <a:cubicBezTo>
                  <a:pt x="15166" y="8952"/>
                  <a:pt x="15168" y="9008"/>
                  <a:pt x="15192" y="9008"/>
                </a:cubicBezTo>
                <a:cubicBezTo>
                  <a:pt x="15210" y="9008"/>
                  <a:pt x="15228" y="8986"/>
                  <a:pt x="15229" y="8959"/>
                </a:cubicBezTo>
                <a:cubicBezTo>
                  <a:pt x="15230" y="8932"/>
                  <a:pt x="15239" y="8923"/>
                  <a:pt x="15247" y="8938"/>
                </a:cubicBezTo>
                <a:cubicBezTo>
                  <a:pt x="15255" y="8953"/>
                  <a:pt x="15270" y="8959"/>
                  <a:pt x="15284" y="8952"/>
                </a:cubicBezTo>
                <a:cubicBezTo>
                  <a:pt x="15298" y="8945"/>
                  <a:pt x="15329" y="8968"/>
                  <a:pt x="15349" y="9001"/>
                </a:cubicBezTo>
                <a:cubicBezTo>
                  <a:pt x="15368" y="9034"/>
                  <a:pt x="15398" y="9068"/>
                  <a:pt x="15418" y="9078"/>
                </a:cubicBezTo>
                <a:cubicBezTo>
                  <a:pt x="15439" y="9088"/>
                  <a:pt x="15455" y="9140"/>
                  <a:pt x="15455" y="9203"/>
                </a:cubicBezTo>
                <a:cubicBezTo>
                  <a:pt x="15455" y="9262"/>
                  <a:pt x="15467" y="9311"/>
                  <a:pt x="15483" y="9311"/>
                </a:cubicBezTo>
                <a:cubicBezTo>
                  <a:pt x="15498" y="9311"/>
                  <a:pt x="15515" y="9281"/>
                  <a:pt x="15515" y="9248"/>
                </a:cubicBezTo>
                <a:cubicBezTo>
                  <a:pt x="15515" y="9200"/>
                  <a:pt x="15527" y="9189"/>
                  <a:pt x="15584" y="9189"/>
                </a:cubicBezTo>
                <a:cubicBezTo>
                  <a:pt x="15644" y="9189"/>
                  <a:pt x="15656" y="9202"/>
                  <a:pt x="15672" y="9287"/>
                </a:cubicBezTo>
                <a:cubicBezTo>
                  <a:pt x="15682" y="9340"/>
                  <a:pt x="15699" y="9419"/>
                  <a:pt x="15713" y="9461"/>
                </a:cubicBezTo>
                <a:cubicBezTo>
                  <a:pt x="15760" y="9600"/>
                  <a:pt x="15858" y="10003"/>
                  <a:pt x="15861" y="10067"/>
                </a:cubicBezTo>
                <a:cubicBezTo>
                  <a:pt x="15862" y="10101"/>
                  <a:pt x="15876" y="10129"/>
                  <a:pt x="15889" y="10129"/>
                </a:cubicBezTo>
                <a:cubicBezTo>
                  <a:pt x="15901" y="10129"/>
                  <a:pt x="15906" y="10144"/>
                  <a:pt x="15898" y="10161"/>
                </a:cubicBezTo>
                <a:cubicBezTo>
                  <a:pt x="15889" y="10177"/>
                  <a:pt x="15898" y="10242"/>
                  <a:pt x="15921" y="10307"/>
                </a:cubicBezTo>
                <a:cubicBezTo>
                  <a:pt x="15966" y="10438"/>
                  <a:pt x="15943" y="10509"/>
                  <a:pt x="15829" y="10600"/>
                </a:cubicBezTo>
                <a:cubicBezTo>
                  <a:pt x="15795" y="10626"/>
                  <a:pt x="15769" y="10657"/>
                  <a:pt x="15769" y="10669"/>
                </a:cubicBezTo>
                <a:cubicBezTo>
                  <a:pt x="15769" y="10682"/>
                  <a:pt x="15735" y="10703"/>
                  <a:pt x="15695" y="10715"/>
                </a:cubicBezTo>
                <a:cubicBezTo>
                  <a:pt x="15654" y="10726"/>
                  <a:pt x="15607" y="10733"/>
                  <a:pt x="15589" y="10732"/>
                </a:cubicBezTo>
                <a:cubicBezTo>
                  <a:pt x="15508" y="10726"/>
                  <a:pt x="15455" y="10710"/>
                  <a:pt x="15469" y="10694"/>
                </a:cubicBezTo>
                <a:cubicBezTo>
                  <a:pt x="15477" y="10684"/>
                  <a:pt x="15426" y="10670"/>
                  <a:pt x="15358" y="10662"/>
                </a:cubicBezTo>
                <a:cubicBezTo>
                  <a:pt x="15245" y="10650"/>
                  <a:pt x="15235" y="10641"/>
                  <a:pt x="15247" y="10593"/>
                </a:cubicBezTo>
                <a:cubicBezTo>
                  <a:pt x="15255" y="10563"/>
                  <a:pt x="15247" y="10540"/>
                  <a:pt x="15229" y="10540"/>
                </a:cubicBezTo>
                <a:cubicBezTo>
                  <a:pt x="15184" y="10540"/>
                  <a:pt x="15112" y="10420"/>
                  <a:pt x="15132" y="10380"/>
                </a:cubicBezTo>
                <a:cubicBezTo>
                  <a:pt x="15141" y="10362"/>
                  <a:pt x="15132" y="10345"/>
                  <a:pt x="15113" y="10345"/>
                </a:cubicBezTo>
                <a:cubicBezTo>
                  <a:pt x="15095" y="10345"/>
                  <a:pt x="15090" y="10337"/>
                  <a:pt x="15100" y="10325"/>
                </a:cubicBezTo>
                <a:cubicBezTo>
                  <a:pt x="15109" y="10313"/>
                  <a:pt x="15075" y="10236"/>
                  <a:pt x="15026" y="10157"/>
                </a:cubicBezTo>
                <a:cubicBezTo>
                  <a:pt x="14802" y="9800"/>
                  <a:pt x="14631" y="9382"/>
                  <a:pt x="14666" y="9276"/>
                </a:cubicBezTo>
                <a:cubicBezTo>
                  <a:pt x="14675" y="9249"/>
                  <a:pt x="14668" y="9224"/>
                  <a:pt x="14652" y="9220"/>
                </a:cubicBezTo>
                <a:cubicBezTo>
                  <a:pt x="14636" y="9216"/>
                  <a:pt x="14622" y="9175"/>
                  <a:pt x="14620" y="9130"/>
                </a:cubicBezTo>
                <a:cubicBezTo>
                  <a:pt x="14618" y="9085"/>
                  <a:pt x="14605" y="9045"/>
                  <a:pt x="14592" y="9039"/>
                </a:cubicBezTo>
                <a:cubicBezTo>
                  <a:pt x="14580" y="9033"/>
                  <a:pt x="14583" y="9005"/>
                  <a:pt x="14597" y="8976"/>
                </a:cubicBezTo>
                <a:cubicBezTo>
                  <a:pt x="14611" y="8948"/>
                  <a:pt x="14615" y="8917"/>
                  <a:pt x="14606" y="8910"/>
                </a:cubicBezTo>
                <a:cubicBezTo>
                  <a:pt x="14584" y="8893"/>
                  <a:pt x="14561" y="8797"/>
                  <a:pt x="14560" y="8708"/>
                </a:cubicBezTo>
                <a:cubicBezTo>
                  <a:pt x="14559" y="8670"/>
                  <a:pt x="14547" y="8639"/>
                  <a:pt x="14532" y="8639"/>
                </a:cubicBezTo>
                <a:cubicBezTo>
                  <a:pt x="14515" y="8639"/>
                  <a:pt x="14513" y="8558"/>
                  <a:pt x="14528" y="8419"/>
                </a:cubicBezTo>
                <a:cubicBezTo>
                  <a:pt x="14541" y="8297"/>
                  <a:pt x="14550" y="8151"/>
                  <a:pt x="14551" y="8095"/>
                </a:cubicBezTo>
                <a:cubicBezTo>
                  <a:pt x="14551" y="8008"/>
                  <a:pt x="14560" y="7998"/>
                  <a:pt x="14601" y="8015"/>
                </a:cubicBezTo>
                <a:cubicBezTo>
                  <a:pt x="14642" y="8031"/>
                  <a:pt x="14654" y="8021"/>
                  <a:pt x="14671" y="7949"/>
                </a:cubicBezTo>
                <a:cubicBezTo>
                  <a:pt x="14680" y="7907"/>
                  <a:pt x="14697" y="7877"/>
                  <a:pt x="14712" y="7865"/>
                </a:cubicBezTo>
                <a:close/>
                <a:moveTo>
                  <a:pt x="1352" y="8026"/>
                </a:moveTo>
                <a:cubicBezTo>
                  <a:pt x="1367" y="8018"/>
                  <a:pt x="1379" y="8021"/>
                  <a:pt x="1379" y="8033"/>
                </a:cubicBezTo>
                <a:cubicBezTo>
                  <a:pt x="1379" y="8044"/>
                  <a:pt x="1367" y="8060"/>
                  <a:pt x="1352" y="8067"/>
                </a:cubicBezTo>
                <a:cubicBezTo>
                  <a:pt x="1336" y="8075"/>
                  <a:pt x="1324" y="8072"/>
                  <a:pt x="1324" y="8060"/>
                </a:cubicBezTo>
                <a:cubicBezTo>
                  <a:pt x="1324" y="8048"/>
                  <a:pt x="1336" y="8033"/>
                  <a:pt x="1352" y="8026"/>
                </a:cubicBezTo>
                <a:close/>
                <a:moveTo>
                  <a:pt x="2288" y="8182"/>
                </a:moveTo>
                <a:cubicBezTo>
                  <a:pt x="2279" y="8165"/>
                  <a:pt x="2271" y="8171"/>
                  <a:pt x="2270" y="8196"/>
                </a:cubicBezTo>
                <a:cubicBezTo>
                  <a:pt x="2268" y="8219"/>
                  <a:pt x="2274" y="8231"/>
                  <a:pt x="2283" y="8224"/>
                </a:cubicBezTo>
                <a:cubicBezTo>
                  <a:pt x="2293" y="8217"/>
                  <a:pt x="2296" y="8198"/>
                  <a:pt x="2288" y="8182"/>
                </a:cubicBezTo>
                <a:close/>
                <a:moveTo>
                  <a:pt x="15455" y="9342"/>
                </a:moveTo>
                <a:cubicBezTo>
                  <a:pt x="15439" y="9335"/>
                  <a:pt x="15427" y="9345"/>
                  <a:pt x="15427" y="9363"/>
                </a:cubicBezTo>
                <a:cubicBezTo>
                  <a:pt x="15427" y="9382"/>
                  <a:pt x="15439" y="9394"/>
                  <a:pt x="15455" y="9394"/>
                </a:cubicBezTo>
                <a:cubicBezTo>
                  <a:pt x="15471" y="9394"/>
                  <a:pt x="15483" y="9388"/>
                  <a:pt x="15483" y="9377"/>
                </a:cubicBezTo>
                <a:cubicBezTo>
                  <a:pt x="15483" y="9366"/>
                  <a:pt x="15471" y="9350"/>
                  <a:pt x="15455" y="9342"/>
                </a:cubicBezTo>
                <a:close/>
                <a:moveTo>
                  <a:pt x="20682" y="12749"/>
                </a:moveTo>
                <a:cubicBezTo>
                  <a:pt x="20675" y="12728"/>
                  <a:pt x="20669" y="12741"/>
                  <a:pt x="20668" y="12777"/>
                </a:cubicBezTo>
                <a:cubicBezTo>
                  <a:pt x="20667" y="12812"/>
                  <a:pt x="20674" y="12830"/>
                  <a:pt x="20682" y="12815"/>
                </a:cubicBezTo>
                <a:cubicBezTo>
                  <a:pt x="20690" y="12800"/>
                  <a:pt x="20689" y="12770"/>
                  <a:pt x="20682" y="12749"/>
                </a:cubicBezTo>
                <a:close/>
                <a:moveTo>
                  <a:pt x="13554" y="14494"/>
                </a:moveTo>
                <a:cubicBezTo>
                  <a:pt x="13605" y="14494"/>
                  <a:pt x="13623" y="14506"/>
                  <a:pt x="13623" y="14536"/>
                </a:cubicBezTo>
                <a:cubicBezTo>
                  <a:pt x="13623" y="14564"/>
                  <a:pt x="13644" y="14576"/>
                  <a:pt x="13683" y="14574"/>
                </a:cubicBezTo>
                <a:cubicBezTo>
                  <a:pt x="13747" y="14571"/>
                  <a:pt x="13757" y="14547"/>
                  <a:pt x="13702" y="14532"/>
                </a:cubicBezTo>
                <a:cubicBezTo>
                  <a:pt x="13682" y="14527"/>
                  <a:pt x="13725" y="14522"/>
                  <a:pt x="13799" y="14522"/>
                </a:cubicBezTo>
                <a:cubicBezTo>
                  <a:pt x="13911" y="14522"/>
                  <a:pt x="13939" y="14528"/>
                  <a:pt x="13965" y="14571"/>
                </a:cubicBezTo>
                <a:cubicBezTo>
                  <a:pt x="13992" y="14615"/>
                  <a:pt x="14015" y="14624"/>
                  <a:pt x="14140" y="14619"/>
                </a:cubicBezTo>
                <a:cubicBezTo>
                  <a:pt x="14240" y="14616"/>
                  <a:pt x="14284" y="14604"/>
                  <a:pt x="14292" y="14581"/>
                </a:cubicBezTo>
                <a:cubicBezTo>
                  <a:pt x="14302" y="14555"/>
                  <a:pt x="14303" y="14555"/>
                  <a:pt x="14306" y="14585"/>
                </a:cubicBezTo>
                <a:cubicBezTo>
                  <a:pt x="14308" y="14605"/>
                  <a:pt x="14335" y="14641"/>
                  <a:pt x="14366" y="14665"/>
                </a:cubicBezTo>
                <a:lnTo>
                  <a:pt x="14426" y="14710"/>
                </a:lnTo>
                <a:lnTo>
                  <a:pt x="14426" y="14651"/>
                </a:lnTo>
                <a:lnTo>
                  <a:pt x="14431" y="14592"/>
                </a:lnTo>
                <a:lnTo>
                  <a:pt x="14458" y="14647"/>
                </a:lnTo>
                <a:cubicBezTo>
                  <a:pt x="14488" y="14709"/>
                  <a:pt x="14574" y="14750"/>
                  <a:pt x="14592" y="14710"/>
                </a:cubicBezTo>
                <a:cubicBezTo>
                  <a:pt x="14606" y="14680"/>
                  <a:pt x="14712" y="14747"/>
                  <a:pt x="14712" y="14787"/>
                </a:cubicBezTo>
                <a:cubicBezTo>
                  <a:pt x="14712" y="14802"/>
                  <a:pt x="14741" y="14820"/>
                  <a:pt x="14777" y="14828"/>
                </a:cubicBezTo>
                <a:cubicBezTo>
                  <a:pt x="14876" y="14851"/>
                  <a:pt x="14937" y="14904"/>
                  <a:pt x="15017" y="15027"/>
                </a:cubicBezTo>
                <a:cubicBezTo>
                  <a:pt x="15057" y="15089"/>
                  <a:pt x="15107" y="15135"/>
                  <a:pt x="15123" y="15128"/>
                </a:cubicBezTo>
                <a:cubicBezTo>
                  <a:pt x="15141" y="15120"/>
                  <a:pt x="15141" y="15137"/>
                  <a:pt x="15127" y="15177"/>
                </a:cubicBezTo>
                <a:lnTo>
                  <a:pt x="15109" y="15239"/>
                </a:lnTo>
                <a:lnTo>
                  <a:pt x="15169" y="15184"/>
                </a:lnTo>
                <a:cubicBezTo>
                  <a:pt x="15228" y="15133"/>
                  <a:pt x="15233" y="15133"/>
                  <a:pt x="15215" y="15177"/>
                </a:cubicBezTo>
                <a:cubicBezTo>
                  <a:pt x="15205" y="15203"/>
                  <a:pt x="15208" y="15232"/>
                  <a:pt x="15224" y="15239"/>
                </a:cubicBezTo>
                <a:cubicBezTo>
                  <a:pt x="15241" y="15247"/>
                  <a:pt x="15255" y="15321"/>
                  <a:pt x="15252" y="15417"/>
                </a:cubicBezTo>
                <a:cubicBezTo>
                  <a:pt x="15249" y="15508"/>
                  <a:pt x="15240" y="15549"/>
                  <a:pt x="15233" y="15504"/>
                </a:cubicBezTo>
                <a:cubicBezTo>
                  <a:pt x="15227" y="15460"/>
                  <a:pt x="15210" y="15421"/>
                  <a:pt x="15196" y="15421"/>
                </a:cubicBezTo>
                <a:cubicBezTo>
                  <a:pt x="15175" y="15421"/>
                  <a:pt x="15151" y="15559"/>
                  <a:pt x="15132" y="15793"/>
                </a:cubicBezTo>
                <a:cubicBezTo>
                  <a:pt x="15128" y="15838"/>
                  <a:pt x="15116" y="15877"/>
                  <a:pt x="15104" y="15877"/>
                </a:cubicBezTo>
                <a:cubicBezTo>
                  <a:pt x="15092" y="15877"/>
                  <a:pt x="15086" y="15892"/>
                  <a:pt x="15086" y="15915"/>
                </a:cubicBezTo>
                <a:cubicBezTo>
                  <a:pt x="15086" y="15938"/>
                  <a:pt x="15075" y="15960"/>
                  <a:pt x="15063" y="15964"/>
                </a:cubicBezTo>
                <a:cubicBezTo>
                  <a:pt x="15020" y="15978"/>
                  <a:pt x="14874" y="16135"/>
                  <a:pt x="14892" y="16149"/>
                </a:cubicBezTo>
                <a:cubicBezTo>
                  <a:pt x="14920" y="16169"/>
                  <a:pt x="14852" y="16224"/>
                  <a:pt x="14818" y="16208"/>
                </a:cubicBezTo>
                <a:cubicBezTo>
                  <a:pt x="14800" y="16200"/>
                  <a:pt x="14796" y="16203"/>
                  <a:pt x="14809" y="16218"/>
                </a:cubicBezTo>
                <a:cubicBezTo>
                  <a:pt x="14835" y="16250"/>
                  <a:pt x="14750" y="16358"/>
                  <a:pt x="14712" y="16340"/>
                </a:cubicBezTo>
                <a:cubicBezTo>
                  <a:pt x="14697" y="16333"/>
                  <a:pt x="14685" y="16339"/>
                  <a:pt x="14684" y="16354"/>
                </a:cubicBezTo>
                <a:cubicBezTo>
                  <a:pt x="14684" y="16370"/>
                  <a:pt x="14609" y="16435"/>
                  <a:pt x="14523" y="16500"/>
                </a:cubicBezTo>
                <a:cubicBezTo>
                  <a:pt x="14437" y="16565"/>
                  <a:pt x="14366" y="16632"/>
                  <a:pt x="14366" y="16647"/>
                </a:cubicBezTo>
                <a:cubicBezTo>
                  <a:pt x="14366" y="16662"/>
                  <a:pt x="14348" y="16667"/>
                  <a:pt x="14325" y="16661"/>
                </a:cubicBezTo>
                <a:cubicBezTo>
                  <a:pt x="14298" y="16653"/>
                  <a:pt x="14272" y="16668"/>
                  <a:pt x="14251" y="16702"/>
                </a:cubicBezTo>
                <a:cubicBezTo>
                  <a:pt x="14233" y="16732"/>
                  <a:pt x="14187" y="16765"/>
                  <a:pt x="14149" y="16772"/>
                </a:cubicBezTo>
                <a:cubicBezTo>
                  <a:pt x="14112" y="16779"/>
                  <a:pt x="14080" y="16796"/>
                  <a:pt x="14080" y="16810"/>
                </a:cubicBezTo>
                <a:cubicBezTo>
                  <a:pt x="14080" y="16825"/>
                  <a:pt x="14021" y="16877"/>
                  <a:pt x="13951" y="16929"/>
                </a:cubicBezTo>
                <a:cubicBezTo>
                  <a:pt x="13880" y="16980"/>
                  <a:pt x="13780" y="17073"/>
                  <a:pt x="13725" y="17134"/>
                </a:cubicBezTo>
                <a:cubicBezTo>
                  <a:pt x="13670" y="17196"/>
                  <a:pt x="13574" y="17277"/>
                  <a:pt x="13513" y="17316"/>
                </a:cubicBezTo>
                <a:cubicBezTo>
                  <a:pt x="13394" y="17389"/>
                  <a:pt x="13182" y="17581"/>
                  <a:pt x="13254" y="17549"/>
                </a:cubicBezTo>
                <a:cubicBezTo>
                  <a:pt x="13278" y="17538"/>
                  <a:pt x="13231" y="17584"/>
                  <a:pt x="13153" y="17650"/>
                </a:cubicBezTo>
                <a:cubicBezTo>
                  <a:pt x="13074" y="17716"/>
                  <a:pt x="12998" y="17774"/>
                  <a:pt x="12982" y="17775"/>
                </a:cubicBezTo>
                <a:cubicBezTo>
                  <a:pt x="12966" y="17777"/>
                  <a:pt x="12907" y="17806"/>
                  <a:pt x="12853" y="17842"/>
                </a:cubicBezTo>
                <a:cubicBezTo>
                  <a:pt x="12798" y="17877"/>
                  <a:pt x="12739" y="17904"/>
                  <a:pt x="12719" y="17904"/>
                </a:cubicBezTo>
                <a:cubicBezTo>
                  <a:pt x="12699" y="17904"/>
                  <a:pt x="12682" y="17917"/>
                  <a:pt x="12682" y="17929"/>
                </a:cubicBezTo>
                <a:cubicBezTo>
                  <a:pt x="12682" y="17940"/>
                  <a:pt x="12663" y="17949"/>
                  <a:pt x="12641" y="17949"/>
                </a:cubicBezTo>
                <a:cubicBezTo>
                  <a:pt x="12618" y="17949"/>
                  <a:pt x="12590" y="17967"/>
                  <a:pt x="12581" y="17988"/>
                </a:cubicBezTo>
                <a:cubicBezTo>
                  <a:pt x="12571" y="18009"/>
                  <a:pt x="12513" y="18050"/>
                  <a:pt x="12451" y="18078"/>
                </a:cubicBezTo>
                <a:cubicBezTo>
                  <a:pt x="12389" y="18107"/>
                  <a:pt x="12296" y="18159"/>
                  <a:pt x="12244" y="18197"/>
                </a:cubicBezTo>
                <a:cubicBezTo>
                  <a:pt x="12192" y="18234"/>
                  <a:pt x="12023" y="18330"/>
                  <a:pt x="11866" y="18409"/>
                </a:cubicBezTo>
                <a:cubicBezTo>
                  <a:pt x="11594" y="18546"/>
                  <a:pt x="11474" y="18609"/>
                  <a:pt x="11220" y="18758"/>
                </a:cubicBezTo>
                <a:cubicBezTo>
                  <a:pt x="11158" y="18793"/>
                  <a:pt x="11053" y="18873"/>
                  <a:pt x="10989" y="18935"/>
                </a:cubicBezTo>
                <a:cubicBezTo>
                  <a:pt x="10893" y="19028"/>
                  <a:pt x="10424" y="19332"/>
                  <a:pt x="10375" y="19332"/>
                </a:cubicBezTo>
                <a:cubicBezTo>
                  <a:pt x="10368" y="19332"/>
                  <a:pt x="10327" y="19358"/>
                  <a:pt x="10283" y="19392"/>
                </a:cubicBezTo>
                <a:cubicBezTo>
                  <a:pt x="10240" y="19425"/>
                  <a:pt x="10158" y="19480"/>
                  <a:pt x="10099" y="19513"/>
                </a:cubicBezTo>
                <a:cubicBezTo>
                  <a:pt x="10040" y="19547"/>
                  <a:pt x="9993" y="19588"/>
                  <a:pt x="9993" y="19604"/>
                </a:cubicBezTo>
                <a:cubicBezTo>
                  <a:pt x="9993" y="19641"/>
                  <a:pt x="9811" y="19770"/>
                  <a:pt x="9683" y="19827"/>
                </a:cubicBezTo>
                <a:cubicBezTo>
                  <a:pt x="9629" y="19851"/>
                  <a:pt x="9593" y="19864"/>
                  <a:pt x="9600" y="19855"/>
                </a:cubicBezTo>
                <a:cubicBezTo>
                  <a:pt x="9608" y="19846"/>
                  <a:pt x="9501" y="19839"/>
                  <a:pt x="9365" y="19841"/>
                </a:cubicBezTo>
                <a:cubicBezTo>
                  <a:pt x="9229" y="19842"/>
                  <a:pt x="9052" y="19853"/>
                  <a:pt x="8973" y="19862"/>
                </a:cubicBezTo>
                <a:cubicBezTo>
                  <a:pt x="8856" y="19875"/>
                  <a:pt x="8825" y="19870"/>
                  <a:pt x="8793" y="19841"/>
                </a:cubicBezTo>
                <a:cubicBezTo>
                  <a:pt x="8762" y="19813"/>
                  <a:pt x="8747" y="19812"/>
                  <a:pt x="8728" y="19834"/>
                </a:cubicBezTo>
                <a:cubicBezTo>
                  <a:pt x="8709" y="19857"/>
                  <a:pt x="8706" y="19854"/>
                  <a:pt x="8705" y="19830"/>
                </a:cubicBezTo>
                <a:cubicBezTo>
                  <a:pt x="8705" y="19811"/>
                  <a:pt x="8679" y="19806"/>
                  <a:pt x="8632" y="19813"/>
                </a:cubicBezTo>
                <a:cubicBezTo>
                  <a:pt x="8588" y="19819"/>
                  <a:pt x="8549" y="19810"/>
                  <a:pt x="8525" y="19789"/>
                </a:cubicBezTo>
                <a:cubicBezTo>
                  <a:pt x="8477" y="19744"/>
                  <a:pt x="8398" y="19565"/>
                  <a:pt x="8373" y="19440"/>
                </a:cubicBezTo>
                <a:cubicBezTo>
                  <a:pt x="8363" y="19387"/>
                  <a:pt x="8346" y="19334"/>
                  <a:pt x="8336" y="19322"/>
                </a:cubicBezTo>
                <a:cubicBezTo>
                  <a:pt x="8326" y="19310"/>
                  <a:pt x="8315" y="19235"/>
                  <a:pt x="8313" y="19158"/>
                </a:cubicBezTo>
                <a:cubicBezTo>
                  <a:pt x="8307" y="18893"/>
                  <a:pt x="8268" y="18530"/>
                  <a:pt x="8239" y="18462"/>
                </a:cubicBezTo>
                <a:cubicBezTo>
                  <a:pt x="8199" y="18367"/>
                  <a:pt x="8165" y="18225"/>
                  <a:pt x="8129" y="18040"/>
                </a:cubicBezTo>
                <a:cubicBezTo>
                  <a:pt x="8112" y="17954"/>
                  <a:pt x="8087" y="17883"/>
                  <a:pt x="8073" y="17883"/>
                </a:cubicBezTo>
                <a:cubicBezTo>
                  <a:pt x="8036" y="17883"/>
                  <a:pt x="8040" y="17737"/>
                  <a:pt x="8078" y="17720"/>
                </a:cubicBezTo>
                <a:cubicBezTo>
                  <a:pt x="8102" y="17708"/>
                  <a:pt x="8105" y="17637"/>
                  <a:pt x="8087" y="17455"/>
                </a:cubicBezTo>
                <a:cubicBezTo>
                  <a:pt x="8051" y="17081"/>
                  <a:pt x="8057" y="16524"/>
                  <a:pt x="8101" y="16406"/>
                </a:cubicBezTo>
                <a:cubicBezTo>
                  <a:pt x="8122" y="16349"/>
                  <a:pt x="8191" y="16263"/>
                  <a:pt x="8258" y="16204"/>
                </a:cubicBezTo>
                <a:cubicBezTo>
                  <a:pt x="8391" y="16089"/>
                  <a:pt x="8447" y="16021"/>
                  <a:pt x="8447" y="15974"/>
                </a:cubicBezTo>
                <a:cubicBezTo>
                  <a:pt x="8447" y="15927"/>
                  <a:pt x="8587" y="15881"/>
                  <a:pt x="8710" y="15887"/>
                </a:cubicBezTo>
                <a:cubicBezTo>
                  <a:pt x="8769" y="15891"/>
                  <a:pt x="8821" y="15886"/>
                  <a:pt x="8821" y="15877"/>
                </a:cubicBezTo>
                <a:cubicBezTo>
                  <a:pt x="8821" y="15868"/>
                  <a:pt x="8845" y="15857"/>
                  <a:pt x="8881" y="15856"/>
                </a:cubicBezTo>
                <a:cubicBezTo>
                  <a:pt x="9141" y="15851"/>
                  <a:pt x="9329" y="15815"/>
                  <a:pt x="9254" y="15783"/>
                </a:cubicBezTo>
                <a:cubicBezTo>
                  <a:pt x="9243" y="15778"/>
                  <a:pt x="9251" y="15779"/>
                  <a:pt x="9273" y="15783"/>
                </a:cubicBezTo>
                <a:cubicBezTo>
                  <a:pt x="9294" y="15787"/>
                  <a:pt x="9331" y="15777"/>
                  <a:pt x="9356" y="15762"/>
                </a:cubicBezTo>
                <a:cubicBezTo>
                  <a:pt x="9391" y="15741"/>
                  <a:pt x="9396" y="15741"/>
                  <a:pt x="9379" y="15762"/>
                </a:cubicBezTo>
                <a:cubicBezTo>
                  <a:pt x="9367" y="15777"/>
                  <a:pt x="9372" y="15790"/>
                  <a:pt x="9388" y="15790"/>
                </a:cubicBezTo>
                <a:cubicBezTo>
                  <a:pt x="9405" y="15790"/>
                  <a:pt x="9420" y="15779"/>
                  <a:pt x="9420" y="15769"/>
                </a:cubicBezTo>
                <a:cubicBezTo>
                  <a:pt x="9420" y="15759"/>
                  <a:pt x="9451" y="15756"/>
                  <a:pt x="9490" y="15762"/>
                </a:cubicBezTo>
                <a:cubicBezTo>
                  <a:pt x="9597" y="15777"/>
                  <a:pt x="9785" y="15748"/>
                  <a:pt x="9734" y="15724"/>
                </a:cubicBezTo>
                <a:cubicBezTo>
                  <a:pt x="9700" y="15707"/>
                  <a:pt x="9700" y="15703"/>
                  <a:pt x="9739" y="15703"/>
                </a:cubicBezTo>
                <a:cubicBezTo>
                  <a:pt x="9792" y="15702"/>
                  <a:pt x="9889" y="15641"/>
                  <a:pt x="10149" y="15448"/>
                </a:cubicBezTo>
                <a:cubicBezTo>
                  <a:pt x="10281" y="15351"/>
                  <a:pt x="10344" y="15320"/>
                  <a:pt x="10380" y="15330"/>
                </a:cubicBezTo>
                <a:cubicBezTo>
                  <a:pt x="10417" y="15341"/>
                  <a:pt x="10426" y="15336"/>
                  <a:pt x="10408" y="15313"/>
                </a:cubicBezTo>
                <a:cubicBezTo>
                  <a:pt x="10388" y="15288"/>
                  <a:pt x="10392" y="15287"/>
                  <a:pt x="10435" y="15313"/>
                </a:cubicBezTo>
                <a:cubicBezTo>
                  <a:pt x="10467" y="15332"/>
                  <a:pt x="10481" y="15336"/>
                  <a:pt x="10468" y="15320"/>
                </a:cubicBezTo>
                <a:cubicBezTo>
                  <a:pt x="10455" y="15303"/>
                  <a:pt x="10462" y="15286"/>
                  <a:pt x="10491" y="15278"/>
                </a:cubicBezTo>
                <a:cubicBezTo>
                  <a:pt x="10528" y="15267"/>
                  <a:pt x="10531" y="15261"/>
                  <a:pt x="10500" y="15246"/>
                </a:cubicBezTo>
                <a:cubicBezTo>
                  <a:pt x="10471" y="15232"/>
                  <a:pt x="10476" y="15229"/>
                  <a:pt x="10514" y="15229"/>
                </a:cubicBezTo>
                <a:cubicBezTo>
                  <a:pt x="10541" y="15229"/>
                  <a:pt x="10578" y="15210"/>
                  <a:pt x="10597" y="15187"/>
                </a:cubicBezTo>
                <a:cubicBezTo>
                  <a:pt x="10616" y="15165"/>
                  <a:pt x="10649" y="15150"/>
                  <a:pt x="10671" y="15156"/>
                </a:cubicBezTo>
                <a:cubicBezTo>
                  <a:pt x="10692" y="15162"/>
                  <a:pt x="10730" y="15151"/>
                  <a:pt x="10758" y="15131"/>
                </a:cubicBezTo>
                <a:cubicBezTo>
                  <a:pt x="10787" y="15112"/>
                  <a:pt x="10818" y="15104"/>
                  <a:pt x="10828" y="15111"/>
                </a:cubicBezTo>
                <a:cubicBezTo>
                  <a:pt x="10837" y="15117"/>
                  <a:pt x="10886" y="15108"/>
                  <a:pt x="10934" y="15090"/>
                </a:cubicBezTo>
                <a:cubicBezTo>
                  <a:pt x="11029" y="15052"/>
                  <a:pt x="11060" y="15047"/>
                  <a:pt x="11040" y="15072"/>
                </a:cubicBezTo>
                <a:cubicBezTo>
                  <a:pt x="11032" y="15081"/>
                  <a:pt x="11082" y="15085"/>
                  <a:pt x="11150" y="15083"/>
                </a:cubicBezTo>
                <a:cubicBezTo>
                  <a:pt x="11247" y="15080"/>
                  <a:pt x="11298" y="15063"/>
                  <a:pt x="11377" y="15010"/>
                </a:cubicBezTo>
                <a:cubicBezTo>
                  <a:pt x="11435" y="14970"/>
                  <a:pt x="11478" y="14919"/>
                  <a:pt x="11478" y="14891"/>
                </a:cubicBezTo>
                <a:cubicBezTo>
                  <a:pt x="11478" y="14847"/>
                  <a:pt x="11511" y="14830"/>
                  <a:pt x="11635" y="14808"/>
                </a:cubicBezTo>
                <a:cubicBezTo>
                  <a:pt x="11651" y="14805"/>
                  <a:pt x="11705" y="14802"/>
                  <a:pt x="11755" y="14801"/>
                </a:cubicBezTo>
                <a:cubicBezTo>
                  <a:pt x="11805" y="14799"/>
                  <a:pt x="11869" y="14781"/>
                  <a:pt x="11893" y="14762"/>
                </a:cubicBezTo>
                <a:cubicBezTo>
                  <a:pt x="11918" y="14744"/>
                  <a:pt x="11935" y="14737"/>
                  <a:pt x="11935" y="14748"/>
                </a:cubicBezTo>
                <a:cubicBezTo>
                  <a:pt x="11935" y="14779"/>
                  <a:pt x="12050" y="14768"/>
                  <a:pt x="12078" y="14734"/>
                </a:cubicBezTo>
                <a:cubicBezTo>
                  <a:pt x="12091" y="14718"/>
                  <a:pt x="12141" y="14705"/>
                  <a:pt x="12189" y="14703"/>
                </a:cubicBezTo>
                <a:cubicBezTo>
                  <a:pt x="12236" y="14702"/>
                  <a:pt x="12270" y="14691"/>
                  <a:pt x="12262" y="14682"/>
                </a:cubicBezTo>
                <a:cubicBezTo>
                  <a:pt x="12255" y="14673"/>
                  <a:pt x="12305" y="14666"/>
                  <a:pt x="12373" y="14665"/>
                </a:cubicBezTo>
                <a:cubicBezTo>
                  <a:pt x="12488" y="14662"/>
                  <a:pt x="12490" y="14659"/>
                  <a:pt x="12410" y="14644"/>
                </a:cubicBezTo>
                <a:cubicBezTo>
                  <a:pt x="12325" y="14627"/>
                  <a:pt x="12322" y="14629"/>
                  <a:pt x="12428" y="14626"/>
                </a:cubicBezTo>
                <a:cubicBezTo>
                  <a:pt x="12503" y="14625"/>
                  <a:pt x="12539" y="14614"/>
                  <a:pt x="12539" y="14592"/>
                </a:cubicBezTo>
                <a:cubicBezTo>
                  <a:pt x="12539" y="14574"/>
                  <a:pt x="12560" y="14557"/>
                  <a:pt x="12585" y="14557"/>
                </a:cubicBezTo>
                <a:cubicBezTo>
                  <a:pt x="12613" y="14557"/>
                  <a:pt x="12622" y="14570"/>
                  <a:pt x="12613" y="14588"/>
                </a:cubicBezTo>
                <a:cubicBezTo>
                  <a:pt x="12601" y="14611"/>
                  <a:pt x="12625" y="14616"/>
                  <a:pt x="12710" y="14612"/>
                </a:cubicBezTo>
                <a:cubicBezTo>
                  <a:pt x="12826" y="14608"/>
                  <a:pt x="12867" y="14592"/>
                  <a:pt x="12867" y="14550"/>
                </a:cubicBezTo>
                <a:cubicBezTo>
                  <a:pt x="12867" y="14517"/>
                  <a:pt x="13289" y="14494"/>
                  <a:pt x="13319" y="14525"/>
                </a:cubicBezTo>
                <a:cubicBezTo>
                  <a:pt x="13333" y="14540"/>
                  <a:pt x="13347" y="14536"/>
                  <a:pt x="13365" y="14515"/>
                </a:cubicBezTo>
                <a:cubicBezTo>
                  <a:pt x="13389" y="14487"/>
                  <a:pt x="13397" y="14486"/>
                  <a:pt x="13397" y="14518"/>
                </a:cubicBezTo>
                <a:cubicBezTo>
                  <a:pt x="13398" y="14542"/>
                  <a:pt x="13419" y="14557"/>
                  <a:pt x="13457" y="14557"/>
                </a:cubicBezTo>
                <a:cubicBezTo>
                  <a:pt x="13499" y="14557"/>
                  <a:pt x="13510" y="14548"/>
                  <a:pt x="13499" y="14525"/>
                </a:cubicBezTo>
                <a:cubicBezTo>
                  <a:pt x="13487" y="14502"/>
                  <a:pt x="13503" y="14494"/>
                  <a:pt x="13554" y="14494"/>
                </a:cubicBezTo>
                <a:close/>
                <a:moveTo>
                  <a:pt x="12387" y="14588"/>
                </a:moveTo>
                <a:cubicBezTo>
                  <a:pt x="12407" y="14582"/>
                  <a:pt x="12441" y="14582"/>
                  <a:pt x="12461" y="14588"/>
                </a:cubicBezTo>
                <a:cubicBezTo>
                  <a:pt x="12480" y="14594"/>
                  <a:pt x="12463" y="14599"/>
                  <a:pt x="12424" y="14599"/>
                </a:cubicBezTo>
                <a:cubicBezTo>
                  <a:pt x="12384" y="14599"/>
                  <a:pt x="12367" y="14594"/>
                  <a:pt x="12387" y="14588"/>
                </a:cubicBezTo>
                <a:close/>
                <a:moveTo>
                  <a:pt x="14758" y="14710"/>
                </a:moveTo>
                <a:cubicBezTo>
                  <a:pt x="14777" y="14710"/>
                  <a:pt x="14804" y="14719"/>
                  <a:pt x="14814" y="14731"/>
                </a:cubicBezTo>
                <a:cubicBezTo>
                  <a:pt x="14836" y="14758"/>
                  <a:pt x="14822" y="14758"/>
                  <a:pt x="14767" y="14731"/>
                </a:cubicBezTo>
                <a:cubicBezTo>
                  <a:pt x="14742" y="14718"/>
                  <a:pt x="14738" y="14710"/>
                  <a:pt x="14758" y="14710"/>
                </a:cubicBezTo>
                <a:close/>
                <a:moveTo>
                  <a:pt x="14855" y="14773"/>
                </a:moveTo>
                <a:cubicBezTo>
                  <a:pt x="14857" y="14772"/>
                  <a:pt x="14869" y="14780"/>
                  <a:pt x="14892" y="14794"/>
                </a:cubicBezTo>
                <a:cubicBezTo>
                  <a:pt x="14920" y="14810"/>
                  <a:pt x="14943" y="14827"/>
                  <a:pt x="14943" y="14832"/>
                </a:cubicBezTo>
                <a:cubicBezTo>
                  <a:pt x="14943" y="14850"/>
                  <a:pt x="14916" y="14837"/>
                  <a:pt x="14878" y="14801"/>
                </a:cubicBezTo>
                <a:cubicBezTo>
                  <a:pt x="14860" y="14783"/>
                  <a:pt x="14854" y="14774"/>
                  <a:pt x="14855" y="14773"/>
                </a:cubicBezTo>
                <a:close/>
              </a:path>
            </a:pathLst>
          </a:custGeom>
          <a:ln w="12700">
            <a:solidFill>
              <a:srgbClr val="F3F7F5"/>
            </a:solidFill>
            <a:miter lim="400000"/>
          </a:ln>
          <a:effectLst>
            <a:outerShdw blurRad="25400" dist="12700" dir="3600000" rotWithShape="0">
              <a:srgbClr val="000000">
                <a:alpha val="70000"/>
              </a:srgbClr>
            </a:outerShdw>
          </a:effectLst>
        </p:spPr>
      </p:pic>
      <p:pic>
        <p:nvPicPr>
          <p:cNvPr id="213" name="_3c199ba8-00ef-4859-91b3-c06177fba97f.jpg" descr="_3c199ba8-00ef-4859-91b3-c06177fba97f.jpg"/>
          <p:cNvPicPr>
            <a:picLocks noChangeAspect="1"/>
          </p:cNvPicPr>
          <p:nvPr/>
        </p:nvPicPr>
        <p:blipFill>
          <a:blip r:embed="rId9"/>
          <a:srcRect l="300" t="10600" r="278" b="15902"/>
          <a:stretch>
            <a:fillRect/>
          </a:stretch>
        </p:blipFill>
        <p:spPr>
          <a:xfrm>
            <a:off x="-3095" y="6139461"/>
            <a:ext cx="874486" cy="646464"/>
          </a:xfrm>
          <a:custGeom>
            <a:avLst/>
            <a:gdLst/>
            <a:ahLst/>
            <a:cxnLst>
              <a:cxn ang="0">
                <a:pos x="wd2" y="hd2"/>
              </a:cxn>
              <a:cxn ang="5400000">
                <a:pos x="wd2" y="hd2"/>
              </a:cxn>
              <a:cxn ang="10800000">
                <a:pos x="wd2" y="hd2"/>
              </a:cxn>
              <a:cxn ang="16200000">
                <a:pos x="wd2" y="hd2"/>
              </a:cxn>
            </a:cxnLst>
            <a:rect l="0" t="0" r="r" b="b"/>
            <a:pathLst>
              <a:path w="21583" h="21591" extrusionOk="0">
                <a:moveTo>
                  <a:pt x="12659" y="0"/>
                </a:moveTo>
                <a:cubicBezTo>
                  <a:pt x="12575" y="0"/>
                  <a:pt x="12507" y="13"/>
                  <a:pt x="12507" y="28"/>
                </a:cubicBezTo>
                <a:cubicBezTo>
                  <a:pt x="12507" y="43"/>
                  <a:pt x="12359" y="54"/>
                  <a:pt x="12183" y="56"/>
                </a:cubicBezTo>
                <a:cubicBezTo>
                  <a:pt x="12001" y="58"/>
                  <a:pt x="11864" y="77"/>
                  <a:pt x="11860" y="93"/>
                </a:cubicBezTo>
                <a:cubicBezTo>
                  <a:pt x="11856" y="109"/>
                  <a:pt x="11785" y="121"/>
                  <a:pt x="11708" y="121"/>
                </a:cubicBezTo>
                <a:cubicBezTo>
                  <a:pt x="11632" y="121"/>
                  <a:pt x="11570" y="126"/>
                  <a:pt x="11570" y="140"/>
                </a:cubicBezTo>
                <a:cubicBezTo>
                  <a:pt x="11570" y="154"/>
                  <a:pt x="11481" y="174"/>
                  <a:pt x="11371" y="177"/>
                </a:cubicBezTo>
                <a:cubicBezTo>
                  <a:pt x="11260" y="180"/>
                  <a:pt x="11168" y="190"/>
                  <a:pt x="11164" y="205"/>
                </a:cubicBezTo>
                <a:cubicBezTo>
                  <a:pt x="11151" y="255"/>
                  <a:pt x="11072" y="232"/>
                  <a:pt x="10992" y="158"/>
                </a:cubicBezTo>
                <a:cubicBezTo>
                  <a:pt x="10949" y="119"/>
                  <a:pt x="10905" y="94"/>
                  <a:pt x="10895" y="103"/>
                </a:cubicBezTo>
                <a:cubicBezTo>
                  <a:pt x="10885" y="111"/>
                  <a:pt x="10875" y="110"/>
                  <a:pt x="10875" y="93"/>
                </a:cubicBezTo>
                <a:cubicBezTo>
                  <a:pt x="10875" y="75"/>
                  <a:pt x="10821" y="56"/>
                  <a:pt x="10744" y="56"/>
                </a:cubicBezTo>
                <a:cubicBezTo>
                  <a:pt x="10672" y="56"/>
                  <a:pt x="10613" y="71"/>
                  <a:pt x="10613" y="84"/>
                </a:cubicBezTo>
                <a:cubicBezTo>
                  <a:pt x="10613" y="97"/>
                  <a:pt x="10598" y="109"/>
                  <a:pt x="10572" y="112"/>
                </a:cubicBezTo>
                <a:cubicBezTo>
                  <a:pt x="10546" y="114"/>
                  <a:pt x="10517" y="127"/>
                  <a:pt x="10510" y="140"/>
                </a:cubicBezTo>
                <a:cubicBezTo>
                  <a:pt x="10503" y="153"/>
                  <a:pt x="10471" y="162"/>
                  <a:pt x="10441" y="168"/>
                </a:cubicBezTo>
                <a:cubicBezTo>
                  <a:pt x="10411" y="173"/>
                  <a:pt x="10383" y="190"/>
                  <a:pt x="10379" y="205"/>
                </a:cubicBezTo>
                <a:cubicBezTo>
                  <a:pt x="10375" y="220"/>
                  <a:pt x="10361" y="232"/>
                  <a:pt x="10351" y="224"/>
                </a:cubicBezTo>
                <a:cubicBezTo>
                  <a:pt x="10341" y="215"/>
                  <a:pt x="10326" y="222"/>
                  <a:pt x="10310" y="242"/>
                </a:cubicBezTo>
                <a:cubicBezTo>
                  <a:pt x="10294" y="263"/>
                  <a:pt x="10266" y="284"/>
                  <a:pt x="10248" y="289"/>
                </a:cubicBezTo>
                <a:cubicBezTo>
                  <a:pt x="10230" y="294"/>
                  <a:pt x="10180" y="330"/>
                  <a:pt x="10138" y="373"/>
                </a:cubicBezTo>
                <a:cubicBezTo>
                  <a:pt x="10096" y="416"/>
                  <a:pt x="10028" y="474"/>
                  <a:pt x="9986" y="494"/>
                </a:cubicBezTo>
                <a:cubicBezTo>
                  <a:pt x="9899" y="536"/>
                  <a:pt x="9755" y="540"/>
                  <a:pt x="9738" y="503"/>
                </a:cubicBezTo>
                <a:cubicBezTo>
                  <a:pt x="9722" y="468"/>
                  <a:pt x="9368" y="438"/>
                  <a:pt x="9277" y="466"/>
                </a:cubicBezTo>
                <a:cubicBezTo>
                  <a:pt x="9235" y="479"/>
                  <a:pt x="9153" y="549"/>
                  <a:pt x="9091" y="624"/>
                </a:cubicBezTo>
                <a:cubicBezTo>
                  <a:pt x="8989" y="749"/>
                  <a:pt x="8974" y="764"/>
                  <a:pt x="8871" y="764"/>
                </a:cubicBezTo>
                <a:cubicBezTo>
                  <a:pt x="8734" y="764"/>
                  <a:pt x="8600" y="868"/>
                  <a:pt x="8485" y="1062"/>
                </a:cubicBezTo>
                <a:cubicBezTo>
                  <a:pt x="8359" y="1274"/>
                  <a:pt x="8322" y="1323"/>
                  <a:pt x="8285" y="1323"/>
                </a:cubicBezTo>
                <a:cubicBezTo>
                  <a:pt x="8266" y="1323"/>
                  <a:pt x="8251" y="1334"/>
                  <a:pt x="8251" y="1351"/>
                </a:cubicBezTo>
                <a:cubicBezTo>
                  <a:pt x="8251" y="1369"/>
                  <a:pt x="8241" y="1379"/>
                  <a:pt x="8230" y="1370"/>
                </a:cubicBezTo>
                <a:cubicBezTo>
                  <a:pt x="8219" y="1361"/>
                  <a:pt x="8198" y="1368"/>
                  <a:pt x="8182" y="1389"/>
                </a:cubicBezTo>
                <a:cubicBezTo>
                  <a:pt x="8166" y="1409"/>
                  <a:pt x="8137" y="1430"/>
                  <a:pt x="8120" y="1435"/>
                </a:cubicBezTo>
                <a:cubicBezTo>
                  <a:pt x="8102" y="1441"/>
                  <a:pt x="8085" y="1450"/>
                  <a:pt x="8079" y="1463"/>
                </a:cubicBezTo>
                <a:cubicBezTo>
                  <a:pt x="8061" y="1501"/>
                  <a:pt x="7634" y="1510"/>
                  <a:pt x="7617" y="1473"/>
                </a:cubicBezTo>
                <a:cubicBezTo>
                  <a:pt x="7607" y="1450"/>
                  <a:pt x="7460" y="1434"/>
                  <a:pt x="7142" y="1435"/>
                </a:cubicBezTo>
                <a:cubicBezTo>
                  <a:pt x="6844" y="1437"/>
                  <a:pt x="6687" y="1427"/>
                  <a:pt x="6687" y="1407"/>
                </a:cubicBezTo>
                <a:cubicBezTo>
                  <a:pt x="6687" y="1391"/>
                  <a:pt x="6637" y="1379"/>
                  <a:pt x="6577" y="1379"/>
                </a:cubicBezTo>
                <a:cubicBezTo>
                  <a:pt x="6518" y="1379"/>
                  <a:pt x="6467" y="1368"/>
                  <a:pt x="6467" y="1351"/>
                </a:cubicBezTo>
                <a:cubicBezTo>
                  <a:pt x="6467" y="1335"/>
                  <a:pt x="6441" y="1323"/>
                  <a:pt x="6405" y="1323"/>
                </a:cubicBezTo>
                <a:cubicBezTo>
                  <a:pt x="6369" y="1323"/>
                  <a:pt x="6336" y="1312"/>
                  <a:pt x="6336" y="1295"/>
                </a:cubicBezTo>
                <a:cubicBezTo>
                  <a:pt x="6336" y="1279"/>
                  <a:pt x="6301" y="1268"/>
                  <a:pt x="6254" y="1268"/>
                </a:cubicBezTo>
                <a:cubicBezTo>
                  <a:pt x="6206" y="1268"/>
                  <a:pt x="6164" y="1246"/>
                  <a:pt x="6164" y="1230"/>
                </a:cubicBezTo>
                <a:cubicBezTo>
                  <a:pt x="6164" y="1214"/>
                  <a:pt x="6138" y="1202"/>
                  <a:pt x="6102" y="1202"/>
                </a:cubicBezTo>
                <a:cubicBezTo>
                  <a:pt x="6006" y="1202"/>
                  <a:pt x="5808" y="1110"/>
                  <a:pt x="5599" y="960"/>
                </a:cubicBezTo>
                <a:cubicBezTo>
                  <a:pt x="5407" y="821"/>
                  <a:pt x="4819" y="423"/>
                  <a:pt x="4745" y="382"/>
                </a:cubicBezTo>
                <a:cubicBezTo>
                  <a:pt x="4570" y="285"/>
                  <a:pt x="4428" y="253"/>
                  <a:pt x="4311" y="289"/>
                </a:cubicBezTo>
                <a:cubicBezTo>
                  <a:pt x="4224" y="316"/>
                  <a:pt x="4119" y="432"/>
                  <a:pt x="4139" y="475"/>
                </a:cubicBezTo>
                <a:cubicBezTo>
                  <a:pt x="4145" y="489"/>
                  <a:pt x="4138" y="503"/>
                  <a:pt x="4125" y="503"/>
                </a:cubicBezTo>
                <a:cubicBezTo>
                  <a:pt x="4111" y="503"/>
                  <a:pt x="4105" y="590"/>
                  <a:pt x="4105" y="736"/>
                </a:cubicBezTo>
                <a:cubicBezTo>
                  <a:pt x="4105" y="866"/>
                  <a:pt x="4109" y="969"/>
                  <a:pt x="4119" y="969"/>
                </a:cubicBezTo>
                <a:cubicBezTo>
                  <a:pt x="4128" y="969"/>
                  <a:pt x="4136" y="1009"/>
                  <a:pt x="4139" y="1053"/>
                </a:cubicBezTo>
                <a:cubicBezTo>
                  <a:pt x="4142" y="1098"/>
                  <a:pt x="4155" y="1132"/>
                  <a:pt x="4167" y="1137"/>
                </a:cubicBezTo>
                <a:cubicBezTo>
                  <a:pt x="4179" y="1142"/>
                  <a:pt x="4187" y="1182"/>
                  <a:pt x="4187" y="1221"/>
                </a:cubicBezTo>
                <a:cubicBezTo>
                  <a:pt x="4187" y="1260"/>
                  <a:pt x="4196" y="1295"/>
                  <a:pt x="4208" y="1295"/>
                </a:cubicBezTo>
                <a:cubicBezTo>
                  <a:pt x="4220" y="1295"/>
                  <a:pt x="4236" y="1309"/>
                  <a:pt x="4236" y="1333"/>
                </a:cubicBezTo>
                <a:cubicBezTo>
                  <a:pt x="4236" y="1356"/>
                  <a:pt x="4262" y="1443"/>
                  <a:pt x="4298" y="1519"/>
                </a:cubicBezTo>
                <a:cubicBezTo>
                  <a:pt x="4333" y="1596"/>
                  <a:pt x="4366" y="1668"/>
                  <a:pt x="4366" y="1687"/>
                </a:cubicBezTo>
                <a:cubicBezTo>
                  <a:pt x="4366" y="1706"/>
                  <a:pt x="4410" y="1858"/>
                  <a:pt x="4470" y="2022"/>
                </a:cubicBezTo>
                <a:cubicBezTo>
                  <a:pt x="4529" y="2187"/>
                  <a:pt x="4580" y="2338"/>
                  <a:pt x="4580" y="2358"/>
                </a:cubicBezTo>
                <a:cubicBezTo>
                  <a:pt x="4580" y="2378"/>
                  <a:pt x="4598" y="2421"/>
                  <a:pt x="4614" y="2451"/>
                </a:cubicBezTo>
                <a:cubicBezTo>
                  <a:pt x="4631" y="2481"/>
                  <a:pt x="4657" y="2574"/>
                  <a:pt x="4676" y="2666"/>
                </a:cubicBezTo>
                <a:cubicBezTo>
                  <a:pt x="4696" y="2757"/>
                  <a:pt x="4730" y="2924"/>
                  <a:pt x="4752" y="3029"/>
                </a:cubicBezTo>
                <a:cubicBezTo>
                  <a:pt x="4775" y="3134"/>
                  <a:pt x="4808" y="3307"/>
                  <a:pt x="4821" y="3420"/>
                </a:cubicBezTo>
                <a:cubicBezTo>
                  <a:pt x="4834" y="3534"/>
                  <a:pt x="4852" y="3671"/>
                  <a:pt x="4862" y="3728"/>
                </a:cubicBezTo>
                <a:cubicBezTo>
                  <a:pt x="4872" y="3785"/>
                  <a:pt x="4888" y="4020"/>
                  <a:pt x="4897" y="4250"/>
                </a:cubicBezTo>
                <a:cubicBezTo>
                  <a:pt x="4905" y="4480"/>
                  <a:pt x="4921" y="4669"/>
                  <a:pt x="4931" y="4669"/>
                </a:cubicBezTo>
                <a:cubicBezTo>
                  <a:pt x="4942" y="4669"/>
                  <a:pt x="4952" y="4830"/>
                  <a:pt x="4952" y="5023"/>
                </a:cubicBezTo>
                <a:cubicBezTo>
                  <a:pt x="4952" y="5217"/>
                  <a:pt x="4955" y="5378"/>
                  <a:pt x="4966" y="5378"/>
                </a:cubicBezTo>
                <a:cubicBezTo>
                  <a:pt x="4976" y="5378"/>
                  <a:pt x="4992" y="5522"/>
                  <a:pt x="4993" y="5704"/>
                </a:cubicBezTo>
                <a:lnTo>
                  <a:pt x="4993" y="6039"/>
                </a:lnTo>
                <a:lnTo>
                  <a:pt x="4938" y="5872"/>
                </a:lnTo>
                <a:cubicBezTo>
                  <a:pt x="4906" y="5776"/>
                  <a:pt x="4858" y="5693"/>
                  <a:pt x="4835" y="5685"/>
                </a:cubicBezTo>
                <a:cubicBezTo>
                  <a:pt x="4769" y="5662"/>
                  <a:pt x="4716" y="5701"/>
                  <a:pt x="4690" y="5778"/>
                </a:cubicBezTo>
                <a:cubicBezTo>
                  <a:pt x="4661" y="5865"/>
                  <a:pt x="4656" y="6072"/>
                  <a:pt x="4683" y="6095"/>
                </a:cubicBezTo>
                <a:cubicBezTo>
                  <a:pt x="4694" y="6104"/>
                  <a:pt x="4711" y="6154"/>
                  <a:pt x="4718" y="6207"/>
                </a:cubicBezTo>
                <a:cubicBezTo>
                  <a:pt x="4724" y="6260"/>
                  <a:pt x="4739" y="6370"/>
                  <a:pt x="4752" y="6459"/>
                </a:cubicBezTo>
                <a:cubicBezTo>
                  <a:pt x="4788" y="6705"/>
                  <a:pt x="4804" y="6878"/>
                  <a:pt x="4787" y="6878"/>
                </a:cubicBezTo>
                <a:cubicBezTo>
                  <a:pt x="4778" y="6878"/>
                  <a:pt x="4738" y="6833"/>
                  <a:pt x="4697" y="6785"/>
                </a:cubicBezTo>
                <a:cubicBezTo>
                  <a:pt x="4609" y="6680"/>
                  <a:pt x="4557" y="6679"/>
                  <a:pt x="4497" y="6766"/>
                </a:cubicBezTo>
                <a:cubicBezTo>
                  <a:pt x="4446" y="6840"/>
                  <a:pt x="4434" y="7092"/>
                  <a:pt x="4477" y="7204"/>
                </a:cubicBezTo>
                <a:cubicBezTo>
                  <a:pt x="4531" y="7345"/>
                  <a:pt x="4539" y="7373"/>
                  <a:pt x="4539" y="7428"/>
                </a:cubicBezTo>
                <a:cubicBezTo>
                  <a:pt x="4539" y="7460"/>
                  <a:pt x="4549" y="7494"/>
                  <a:pt x="4559" y="7503"/>
                </a:cubicBezTo>
                <a:cubicBezTo>
                  <a:pt x="4570" y="7511"/>
                  <a:pt x="4581" y="7560"/>
                  <a:pt x="4587" y="7605"/>
                </a:cubicBezTo>
                <a:cubicBezTo>
                  <a:pt x="4592" y="7650"/>
                  <a:pt x="4616" y="7753"/>
                  <a:pt x="4642" y="7838"/>
                </a:cubicBezTo>
                <a:cubicBezTo>
                  <a:pt x="4685" y="7983"/>
                  <a:pt x="4685" y="7987"/>
                  <a:pt x="4649" y="7987"/>
                </a:cubicBezTo>
                <a:cubicBezTo>
                  <a:pt x="4555" y="7987"/>
                  <a:pt x="4466" y="8199"/>
                  <a:pt x="4511" y="8313"/>
                </a:cubicBezTo>
                <a:cubicBezTo>
                  <a:pt x="4524" y="8346"/>
                  <a:pt x="4539" y="8475"/>
                  <a:pt x="4539" y="8612"/>
                </a:cubicBezTo>
                <a:cubicBezTo>
                  <a:pt x="4539" y="8857"/>
                  <a:pt x="4545" y="8919"/>
                  <a:pt x="4663" y="9301"/>
                </a:cubicBezTo>
                <a:cubicBezTo>
                  <a:pt x="4682" y="9366"/>
                  <a:pt x="4724" y="9460"/>
                  <a:pt x="4752" y="9516"/>
                </a:cubicBezTo>
                <a:cubicBezTo>
                  <a:pt x="4796" y="9603"/>
                  <a:pt x="4799" y="9627"/>
                  <a:pt x="4780" y="9711"/>
                </a:cubicBezTo>
                <a:cubicBezTo>
                  <a:pt x="4737" y="9902"/>
                  <a:pt x="4785" y="10032"/>
                  <a:pt x="5055" y="10410"/>
                </a:cubicBezTo>
                <a:cubicBezTo>
                  <a:pt x="5254" y="10690"/>
                  <a:pt x="5396" y="10846"/>
                  <a:pt x="5427" y="10821"/>
                </a:cubicBezTo>
                <a:cubicBezTo>
                  <a:pt x="5438" y="10812"/>
                  <a:pt x="5448" y="10822"/>
                  <a:pt x="5448" y="10839"/>
                </a:cubicBezTo>
                <a:cubicBezTo>
                  <a:pt x="5448" y="10856"/>
                  <a:pt x="5465" y="10867"/>
                  <a:pt x="5482" y="10867"/>
                </a:cubicBezTo>
                <a:cubicBezTo>
                  <a:pt x="5499" y="10867"/>
                  <a:pt x="5513" y="10883"/>
                  <a:pt x="5517" y="10895"/>
                </a:cubicBezTo>
                <a:cubicBezTo>
                  <a:pt x="5521" y="10907"/>
                  <a:pt x="5574" y="10948"/>
                  <a:pt x="5634" y="10988"/>
                </a:cubicBezTo>
                <a:cubicBezTo>
                  <a:pt x="5693" y="11028"/>
                  <a:pt x="5749" y="11074"/>
                  <a:pt x="5758" y="11091"/>
                </a:cubicBezTo>
                <a:cubicBezTo>
                  <a:pt x="5766" y="11107"/>
                  <a:pt x="5772" y="11267"/>
                  <a:pt x="5771" y="11445"/>
                </a:cubicBezTo>
                <a:cubicBezTo>
                  <a:pt x="5771" y="11703"/>
                  <a:pt x="5764" y="11789"/>
                  <a:pt x="5730" y="11883"/>
                </a:cubicBezTo>
                <a:cubicBezTo>
                  <a:pt x="5707" y="11948"/>
                  <a:pt x="5689" y="12015"/>
                  <a:pt x="5689" y="12032"/>
                </a:cubicBezTo>
                <a:cubicBezTo>
                  <a:pt x="5688" y="12049"/>
                  <a:pt x="5655" y="12108"/>
                  <a:pt x="5613" y="12163"/>
                </a:cubicBezTo>
                <a:cubicBezTo>
                  <a:pt x="5571" y="12217"/>
                  <a:pt x="5478" y="12379"/>
                  <a:pt x="5406" y="12526"/>
                </a:cubicBezTo>
                <a:cubicBezTo>
                  <a:pt x="5334" y="12674"/>
                  <a:pt x="5244" y="12823"/>
                  <a:pt x="5207" y="12852"/>
                </a:cubicBezTo>
                <a:cubicBezTo>
                  <a:pt x="5105" y="12933"/>
                  <a:pt x="4859" y="13193"/>
                  <a:pt x="4766" y="13318"/>
                </a:cubicBezTo>
                <a:cubicBezTo>
                  <a:pt x="4720" y="13379"/>
                  <a:pt x="4675" y="13421"/>
                  <a:pt x="4663" y="13421"/>
                </a:cubicBezTo>
                <a:cubicBezTo>
                  <a:pt x="4650" y="13421"/>
                  <a:pt x="4627" y="13448"/>
                  <a:pt x="4607" y="13477"/>
                </a:cubicBezTo>
                <a:cubicBezTo>
                  <a:pt x="4588" y="13506"/>
                  <a:pt x="4532" y="13559"/>
                  <a:pt x="4490" y="13598"/>
                </a:cubicBezTo>
                <a:cubicBezTo>
                  <a:pt x="4449" y="13636"/>
                  <a:pt x="4365" y="13740"/>
                  <a:pt x="4298" y="13822"/>
                </a:cubicBezTo>
                <a:cubicBezTo>
                  <a:pt x="4086" y="14080"/>
                  <a:pt x="4005" y="14159"/>
                  <a:pt x="3884" y="14241"/>
                </a:cubicBezTo>
                <a:cubicBezTo>
                  <a:pt x="3764" y="14323"/>
                  <a:pt x="3636" y="14488"/>
                  <a:pt x="3540" y="14679"/>
                </a:cubicBezTo>
                <a:cubicBezTo>
                  <a:pt x="3447" y="14865"/>
                  <a:pt x="2972" y="15532"/>
                  <a:pt x="2844" y="15658"/>
                </a:cubicBezTo>
                <a:cubicBezTo>
                  <a:pt x="2745" y="15756"/>
                  <a:pt x="2549" y="15891"/>
                  <a:pt x="2507" y="15891"/>
                </a:cubicBezTo>
                <a:cubicBezTo>
                  <a:pt x="2489" y="15891"/>
                  <a:pt x="2472" y="15911"/>
                  <a:pt x="2472" y="15928"/>
                </a:cubicBezTo>
                <a:cubicBezTo>
                  <a:pt x="2472" y="15945"/>
                  <a:pt x="2463" y="15946"/>
                  <a:pt x="2452" y="15937"/>
                </a:cubicBezTo>
                <a:cubicBezTo>
                  <a:pt x="2441" y="15928"/>
                  <a:pt x="2419" y="15936"/>
                  <a:pt x="2404" y="15956"/>
                </a:cubicBezTo>
                <a:cubicBezTo>
                  <a:pt x="2388" y="15976"/>
                  <a:pt x="2351" y="15997"/>
                  <a:pt x="2321" y="16002"/>
                </a:cubicBezTo>
                <a:cubicBezTo>
                  <a:pt x="2291" y="16008"/>
                  <a:pt x="2265" y="16029"/>
                  <a:pt x="2259" y="16040"/>
                </a:cubicBezTo>
                <a:cubicBezTo>
                  <a:pt x="2253" y="16050"/>
                  <a:pt x="2228" y="16062"/>
                  <a:pt x="2204" y="16068"/>
                </a:cubicBezTo>
                <a:cubicBezTo>
                  <a:pt x="2180" y="16073"/>
                  <a:pt x="2160" y="16090"/>
                  <a:pt x="2156" y="16105"/>
                </a:cubicBezTo>
                <a:cubicBezTo>
                  <a:pt x="2152" y="16120"/>
                  <a:pt x="2114" y="16124"/>
                  <a:pt x="2073" y="16124"/>
                </a:cubicBezTo>
                <a:cubicBezTo>
                  <a:pt x="2032" y="16124"/>
                  <a:pt x="1997" y="16137"/>
                  <a:pt x="1997" y="16152"/>
                </a:cubicBezTo>
                <a:cubicBezTo>
                  <a:pt x="1997" y="16166"/>
                  <a:pt x="1853" y="16187"/>
                  <a:pt x="1674" y="16189"/>
                </a:cubicBezTo>
                <a:cubicBezTo>
                  <a:pt x="1400" y="16192"/>
                  <a:pt x="1335" y="16200"/>
                  <a:pt x="1281" y="16245"/>
                </a:cubicBezTo>
                <a:cubicBezTo>
                  <a:pt x="1245" y="16274"/>
                  <a:pt x="1082" y="16476"/>
                  <a:pt x="916" y="16692"/>
                </a:cubicBezTo>
                <a:cubicBezTo>
                  <a:pt x="588" y="17121"/>
                  <a:pt x="551" y="17158"/>
                  <a:pt x="523" y="17158"/>
                </a:cubicBezTo>
                <a:cubicBezTo>
                  <a:pt x="499" y="17158"/>
                  <a:pt x="431" y="17271"/>
                  <a:pt x="393" y="17373"/>
                </a:cubicBezTo>
                <a:cubicBezTo>
                  <a:pt x="376" y="17417"/>
                  <a:pt x="354" y="17447"/>
                  <a:pt x="344" y="17447"/>
                </a:cubicBezTo>
                <a:cubicBezTo>
                  <a:pt x="334" y="17447"/>
                  <a:pt x="324" y="17466"/>
                  <a:pt x="324" y="17484"/>
                </a:cubicBezTo>
                <a:cubicBezTo>
                  <a:pt x="324" y="17503"/>
                  <a:pt x="262" y="17646"/>
                  <a:pt x="186" y="17801"/>
                </a:cubicBezTo>
                <a:cubicBezTo>
                  <a:pt x="13" y="18153"/>
                  <a:pt x="0" y="18193"/>
                  <a:pt x="0" y="18305"/>
                </a:cubicBezTo>
                <a:cubicBezTo>
                  <a:pt x="0" y="18370"/>
                  <a:pt x="27" y="18428"/>
                  <a:pt x="90" y="18519"/>
                </a:cubicBezTo>
                <a:cubicBezTo>
                  <a:pt x="169" y="18636"/>
                  <a:pt x="172" y="18658"/>
                  <a:pt x="172" y="18808"/>
                </a:cubicBezTo>
                <a:cubicBezTo>
                  <a:pt x="172" y="18941"/>
                  <a:pt x="182" y="18986"/>
                  <a:pt x="227" y="19059"/>
                </a:cubicBezTo>
                <a:cubicBezTo>
                  <a:pt x="258" y="19109"/>
                  <a:pt x="292" y="19143"/>
                  <a:pt x="303" y="19134"/>
                </a:cubicBezTo>
                <a:cubicBezTo>
                  <a:pt x="314" y="19125"/>
                  <a:pt x="324" y="19136"/>
                  <a:pt x="324" y="19153"/>
                </a:cubicBezTo>
                <a:cubicBezTo>
                  <a:pt x="324" y="19239"/>
                  <a:pt x="509" y="19141"/>
                  <a:pt x="627" y="18994"/>
                </a:cubicBezTo>
                <a:lnTo>
                  <a:pt x="675" y="18938"/>
                </a:lnTo>
                <a:lnTo>
                  <a:pt x="675" y="19227"/>
                </a:lnTo>
                <a:cubicBezTo>
                  <a:pt x="677" y="19595"/>
                  <a:pt x="721" y="19730"/>
                  <a:pt x="861" y="19796"/>
                </a:cubicBezTo>
                <a:cubicBezTo>
                  <a:pt x="950" y="19838"/>
                  <a:pt x="955" y="19842"/>
                  <a:pt x="1116" y="19730"/>
                </a:cubicBezTo>
                <a:lnTo>
                  <a:pt x="1281" y="19609"/>
                </a:lnTo>
                <a:lnTo>
                  <a:pt x="1426" y="19647"/>
                </a:lnTo>
                <a:cubicBezTo>
                  <a:pt x="1574" y="19684"/>
                  <a:pt x="2170" y="19679"/>
                  <a:pt x="2438" y="19637"/>
                </a:cubicBezTo>
                <a:lnTo>
                  <a:pt x="2562" y="19619"/>
                </a:lnTo>
                <a:lnTo>
                  <a:pt x="2534" y="19730"/>
                </a:lnTo>
                <a:cubicBezTo>
                  <a:pt x="2518" y="19794"/>
                  <a:pt x="2508" y="19877"/>
                  <a:pt x="2514" y="19917"/>
                </a:cubicBezTo>
                <a:cubicBezTo>
                  <a:pt x="2522" y="19978"/>
                  <a:pt x="2499" y="20015"/>
                  <a:pt x="2383" y="20131"/>
                </a:cubicBezTo>
                <a:cubicBezTo>
                  <a:pt x="2307" y="20206"/>
                  <a:pt x="2234" y="20295"/>
                  <a:pt x="2218" y="20327"/>
                </a:cubicBezTo>
                <a:cubicBezTo>
                  <a:pt x="2201" y="20359"/>
                  <a:pt x="2143" y="20402"/>
                  <a:pt x="2094" y="20429"/>
                </a:cubicBezTo>
                <a:cubicBezTo>
                  <a:pt x="1909" y="20534"/>
                  <a:pt x="1817" y="20797"/>
                  <a:pt x="1894" y="20998"/>
                </a:cubicBezTo>
                <a:cubicBezTo>
                  <a:pt x="1966" y="21185"/>
                  <a:pt x="1981" y="21193"/>
                  <a:pt x="2424" y="21203"/>
                </a:cubicBezTo>
                <a:cubicBezTo>
                  <a:pt x="2978" y="21216"/>
                  <a:pt x="5181" y="21223"/>
                  <a:pt x="5276" y="21212"/>
                </a:cubicBezTo>
                <a:cubicBezTo>
                  <a:pt x="5317" y="21208"/>
                  <a:pt x="5396" y="21209"/>
                  <a:pt x="5448" y="21222"/>
                </a:cubicBezTo>
                <a:cubicBezTo>
                  <a:pt x="5505" y="21235"/>
                  <a:pt x="5586" y="21233"/>
                  <a:pt x="5654" y="21212"/>
                </a:cubicBezTo>
                <a:cubicBezTo>
                  <a:pt x="5727" y="21190"/>
                  <a:pt x="6088" y="21174"/>
                  <a:pt x="6687" y="21166"/>
                </a:cubicBezTo>
                <a:cubicBezTo>
                  <a:pt x="7564" y="21154"/>
                  <a:pt x="7811" y="21151"/>
                  <a:pt x="8595" y="21110"/>
                </a:cubicBezTo>
                <a:cubicBezTo>
                  <a:pt x="9213" y="21077"/>
                  <a:pt x="9309" y="21073"/>
                  <a:pt x="9435" y="21147"/>
                </a:cubicBezTo>
                <a:cubicBezTo>
                  <a:pt x="9476" y="21171"/>
                  <a:pt x="9519" y="21188"/>
                  <a:pt x="9738" y="21231"/>
                </a:cubicBezTo>
                <a:cubicBezTo>
                  <a:pt x="9786" y="21240"/>
                  <a:pt x="9830" y="21257"/>
                  <a:pt x="9842" y="21268"/>
                </a:cubicBezTo>
                <a:cubicBezTo>
                  <a:pt x="9860" y="21285"/>
                  <a:pt x="10091" y="21381"/>
                  <a:pt x="10386" y="21501"/>
                </a:cubicBezTo>
                <a:cubicBezTo>
                  <a:pt x="10422" y="21516"/>
                  <a:pt x="10600" y="21529"/>
                  <a:pt x="10778" y="21529"/>
                </a:cubicBezTo>
                <a:cubicBezTo>
                  <a:pt x="10957" y="21529"/>
                  <a:pt x="11119" y="21551"/>
                  <a:pt x="11136" y="21567"/>
                </a:cubicBezTo>
                <a:cubicBezTo>
                  <a:pt x="11175" y="21600"/>
                  <a:pt x="11329" y="21599"/>
                  <a:pt x="11329" y="21567"/>
                </a:cubicBezTo>
                <a:cubicBezTo>
                  <a:pt x="11329" y="21554"/>
                  <a:pt x="11370" y="21543"/>
                  <a:pt x="11419" y="21539"/>
                </a:cubicBezTo>
                <a:cubicBezTo>
                  <a:pt x="11468" y="21534"/>
                  <a:pt x="11528" y="21517"/>
                  <a:pt x="11550" y="21501"/>
                </a:cubicBezTo>
                <a:cubicBezTo>
                  <a:pt x="11571" y="21486"/>
                  <a:pt x="11610" y="21473"/>
                  <a:pt x="11632" y="21473"/>
                </a:cubicBezTo>
                <a:cubicBezTo>
                  <a:pt x="11655" y="21473"/>
                  <a:pt x="11727" y="21437"/>
                  <a:pt x="11798" y="21389"/>
                </a:cubicBezTo>
                <a:cubicBezTo>
                  <a:pt x="12129" y="21168"/>
                  <a:pt x="12469" y="21116"/>
                  <a:pt x="13568" y="21138"/>
                </a:cubicBezTo>
                <a:cubicBezTo>
                  <a:pt x="13956" y="21145"/>
                  <a:pt x="15212" y="21159"/>
                  <a:pt x="16364" y="21166"/>
                </a:cubicBezTo>
                <a:cubicBezTo>
                  <a:pt x="17697" y="21174"/>
                  <a:pt x="18471" y="21194"/>
                  <a:pt x="18485" y="21212"/>
                </a:cubicBezTo>
                <a:cubicBezTo>
                  <a:pt x="18513" y="21250"/>
                  <a:pt x="18709" y="21250"/>
                  <a:pt x="18726" y="21212"/>
                </a:cubicBezTo>
                <a:cubicBezTo>
                  <a:pt x="18733" y="21196"/>
                  <a:pt x="18769" y="21184"/>
                  <a:pt x="18809" y="21184"/>
                </a:cubicBezTo>
                <a:cubicBezTo>
                  <a:pt x="18861" y="21184"/>
                  <a:pt x="18954" y="21118"/>
                  <a:pt x="19146" y="20951"/>
                </a:cubicBezTo>
                <a:cubicBezTo>
                  <a:pt x="19291" y="20826"/>
                  <a:pt x="19421" y="20706"/>
                  <a:pt x="19442" y="20681"/>
                </a:cubicBezTo>
                <a:cubicBezTo>
                  <a:pt x="19464" y="20656"/>
                  <a:pt x="19492" y="20629"/>
                  <a:pt x="19504" y="20625"/>
                </a:cubicBezTo>
                <a:cubicBezTo>
                  <a:pt x="19516" y="20621"/>
                  <a:pt x="19547" y="20600"/>
                  <a:pt x="19573" y="20569"/>
                </a:cubicBezTo>
                <a:cubicBezTo>
                  <a:pt x="19599" y="20539"/>
                  <a:pt x="19628" y="20514"/>
                  <a:pt x="19635" y="20523"/>
                </a:cubicBezTo>
                <a:cubicBezTo>
                  <a:pt x="19642" y="20532"/>
                  <a:pt x="19648" y="20521"/>
                  <a:pt x="19656" y="20495"/>
                </a:cubicBezTo>
                <a:cubicBezTo>
                  <a:pt x="19663" y="20468"/>
                  <a:pt x="19687" y="20448"/>
                  <a:pt x="19704" y="20448"/>
                </a:cubicBezTo>
                <a:cubicBezTo>
                  <a:pt x="19721" y="20448"/>
                  <a:pt x="19732" y="20428"/>
                  <a:pt x="19732" y="20411"/>
                </a:cubicBezTo>
                <a:cubicBezTo>
                  <a:pt x="19732" y="20394"/>
                  <a:pt x="19742" y="20393"/>
                  <a:pt x="19752" y="20402"/>
                </a:cubicBezTo>
                <a:cubicBezTo>
                  <a:pt x="19763" y="20410"/>
                  <a:pt x="19785" y="20398"/>
                  <a:pt x="19800" y="20374"/>
                </a:cubicBezTo>
                <a:cubicBezTo>
                  <a:pt x="19816" y="20349"/>
                  <a:pt x="19911" y="20250"/>
                  <a:pt x="20014" y="20159"/>
                </a:cubicBezTo>
                <a:cubicBezTo>
                  <a:pt x="20117" y="20068"/>
                  <a:pt x="20217" y="19970"/>
                  <a:pt x="20241" y="19936"/>
                </a:cubicBezTo>
                <a:cubicBezTo>
                  <a:pt x="20265" y="19901"/>
                  <a:pt x="20304" y="19857"/>
                  <a:pt x="20324" y="19842"/>
                </a:cubicBezTo>
                <a:cubicBezTo>
                  <a:pt x="20358" y="19816"/>
                  <a:pt x="20557" y="19592"/>
                  <a:pt x="20613" y="19516"/>
                </a:cubicBezTo>
                <a:cubicBezTo>
                  <a:pt x="20628" y="19496"/>
                  <a:pt x="20652" y="19479"/>
                  <a:pt x="20661" y="19479"/>
                </a:cubicBezTo>
                <a:cubicBezTo>
                  <a:pt x="20671" y="19479"/>
                  <a:pt x="20721" y="19423"/>
                  <a:pt x="20772" y="19358"/>
                </a:cubicBezTo>
                <a:cubicBezTo>
                  <a:pt x="20822" y="19292"/>
                  <a:pt x="20861" y="19246"/>
                  <a:pt x="20861" y="19255"/>
                </a:cubicBezTo>
                <a:cubicBezTo>
                  <a:pt x="20861" y="19288"/>
                  <a:pt x="21209" y="19040"/>
                  <a:pt x="21254" y="18976"/>
                </a:cubicBezTo>
                <a:cubicBezTo>
                  <a:pt x="21303" y="18904"/>
                  <a:pt x="21308" y="18782"/>
                  <a:pt x="21267" y="18715"/>
                </a:cubicBezTo>
                <a:cubicBezTo>
                  <a:pt x="21232" y="18656"/>
                  <a:pt x="21082" y="18496"/>
                  <a:pt x="21082" y="18519"/>
                </a:cubicBezTo>
                <a:cubicBezTo>
                  <a:pt x="21082" y="18529"/>
                  <a:pt x="21048" y="18502"/>
                  <a:pt x="21013" y="18454"/>
                </a:cubicBezTo>
                <a:cubicBezTo>
                  <a:pt x="20977" y="18405"/>
                  <a:pt x="20951" y="18360"/>
                  <a:pt x="20951" y="18351"/>
                </a:cubicBezTo>
                <a:cubicBezTo>
                  <a:pt x="20951" y="18326"/>
                  <a:pt x="20884" y="18222"/>
                  <a:pt x="20723" y="17988"/>
                </a:cubicBezTo>
                <a:cubicBezTo>
                  <a:pt x="20626" y="17846"/>
                  <a:pt x="20584" y="17757"/>
                  <a:pt x="20593" y="17727"/>
                </a:cubicBezTo>
                <a:cubicBezTo>
                  <a:pt x="20600" y="17701"/>
                  <a:pt x="20611" y="17680"/>
                  <a:pt x="20620" y="17680"/>
                </a:cubicBezTo>
                <a:cubicBezTo>
                  <a:pt x="20630" y="17680"/>
                  <a:pt x="20707" y="17633"/>
                  <a:pt x="20785" y="17568"/>
                </a:cubicBezTo>
                <a:cubicBezTo>
                  <a:pt x="20864" y="17504"/>
                  <a:pt x="20933" y="17447"/>
                  <a:pt x="20944" y="17447"/>
                </a:cubicBezTo>
                <a:cubicBezTo>
                  <a:pt x="20975" y="17447"/>
                  <a:pt x="21164" y="17217"/>
                  <a:pt x="21164" y="17177"/>
                </a:cubicBezTo>
                <a:cubicBezTo>
                  <a:pt x="21164" y="17156"/>
                  <a:pt x="21182" y="17112"/>
                  <a:pt x="21205" y="17084"/>
                </a:cubicBezTo>
                <a:cubicBezTo>
                  <a:pt x="21229" y="17055"/>
                  <a:pt x="21270" y="16974"/>
                  <a:pt x="21295" y="16907"/>
                </a:cubicBezTo>
                <a:cubicBezTo>
                  <a:pt x="21320" y="16839"/>
                  <a:pt x="21362" y="16738"/>
                  <a:pt x="21391" y="16674"/>
                </a:cubicBezTo>
                <a:cubicBezTo>
                  <a:pt x="21421" y="16609"/>
                  <a:pt x="21446" y="16523"/>
                  <a:pt x="21447" y="16487"/>
                </a:cubicBezTo>
                <a:cubicBezTo>
                  <a:pt x="21447" y="16452"/>
                  <a:pt x="21455" y="16413"/>
                  <a:pt x="21467" y="16403"/>
                </a:cubicBezTo>
                <a:cubicBezTo>
                  <a:pt x="21479" y="16393"/>
                  <a:pt x="21488" y="16346"/>
                  <a:pt x="21488" y="16291"/>
                </a:cubicBezTo>
                <a:cubicBezTo>
                  <a:pt x="21488" y="16237"/>
                  <a:pt x="21498" y="16179"/>
                  <a:pt x="21509" y="16170"/>
                </a:cubicBezTo>
                <a:cubicBezTo>
                  <a:pt x="21544" y="16140"/>
                  <a:pt x="21600" y="15530"/>
                  <a:pt x="21577" y="15406"/>
                </a:cubicBezTo>
                <a:cubicBezTo>
                  <a:pt x="21557" y="15293"/>
                  <a:pt x="21460" y="14979"/>
                  <a:pt x="21391" y="14791"/>
                </a:cubicBezTo>
                <a:cubicBezTo>
                  <a:pt x="21293" y="14523"/>
                  <a:pt x="21098" y="14173"/>
                  <a:pt x="20896" y="13905"/>
                </a:cubicBezTo>
                <a:cubicBezTo>
                  <a:pt x="20607" y="13523"/>
                  <a:pt x="20427" y="13150"/>
                  <a:pt x="20427" y="12936"/>
                </a:cubicBezTo>
                <a:cubicBezTo>
                  <a:pt x="20427" y="12903"/>
                  <a:pt x="20393" y="12752"/>
                  <a:pt x="20351" y="12601"/>
                </a:cubicBezTo>
                <a:cubicBezTo>
                  <a:pt x="20295" y="12394"/>
                  <a:pt x="20276" y="12281"/>
                  <a:pt x="20276" y="12144"/>
                </a:cubicBezTo>
                <a:cubicBezTo>
                  <a:pt x="20276" y="12034"/>
                  <a:pt x="20269" y="11958"/>
                  <a:pt x="20255" y="11958"/>
                </a:cubicBezTo>
                <a:cubicBezTo>
                  <a:pt x="20242" y="11958"/>
                  <a:pt x="20235" y="11944"/>
                  <a:pt x="20241" y="11930"/>
                </a:cubicBezTo>
                <a:cubicBezTo>
                  <a:pt x="20248" y="11915"/>
                  <a:pt x="20221" y="11848"/>
                  <a:pt x="20179" y="11780"/>
                </a:cubicBezTo>
                <a:cubicBezTo>
                  <a:pt x="20113" y="11673"/>
                  <a:pt x="20104" y="11641"/>
                  <a:pt x="20104" y="11501"/>
                </a:cubicBezTo>
                <a:cubicBezTo>
                  <a:pt x="20104" y="11401"/>
                  <a:pt x="20096" y="11341"/>
                  <a:pt x="20083" y="11352"/>
                </a:cubicBezTo>
                <a:cubicBezTo>
                  <a:pt x="20071" y="11362"/>
                  <a:pt x="20055" y="11349"/>
                  <a:pt x="20055" y="11324"/>
                </a:cubicBezTo>
                <a:cubicBezTo>
                  <a:pt x="20055" y="11299"/>
                  <a:pt x="20071" y="11277"/>
                  <a:pt x="20083" y="11277"/>
                </a:cubicBezTo>
                <a:cubicBezTo>
                  <a:pt x="20095" y="11277"/>
                  <a:pt x="20104" y="11266"/>
                  <a:pt x="20104" y="11249"/>
                </a:cubicBezTo>
                <a:cubicBezTo>
                  <a:pt x="20104" y="11232"/>
                  <a:pt x="20089" y="11229"/>
                  <a:pt x="20076" y="11240"/>
                </a:cubicBezTo>
                <a:cubicBezTo>
                  <a:pt x="20060" y="11253"/>
                  <a:pt x="20059" y="11235"/>
                  <a:pt x="20069" y="11193"/>
                </a:cubicBezTo>
                <a:cubicBezTo>
                  <a:pt x="20079" y="11150"/>
                  <a:pt x="20070" y="11111"/>
                  <a:pt x="20035" y="11063"/>
                </a:cubicBezTo>
                <a:cubicBezTo>
                  <a:pt x="19958" y="10959"/>
                  <a:pt x="19931" y="10855"/>
                  <a:pt x="19931" y="10662"/>
                </a:cubicBezTo>
                <a:cubicBezTo>
                  <a:pt x="19931" y="10473"/>
                  <a:pt x="19867" y="10256"/>
                  <a:pt x="19780" y="10149"/>
                </a:cubicBezTo>
                <a:cubicBezTo>
                  <a:pt x="19748" y="10111"/>
                  <a:pt x="19732" y="10061"/>
                  <a:pt x="19732" y="9982"/>
                </a:cubicBezTo>
                <a:cubicBezTo>
                  <a:pt x="19732" y="9899"/>
                  <a:pt x="19716" y="9849"/>
                  <a:pt x="19677" y="9795"/>
                </a:cubicBezTo>
                <a:cubicBezTo>
                  <a:pt x="19641" y="9747"/>
                  <a:pt x="19621" y="9690"/>
                  <a:pt x="19621" y="9628"/>
                </a:cubicBezTo>
                <a:cubicBezTo>
                  <a:pt x="19621" y="9575"/>
                  <a:pt x="19587" y="9416"/>
                  <a:pt x="19539" y="9283"/>
                </a:cubicBezTo>
                <a:cubicBezTo>
                  <a:pt x="19491" y="9149"/>
                  <a:pt x="19449" y="9027"/>
                  <a:pt x="19449" y="9012"/>
                </a:cubicBezTo>
                <a:cubicBezTo>
                  <a:pt x="19449" y="8997"/>
                  <a:pt x="19424" y="8919"/>
                  <a:pt x="19394" y="8835"/>
                </a:cubicBezTo>
                <a:cubicBezTo>
                  <a:pt x="19364" y="8752"/>
                  <a:pt x="19339" y="8662"/>
                  <a:pt x="19339" y="8640"/>
                </a:cubicBezTo>
                <a:cubicBezTo>
                  <a:pt x="19339" y="8617"/>
                  <a:pt x="19326" y="8571"/>
                  <a:pt x="19305" y="8528"/>
                </a:cubicBezTo>
                <a:cubicBezTo>
                  <a:pt x="19268" y="8454"/>
                  <a:pt x="19237" y="8379"/>
                  <a:pt x="19126" y="8043"/>
                </a:cubicBezTo>
                <a:cubicBezTo>
                  <a:pt x="19100" y="7966"/>
                  <a:pt x="19084" y="7879"/>
                  <a:pt x="19084" y="7847"/>
                </a:cubicBezTo>
                <a:cubicBezTo>
                  <a:pt x="19084" y="7756"/>
                  <a:pt x="18950" y="7414"/>
                  <a:pt x="18864" y="7279"/>
                </a:cubicBezTo>
                <a:cubicBezTo>
                  <a:pt x="18820" y="7210"/>
                  <a:pt x="18759" y="7106"/>
                  <a:pt x="18726" y="7046"/>
                </a:cubicBezTo>
                <a:cubicBezTo>
                  <a:pt x="18693" y="6986"/>
                  <a:pt x="18643" y="6914"/>
                  <a:pt x="18609" y="6887"/>
                </a:cubicBezTo>
                <a:cubicBezTo>
                  <a:pt x="18548" y="6839"/>
                  <a:pt x="18452" y="6662"/>
                  <a:pt x="18382" y="6459"/>
                </a:cubicBezTo>
                <a:cubicBezTo>
                  <a:pt x="18345" y="6353"/>
                  <a:pt x="18349" y="6351"/>
                  <a:pt x="18396" y="6310"/>
                </a:cubicBezTo>
                <a:cubicBezTo>
                  <a:pt x="18445" y="6265"/>
                  <a:pt x="18510" y="6018"/>
                  <a:pt x="18499" y="5918"/>
                </a:cubicBezTo>
                <a:cubicBezTo>
                  <a:pt x="18489" y="5829"/>
                  <a:pt x="18442" y="5766"/>
                  <a:pt x="18340" y="5722"/>
                </a:cubicBezTo>
                <a:cubicBezTo>
                  <a:pt x="18218" y="5669"/>
                  <a:pt x="17754" y="5251"/>
                  <a:pt x="17721" y="5163"/>
                </a:cubicBezTo>
                <a:cubicBezTo>
                  <a:pt x="17706" y="5125"/>
                  <a:pt x="17684" y="5076"/>
                  <a:pt x="17672" y="5051"/>
                </a:cubicBezTo>
                <a:cubicBezTo>
                  <a:pt x="17635" y="4973"/>
                  <a:pt x="17562" y="4746"/>
                  <a:pt x="17562" y="4707"/>
                </a:cubicBezTo>
                <a:cubicBezTo>
                  <a:pt x="17562" y="4685"/>
                  <a:pt x="17553" y="4669"/>
                  <a:pt x="17542" y="4669"/>
                </a:cubicBezTo>
                <a:cubicBezTo>
                  <a:pt x="17530" y="4669"/>
                  <a:pt x="17521" y="4601"/>
                  <a:pt x="17521" y="4520"/>
                </a:cubicBezTo>
                <a:cubicBezTo>
                  <a:pt x="17521" y="4439"/>
                  <a:pt x="17511" y="4380"/>
                  <a:pt x="17500" y="4380"/>
                </a:cubicBezTo>
                <a:cubicBezTo>
                  <a:pt x="17490" y="4380"/>
                  <a:pt x="17480" y="4326"/>
                  <a:pt x="17480" y="4259"/>
                </a:cubicBezTo>
                <a:cubicBezTo>
                  <a:pt x="17479" y="4192"/>
                  <a:pt x="17468" y="4124"/>
                  <a:pt x="17452" y="4110"/>
                </a:cubicBezTo>
                <a:cubicBezTo>
                  <a:pt x="17436" y="4097"/>
                  <a:pt x="17434" y="4082"/>
                  <a:pt x="17445" y="4082"/>
                </a:cubicBezTo>
                <a:cubicBezTo>
                  <a:pt x="17473" y="4082"/>
                  <a:pt x="17213" y="3729"/>
                  <a:pt x="17183" y="3728"/>
                </a:cubicBezTo>
                <a:cubicBezTo>
                  <a:pt x="17153" y="3726"/>
                  <a:pt x="17021" y="3499"/>
                  <a:pt x="16942" y="3309"/>
                </a:cubicBezTo>
                <a:cubicBezTo>
                  <a:pt x="16856" y="3099"/>
                  <a:pt x="16772" y="2978"/>
                  <a:pt x="16626" y="2843"/>
                </a:cubicBezTo>
                <a:cubicBezTo>
                  <a:pt x="16559" y="2781"/>
                  <a:pt x="16464" y="2672"/>
                  <a:pt x="16412" y="2600"/>
                </a:cubicBezTo>
                <a:cubicBezTo>
                  <a:pt x="16360" y="2529"/>
                  <a:pt x="16303" y="2470"/>
                  <a:pt x="16288" y="2470"/>
                </a:cubicBezTo>
                <a:cubicBezTo>
                  <a:pt x="16273" y="2470"/>
                  <a:pt x="16261" y="2458"/>
                  <a:pt x="16261" y="2442"/>
                </a:cubicBezTo>
                <a:cubicBezTo>
                  <a:pt x="16261" y="2426"/>
                  <a:pt x="16252" y="2405"/>
                  <a:pt x="16240" y="2405"/>
                </a:cubicBezTo>
                <a:cubicBezTo>
                  <a:pt x="16227" y="2405"/>
                  <a:pt x="16134" y="2303"/>
                  <a:pt x="16033" y="2172"/>
                </a:cubicBezTo>
                <a:cubicBezTo>
                  <a:pt x="15933" y="2040"/>
                  <a:pt x="15826" y="1908"/>
                  <a:pt x="15799" y="1883"/>
                </a:cubicBezTo>
                <a:cubicBezTo>
                  <a:pt x="15772" y="1857"/>
                  <a:pt x="15726" y="1805"/>
                  <a:pt x="15696" y="1761"/>
                </a:cubicBezTo>
                <a:cubicBezTo>
                  <a:pt x="15644" y="1687"/>
                  <a:pt x="15412" y="1460"/>
                  <a:pt x="15324" y="1398"/>
                </a:cubicBezTo>
                <a:cubicBezTo>
                  <a:pt x="15301" y="1382"/>
                  <a:pt x="15283" y="1354"/>
                  <a:pt x="15283" y="1342"/>
                </a:cubicBezTo>
                <a:cubicBezTo>
                  <a:pt x="15283" y="1330"/>
                  <a:pt x="15274" y="1323"/>
                  <a:pt x="15262" y="1323"/>
                </a:cubicBezTo>
                <a:cubicBezTo>
                  <a:pt x="15249" y="1323"/>
                  <a:pt x="15216" y="1297"/>
                  <a:pt x="15193" y="1268"/>
                </a:cubicBezTo>
                <a:cubicBezTo>
                  <a:pt x="15170" y="1238"/>
                  <a:pt x="15097" y="1184"/>
                  <a:pt x="15028" y="1146"/>
                </a:cubicBezTo>
                <a:cubicBezTo>
                  <a:pt x="14937" y="1097"/>
                  <a:pt x="14852" y="1012"/>
                  <a:pt x="14718" y="839"/>
                </a:cubicBezTo>
                <a:cubicBezTo>
                  <a:pt x="14609" y="699"/>
                  <a:pt x="14507" y="590"/>
                  <a:pt x="14470" y="578"/>
                </a:cubicBezTo>
                <a:cubicBezTo>
                  <a:pt x="14435" y="567"/>
                  <a:pt x="14366" y="538"/>
                  <a:pt x="14318" y="522"/>
                </a:cubicBezTo>
                <a:cubicBezTo>
                  <a:pt x="14271" y="506"/>
                  <a:pt x="14194" y="480"/>
                  <a:pt x="14146" y="466"/>
                </a:cubicBezTo>
                <a:cubicBezTo>
                  <a:pt x="13951" y="407"/>
                  <a:pt x="13926" y="404"/>
                  <a:pt x="13864" y="345"/>
                </a:cubicBezTo>
                <a:cubicBezTo>
                  <a:pt x="13828" y="311"/>
                  <a:pt x="13792" y="256"/>
                  <a:pt x="13788" y="224"/>
                </a:cubicBezTo>
                <a:cubicBezTo>
                  <a:pt x="13784" y="191"/>
                  <a:pt x="13775" y="157"/>
                  <a:pt x="13767" y="149"/>
                </a:cubicBezTo>
                <a:cubicBezTo>
                  <a:pt x="13760" y="141"/>
                  <a:pt x="13739" y="107"/>
                  <a:pt x="13726" y="75"/>
                </a:cubicBezTo>
                <a:cubicBezTo>
                  <a:pt x="13706" y="26"/>
                  <a:pt x="13676" y="16"/>
                  <a:pt x="13547" y="9"/>
                </a:cubicBezTo>
                <a:cubicBezTo>
                  <a:pt x="13446" y="4"/>
                  <a:pt x="13395" y="7"/>
                  <a:pt x="13395" y="28"/>
                </a:cubicBezTo>
                <a:cubicBezTo>
                  <a:pt x="13395" y="50"/>
                  <a:pt x="13298" y="59"/>
                  <a:pt x="13099" y="56"/>
                </a:cubicBezTo>
                <a:cubicBezTo>
                  <a:pt x="12938" y="54"/>
                  <a:pt x="12810" y="42"/>
                  <a:pt x="12810" y="28"/>
                </a:cubicBezTo>
                <a:cubicBezTo>
                  <a:pt x="12810" y="13"/>
                  <a:pt x="12742" y="0"/>
                  <a:pt x="12659" y="0"/>
                </a:cubicBezTo>
                <a:close/>
              </a:path>
            </a:pathLst>
          </a:custGeom>
          <a:ln w="12700">
            <a:solidFill>
              <a:srgbClr val="F3F7F5"/>
            </a:solidFill>
            <a:miter lim="400000"/>
          </a:ln>
          <a:effectLst>
            <a:outerShdw blurRad="25400" dist="12700" dir="3600000" rotWithShape="0">
              <a:srgbClr val="000000">
                <a:alpha val="70000"/>
              </a:srgbClr>
            </a:outerShdw>
          </a:effectLst>
        </p:spPr>
      </p:pic>
      <p:sp>
        <p:nvSpPr>
          <p:cNvPr id="214" name="FRAL 11"/>
          <p:cNvSpPr txBox="1"/>
          <p:nvPr/>
        </p:nvSpPr>
        <p:spPr>
          <a:xfrm>
            <a:off x="1645254" y="6332021"/>
            <a:ext cx="687689" cy="31976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ctr">
              <a:defRPr sz="2600">
                <a:solidFill>
                  <a:schemeClr val="accent5">
                    <a:lumOff val="7000"/>
                  </a:schemeClr>
                </a:solidFill>
                <a:latin typeface="Impact"/>
                <a:ea typeface="Impact"/>
                <a:cs typeface="Impact"/>
                <a:sym typeface="Impact"/>
              </a:defRPr>
            </a:lvl1pPr>
          </a:lstStyle>
          <a:p>
            <a:r>
              <a:rPr sz="1828"/>
              <a:t>FRAL 11</a:t>
            </a:r>
          </a:p>
        </p:txBody>
      </p:sp>
      <p:sp>
        <p:nvSpPr>
          <p:cNvPr id="215" name="FRAL12"/>
          <p:cNvSpPr txBox="1"/>
          <p:nvPr/>
        </p:nvSpPr>
        <p:spPr>
          <a:xfrm>
            <a:off x="4461176" y="6332021"/>
            <a:ext cx="714940" cy="31976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ctr">
              <a:defRPr sz="2600">
                <a:solidFill>
                  <a:schemeClr val="accent5"/>
                </a:solidFill>
                <a:latin typeface="Impact"/>
                <a:ea typeface="Impact"/>
                <a:cs typeface="Impact"/>
                <a:sym typeface="Impact"/>
              </a:defRPr>
            </a:lvl1pPr>
          </a:lstStyle>
          <a:p>
            <a:r>
              <a:rPr sz="1828"/>
              <a:t>FRAL12 </a:t>
            </a:r>
          </a:p>
        </p:txBody>
      </p:sp>
      <p:sp>
        <p:nvSpPr>
          <p:cNvPr id="216" name="Arrow"/>
          <p:cNvSpPr/>
          <p:nvPr/>
        </p:nvSpPr>
        <p:spPr>
          <a:xfrm>
            <a:off x="1547391" y="5842543"/>
            <a:ext cx="883415" cy="399663"/>
          </a:xfrm>
          <a:prstGeom prst="rightArrow">
            <a:avLst>
              <a:gd name="adj1" fmla="val 32000"/>
              <a:gd name="adj2" fmla="val 142996"/>
            </a:avLst>
          </a:prstGeom>
          <a:solidFill>
            <a:schemeClr val="accent1">
              <a:hueOff val="450000"/>
              <a:satOff val="-18071"/>
              <a:lumOff val="-14609"/>
            </a:schemeClr>
          </a:solidFill>
          <a:ln w="3175">
            <a:miter lim="400000"/>
          </a:ln>
        </p:spPr>
        <p:txBody>
          <a:bodyPr lIns="19050" tIns="19050" rIns="19050" bIns="19050" anchor="ctr"/>
          <a:lstStyle/>
          <a:p>
            <a:pPr algn="ctr">
              <a:defRPr sz="2200" cap="all" spc="352">
                <a:latin typeface="Avenir Medium"/>
                <a:ea typeface="Avenir Medium"/>
                <a:cs typeface="Avenir Medium"/>
                <a:sym typeface="Avenir Medium"/>
              </a:defRPr>
            </a:pPr>
            <a:endParaRPr sz="1547"/>
          </a:p>
        </p:txBody>
      </p:sp>
      <p:sp>
        <p:nvSpPr>
          <p:cNvPr id="217" name="Arrow"/>
          <p:cNvSpPr/>
          <p:nvPr/>
        </p:nvSpPr>
        <p:spPr>
          <a:xfrm>
            <a:off x="4376939" y="5842543"/>
            <a:ext cx="883415" cy="399663"/>
          </a:xfrm>
          <a:prstGeom prst="rightArrow">
            <a:avLst>
              <a:gd name="adj1" fmla="val 32000"/>
              <a:gd name="adj2" fmla="val 142996"/>
            </a:avLst>
          </a:prstGeom>
          <a:solidFill>
            <a:schemeClr val="accent1">
              <a:hueOff val="450000"/>
              <a:satOff val="-18071"/>
              <a:lumOff val="-14609"/>
            </a:schemeClr>
          </a:solidFill>
          <a:ln w="3175">
            <a:miter lim="400000"/>
          </a:ln>
        </p:spPr>
        <p:txBody>
          <a:bodyPr lIns="19050" tIns="19050" rIns="19050" bIns="19050" anchor="ctr"/>
          <a:lstStyle/>
          <a:p>
            <a:pPr algn="ctr">
              <a:defRPr sz="2200" cap="all" spc="352">
                <a:latin typeface="Avenir Medium"/>
                <a:ea typeface="Avenir Medium"/>
                <a:cs typeface="Avenir Medium"/>
                <a:sym typeface="Avenir Medium"/>
              </a:defRPr>
            </a:pPr>
            <a:endParaRPr sz="1547"/>
          </a:p>
        </p:txBody>
      </p:sp>
      <p:pic>
        <p:nvPicPr>
          <p:cNvPr id="218" name="_a0d77ca8-ef5b-4f16-acb8-e8dd2bfe9bd5.jpg" descr="_a0d77ca8-ef5b-4f16-acb8-e8dd2bfe9bd5.jpg"/>
          <p:cNvPicPr>
            <a:picLocks noChangeAspect="1"/>
          </p:cNvPicPr>
          <p:nvPr/>
        </p:nvPicPr>
        <p:blipFill>
          <a:blip r:embed="rId10"/>
          <a:srcRect l="2117" t="13035" b="13022"/>
          <a:stretch>
            <a:fillRect/>
          </a:stretch>
        </p:blipFill>
        <p:spPr>
          <a:xfrm>
            <a:off x="6130" y="4887145"/>
            <a:ext cx="855904" cy="646566"/>
          </a:xfrm>
          <a:custGeom>
            <a:avLst/>
            <a:gdLst/>
            <a:ahLst/>
            <a:cxnLst>
              <a:cxn ang="0">
                <a:pos x="wd2" y="hd2"/>
              </a:cxn>
              <a:cxn ang="5400000">
                <a:pos x="wd2" y="hd2"/>
              </a:cxn>
              <a:cxn ang="10800000">
                <a:pos x="wd2" y="hd2"/>
              </a:cxn>
              <a:cxn ang="16200000">
                <a:pos x="wd2" y="hd2"/>
              </a:cxn>
            </a:cxnLst>
            <a:rect l="0" t="0" r="r" b="b"/>
            <a:pathLst>
              <a:path w="21594" h="21600" extrusionOk="0">
                <a:moveTo>
                  <a:pt x="3939" y="0"/>
                </a:moveTo>
                <a:cubicBezTo>
                  <a:pt x="3865" y="59"/>
                  <a:pt x="3830" y="101"/>
                  <a:pt x="3721" y="177"/>
                </a:cubicBezTo>
                <a:cubicBezTo>
                  <a:pt x="3654" y="224"/>
                  <a:pt x="3547" y="318"/>
                  <a:pt x="3482" y="382"/>
                </a:cubicBezTo>
                <a:cubicBezTo>
                  <a:pt x="3417" y="447"/>
                  <a:pt x="3350" y="516"/>
                  <a:pt x="3327" y="531"/>
                </a:cubicBezTo>
                <a:cubicBezTo>
                  <a:pt x="3304" y="547"/>
                  <a:pt x="3285" y="566"/>
                  <a:pt x="3285" y="578"/>
                </a:cubicBezTo>
                <a:cubicBezTo>
                  <a:pt x="3285" y="590"/>
                  <a:pt x="3276" y="606"/>
                  <a:pt x="3264" y="606"/>
                </a:cubicBezTo>
                <a:cubicBezTo>
                  <a:pt x="3225" y="606"/>
                  <a:pt x="2990" y="857"/>
                  <a:pt x="2862" y="1035"/>
                </a:cubicBezTo>
                <a:cubicBezTo>
                  <a:pt x="2795" y="1129"/>
                  <a:pt x="2698" y="1283"/>
                  <a:pt x="2651" y="1380"/>
                </a:cubicBezTo>
                <a:cubicBezTo>
                  <a:pt x="2405" y="1886"/>
                  <a:pt x="2253" y="2176"/>
                  <a:pt x="2165" y="2303"/>
                </a:cubicBezTo>
                <a:cubicBezTo>
                  <a:pt x="2112" y="2380"/>
                  <a:pt x="2067" y="2452"/>
                  <a:pt x="2074" y="2461"/>
                </a:cubicBezTo>
                <a:cubicBezTo>
                  <a:pt x="2081" y="2470"/>
                  <a:pt x="2077" y="2494"/>
                  <a:pt x="2060" y="2517"/>
                </a:cubicBezTo>
                <a:cubicBezTo>
                  <a:pt x="2043" y="2540"/>
                  <a:pt x="2032" y="2577"/>
                  <a:pt x="2039" y="2601"/>
                </a:cubicBezTo>
                <a:cubicBezTo>
                  <a:pt x="2046" y="2625"/>
                  <a:pt x="2043" y="2648"/>
                  <a:pt x="2032" y="2648"/>
                </a:cubicBezTo>
                <a:cubicBezTo>
                  <a:pt x="2012" y="2648"/>
                  <a:pt x="1900" y="2878"/>
                  <a:pt x="1905" y="2909"/>
                </a:cubicBezTo>
                <a:cubicBezTo>
                  <a:pt x="1906" y="2917"/>
                  <a:pt x="1903" y="2936"/>
                  <a:pt x="1891" y="2946"/>
                </a:cubicBezTo>
                <a:cubicBezTo>
                  <a:pt x="1879" y="2956"/>
                  <a:pt x="1865" y="2979"/>
                  <a:pt x="1863" y="3002"/>
                </a:cubicBezTo>
                <a:cubicBezTo>
                  <a:pt x="1860" y="3024"/>
                  <a:pt x="1856" y="3051"/>
                  <a:pt x="1849" y="3067"/>
                </a:cubicBezTo>
                <a:cubicBezTo>
                  <a:pt x="1841" y="3083"/>
                  <a:pt x="1822" y="3159"/>
                  <a:pt x="1813" y="3226"/>
                </a:cubicBezTo>
                <a:cubicBezTo>
                  <a:pt x="1805" y="3297"/>
                  <a:pt x="1780" y="3368"/>
                  <a:pt x="1750" y="3403"/>
                </a:cubicBezTo>
                <a:cubicBezTo>
                  <a:pt x="1721" y="3437"/>
                  <a:pt x="1695" y="3514"/>
                  <a:pt x="1687" y="3580"/>
                </a:cubicBezTo>
                <a:cubicBezTo>
                  <a:pt x="1676" y="3665"/>
                  <a:pt x="1653" y="3699"/>
                  <a:pt x="1609" y="3729"/>
                </a:cubicBezTo>
                <a:cubicBezTo>
                  <a:pt x="1577" y="3751"/>
                  <a:pt x="1544" y="3787"/>
                  <a:pt x="1532" y="3804"/>
                </a:cubicBezTo>
                <a:cubicBezTo>
                  <a:pt x="1488" y="3861"/>
                  <a:pt x="1363" y="4120"/>
                  <a:pt x="1363" y="4158"/>
                </a:cubicBezTo>
                <a:cubicBezTo>
                  <a:pt x="1363" y="4179"/>
                  <a:pt x="1353" y="4195"/>
                  <a:pt x="1342" y="4195"/>
                </a:cubicBezTo>
                <a:cubicBezTo>
                  <a:pt x="1314" y="4195"/>
                  <a:pt x="1163" y="4717"/>
                  <a:pt x="1180" y="4754"/>
                </a:cubicBezTo>
                <a:cubicBezTo>
                  <a:pt x="1188" y="4771"/>
                  <a:pt x="1185" y="4800"/>
                  <a:pt x="1173" y="4810"/>
                </a:cubicBezTo>
                <a:cubicBezTo>
                  <a:pt x="1160" y="4821"/>
                  <a:pt x="1142" y="4853"/>
                  <a:pt x="1138" y="4885"/>
                </a:cubicBezTo>
                <a:cubicBezTo>
                  <a:pt x="1133" y="4917"/>
                  <a:pt x="1123" y="4959"/>
                  <a:pt x="1110" y="4978"/>
                </a:cubicBezTo>
                <a:cubicBezTo>
                  <a:pt x="1096" y="4997"/>
                  <a:pt x="1089" y="5045"/>
                  <a:pt x="1095" y="5090"/>
                </a:cubicBezTo>
                <a:cubicBezTo>
                  <a:pt x="1102" y="5135"/>
                  <a:pt x="1098" y="5167"/>
                  <a:pt x="1088" y="5155"/>
                </a:cubicBezTo>
                <a:cubicBezTo>
                  <a:pt x="1064" y="5125"/>
                  <a:pt x="1008" y="5328"/>
                  <a:pt x="1011" y="5435"/>
                </a:cubicBezTo>
                <a:cubicBezTo>
                  <a:pt x="1012" y="5482"/>
                  <a:pt x="997" y="5535"/>
                  <a:pt x="983" y="5547"/>
                </a:cubicBezTo>
                <a:cubicBezTo>
                  <a:pt x="968" y="5559"/>
                  <a:pt x="961" y="5609"/>
                  <a:pt x="962" y="5659"/>
                </a:cubicBezTo>
                <a:cubicBezTo>
                  <a:pt x="963" y="5708"/>
                  <a:pt x="957" y="5743"/>
                  <a:pt x="948" y="5743"/>
                </a:cubicBezTo>
                <a:cubicBezTo>
                  <a:pt x="938" y="5743"/>
                  <a:pt x="926" y="6038"/>
                  <a:pt x="919" y="6395"/>
                </a:cubicBezTo>
                <a:cubicBezTo>
                  <a:pt x="910" y="6904"/>
                  <a:pt x="892" y="7105"/>
                  <a:pt x="856" y="7318"/>
                </a:cubicBezTo>
                <a:cubicBezTo>
                  <a:pt x="831" y="7468"/>
                  <a:pt x="808" y="7599"/>
                  <a:pt x="800" y="7616"/>
                </a:cubicBezTo>
                <a:cubicBezTo>
                  <a:pt x="771" y="7679"/>
                  <a:pt x="736" y="8248"/>
                  <a:pt x="736" y="8735"/>
                </a:cubicBezTo>
                <a:cubicBezTo>
                  <a:pt x="736" y="9189"/>
                  <a:pt x="764" y="9699"/>
                  <a:pt x="800" y="9900"/>
                </a:cubicBezTo>
                <a:cubicBezTo>
                  <a:pt x="808" y="9948"/>
                  <a:pt x="806" y="9984"/>
                  <a:pt x="793" y="9984"/>
                </a:cubicBezTo>
                <a:cubicBezTo>
                  <a:pt x="759" y="9984"/>
                  <a:pt x="722" y="10148"/>
                  <a:pt x="722" y="10301"/>
                </a:cubicBezTo>
                <a:cubicBezTo>
                  <a:pt x="722" y="10483"/>
                  <a:pt x="662" y="10707"/>
                  <a:pt x="603" y="10749"/>
                </a:cubicBezTo>
                <a:cubicBezTo>
                  <a:pt x="537" y="10794"/>
                  <a:pt x="525" y="10826"/>
                  <a:pt x="525" y="10944"/>
                </a:cubicBezTo>
                <a:cubicBezTo>
                  <a:pt x="525" y="11067"/>
                  <a:pt x="545" y="11104"/>
                  <a:pt x="610" y="11131"/>
                </a:cubicBezTo>
                <a:cubicBezTo>
                  <a:pt x="651" y="11148"/>
                  <a:pt x="655" y="11164"/>
                  <a:pt x="638" y="11224"/>
                </a:cubicBezTo>
                <a:cubicBezTo>
                  <a:pt x="625" y="11269"/>
                  <a:pt x="624" y="11326"/>
                  <a:pt x="638" y="11373"/>
                </a:cubicBezTo>
                <a:cubicBezTo>
                  <a:pt x="650" y="11415"/>
                  <a:pt x="659" y="11485"/>
                  <a:pt x="659" y="11532"/>
                </a:cubicBezTo>
                <a:cubicBezTo>
                  <a:pt x="659" y="11580"/>
                  <a:pt x="676" y="11640"/>
                  <a:pt x="701" y="11672"/>
                </a:cubicBezTo>
                <a:cubicBezTo>
                  <a:pt x="739" y="11719"/>
                  <a:pt x="740" y="11731"/>
                  <a:pt x="715" y="11765"/>
                </a:cubicBezTo>
                <a:cubicBezTo>
                  <a:pt x="699" y="11787"/>
                  <a:pt x="676" y="11848"/>
                  <a:pt x="659" y="11905"/>
                </a:cubicBezTo>
                <a:cubicBezTo>
                  <a:pt x="642" y="11961"/>
                  <a:pt x="611" y="12023"/>
                  <a:pt x="596" y="12045"/>
                </a:cubicBezTo>
                <a:cubicBezTo>
                  <a:pt x="580" y="12066"/>
                  <a:pt x="568" y="12154"/>
                  <a:pt x="568" y="12231"/>
                </a:cubicBezTo>
                <a:cubicBezTo>
                  <a:pt x="568" y="12384"/>
                  <a:pt x="622" y="12490"/>
                  <a:pt x="694" y="12492"/>
                </a:cubicBezTo>
                <a:cubicBezTo>
                  <a:pt x="756" y="12493"/>
                  <a:pt x="804" y="12557"/>
                  <a:pt x="842" y="12678"/>
                </a:cubicBezTo>
                <a:cubicBezTo>
                  <a:pt x="861" y="12738"/>
                  <a:pt x="886" y="12781"/>
                  <a:pt x="898" y="12781"/>
                </a:cubicBezTo>
                <a:cubicBezTo>
                  <a:pt x="911" y="12781"/>
                  <a:pt x="919" y="12826"/>
                  <a:pt x="919" y="12874"/>
                </a:cubicBezTo>
                <a:cubicBezTo>
                  <a:pt x="919" y="12922"/>
                  <a:pt x="936" y="12958"/>
                  <a:pt x="948" y="12958"/>
                </a:cubicBezTo>
                <a:cubicBezTo>
                  <a:pt x="960" y="12958"/>
                  <a:pt x="969" y="13003"/>
                  <a:pt x="969" y="13051"/>
                </a:cubicBezTo>
                <a:cubicBezTo>
                  <a:pt x="969" y="13100"/>
                  <a:pt x="972" y="13135"/>
                  <a:pt x="983" y="13135"/>
                </a:cubicBezTo>
                <a:cubicBezTo>
                  <a:pt x="993" y="13135"/>
                  <a:pt x="1003" y="13222"/>
                  <a:pt x="1004" y="13322"/>
                </a:cubicBezTo>
                <a:cubicBezTo>
                  <a:pt x="1005" y="13422"/>
                  <a:pt x="1019" y="13503"/>
                  <a:pt x="1032" y="13508"/>
                </a:cubicBezTo>
                <a:cubicBezTo>
                  <a:pt x="1045" y="13514"/>
                  <a:pt x="1053" y="13588"/>
                  <a:pt x="1053" y="13667"/>
                </a:cubicBezTo>
                <a:cubicBezTo>
                  <a:pt x="1053" y="13746"/>
                  <a:pt x="1062" y="13806"/>
                  <a:pt x="1074" y="13806"/>
                </a:cubicBezTo>
                <a:cubicBezTo>
                  <a:pt x="1086" y="13806"/>
                  <a:pt x="1095" y="13841"/>
                  <a:pt x="1095" y="13881"/>
                </a:cubicBezTo>
                <a:cubicBezTo>
                  <a:pt x="1095" y="13921"/>
                  <a:pt x="1111" y="13956"/>
                  <a:pt x="1124" y="13956"/>
                </a:cubicBezTo>
                <a:cubicBezTo>
                  <a:pt x="1136" y="13956"/>
                  <a:pt x="1145" y="13982"/>
                  <a:pt x="1145" y="14021"/>
                </a:cubicBezTo>
                <a:cubicBezTo>
                  <a:pt x="1145" y="14060"/>
                  <a:pt x="1154" y="14104"/>
                  <a:pt x="1166" y="14114"/>
                </a:cubicBezTo>
                <a:cubicBezTo>
                  <a:pt x="1178" y="14124"/>
                  <a:pt x="1187" y="14160"/>
                  <a:pt x="1187" y="14198"/>
                </a:cubicBezTo>
                <a:cubicBezTo>
                  <a:pt x="1187" y="14236"/>
                  <a:pt x="1196" y="14282"/>
                  <a:pt x="1208" y="14291"/>
                </a:cubicBezTo>
                <a:cubicBezTo>
                  <a:pt x="1234" y="14312"/>
                  <a:pt x="1234" y="14506"/>
                  <a:pt x="1208" y="14506"/>
                </a:cubicBezTo>
                <a:cubicBezTo>
                  <a:pt x="1198" y="14506"/>
                  <a:pt x="1187" y="14618"/>
                  <a:pt x="1187" y="14748"/>
                </a:cubicBezTo>
                <a:cubicBezTo>
                  <a:pt x="1187" y="14956"/>
                  <a:pt x="1167" y="15074"/>
                  <a:pt x="1124" y="15121"/>
                </a:cubicBezTo>
                <a:cubicBezTo>
                  <a:pt x="1075" y="15173"/>
                  <a:pt x="994" y="15332"/>
                  <a:pt x="1004" y="15354"/>
                </a:cubicBezTo>
                <a:cubicBezTo>
                  <a:pt x="1011" y="15369"/>
                  <a:pt x="1003" y="15382"/>
                  <a:pt x="990" y="15382"/>
                </a:cubicBezTo>
                <a:cubicBezTo>
                  <a:pt x="977" y="15382"/>
                  <a:pt x="969" y="15404"/>
                  <a:pt x="969" y="15429"/>
                </a:cubicBezTo>
                <a:cubicBezTo>
                  <a:pt x="969" y="15453"/>
                  <a:pt x="960" y="15475"/>
                  <a:pt x="948" y="15475"/>
                </a:cubicBezTo>
                <a:cubicBezTo>
                  <a:pt x="936" y="15475"/>
                  <a:pt x="919" y="15486"/>
                  <a:pt x="919" y="15503"/>
                </a:cubicBezTo>
                <a:cubicBezTo>
                  <a:pt x="919" y="15520"/>
                  <a:pt x="899" y="15565"/>
                  <a:pt x="870" y="15606"/>
                </a:cubicBezTo>
                <a:cubicBezTo>
                  <a:pt x="841" y="15647"/>
                  <a:pt x="776" y="15809"/>
                  <a:pt x="722" y="15969"/>
                </a:cubicBezTo>
                <a:cubicBezTo>
                  <a:pt x="669" y="16130"/>
                  <a:pt x="607" y="16287"/>
                  <a:pt x="589" y="16314"/>
                </a:cubicBezTo>
                <a:cubicBezTo>
                  <a:pt x="493" y="16454"/>
                  <a:pt x="286" y="16955"/>
                  <a:pt x="286" y="17041"/>
                </a:cubicBezTo>
                <a:cubicBezTo>
                  <a:pt x="286" y="17063"/>
                  <a:pt x="270" y="17079"/>
                  <a:pt x="258" y="17079"/>
                </a:cubicBezTo>
                <a:cubicBezTo>
                  <a:pt x="246" y="17079"/>
                  <a:pt x="237" y="17102"/>
                  <a:pt x="237" y="17135"/>
                </a:cubicBezTo>
                <a:cubicBezTo>
                  <a:pt x="237" y="17167"/>
                  <a:pt x="232" y="17200"/>
                  <a:pt x="223" y="17200"/>
                </a:cubicBezTo>
                <a:cubicBezTo>
                  <a:pt x="202" y="17200"/>
                  <a:pt x="152" y="17371"/>
                  <a:pt x="152" y="17442"/>
                </a:cubicBezTo>
                <a:cubicBezTo>
                  <a:pt x="152" y="17469"/>
                  <a:pt x="143" y="17489"/>
                  <a:pt x="131" y="17489"/>
                </a:cubicBezTo>
                <a:cubicBezTo>
                  <a:pt x="119" y="17489"/>
                  <a:pt x="103" y="17511"/>
                  <a:pt x="103" y="17535"/>
                </a:cubicBezTo>
                <a:cubicBezTo>
                  <a:pt x="103" y="17560"/>
                  <a:pt x="98" y="17573"/>
                  <a:pt x="89" y="17573"/>
                </a:cubicBezTo>
                <a:cubicBezTo>
                  <a:pt x="80" y="17573"/>
                  <a:pt x="55" y="17635"/>
                  <a:pt x="33" y="17703"/>
                </a:cubicBezTo>
                <a:cubicBezTo>
                  <a:pt x="1" y="17801"/>
                  <a:pt x="-6" y="17862"/>
                  <a:pt x="4" y="18011"/>
                </a:cubicBezTo>
                <a:cubicBezTo>
                  <a:pt x="12" y="18115"/>
                  <a:pt x="27" y="18211"/>
                  <a:pt x="40" y="18216"/>
                </a:cubicBezTo>
                <a:cubicBezTo>
                  <a:pt x="52" y="18221"/>
                  <a:pt x="61" y="18240"/>
                  <a:pt x="61" y="18263"/>
                </a:cubicBezTo>
                <a:cubicBezTo>
                  <a:pt x="61" y="18285"/>
                  <a:pt x="76" y="18309"/>
                  <a:pt x="89" y="18309"/>
                </a:cubicBezTo>
                <a:cubicBezTo>
                  <a:pt x="102" y="18309"/>
                  <a:pt x="103" y="18322"/>
                  <a:pt x="96" y="18337"/>
                </a:cubicBezTo>
                <a:cubicBezTo>
                  <a:pt x="89" y="18352"/>
                  <a:pt x="103" y="18383"/>
                  <a:pt x="124" y="18412"/>
                </a:cubicBezTo>
                <a:cubicBezTo>
                  <a:pt x="145" y="18440"/>
                  <a:pt x="162" y="18463"/>
                  <a:pt x="159" y="18468"/>
                </a:cubicBezTo>
                <a:cubicBezTo>
                  <a:pt x="156" y="18473"/>
                  <a:pt x="152" y="18509"/>
                  <a:pt x="152" y="18542"/>
                </a:cubicBezTo>
                <a:cubicBezTo>
                  <a:pt x="152" y="18581"/>
                  <a:pt x="157" y="18593"/>
                  <a:pt x="173" y="18580"/>
                </a:cubicBezTo>
                <a:cubicBezTo>
                  <a:pt x="191" y="18565"/>
                  <a:pt x="197" y="18576"/>
                  <a:pt x="187" y="18608"/>
                </a:cubicBezTo>
                <a:cubicBezTo>
                  <a:pt x="180" y="18634"/>
                  <a:pt x="186" y="18671"/>
                  <a:pt x="201" y="18691"/>
                </a:cubicBezTo>
                <a:cubicBezTo>
                  <a:pt x="216" y="18712"/>
                  <a:pt x="234" y="18765"/>
                  <a:pt x="237" y="18813"/>
                </a:cubicBezTo>
                <a:cubicBezTo>
                  <a:pt x="239" y="18860"/>
                  <a:pt x="249" y="18906"/>
                  <a:pt x="258" y="18915"/>
                </a:cubicBezTo>
                <a:cubicBezTo>
                  <a:pt x="267" y="18924"/>
                  <a:pt x="275" y="18968"/>
                  <a:pt x="279" y="19008"/>
                </a:cubicBezTo>
                <a:cubicBezTo>
                  <a:pt x="283" y="19049"/>
                  <a:pt x="292" y="19084"/>
                  <a:pt x="300" y="19092"/>
                </a:cubicBezTo>
                <a:cubicBezTo>
                  <a:pt x="308" y="19100"/>
                  <a:pt x="317" y="19135"/>
                  <a:pt x="321" y="19167"/>
                </a:cubicBezTo>
                <a:cubicBezTo>
                  <a:pt x="325" y="19199"/>
                  <a:pt x="338" y="19235"/>
                  <a:pt x="349" y="19251"/>
                </a:cubicBezTo>
                <a:cubicBezTo>
                  <a:pt x="360" y="19266"/>
                  <a:pt x="370" y="19323"/>
                  <a:pt x="370" y="19372"/>
                </a:cubicBezTo>
                <a:cubicBezTo>
                  <a:pt x="370" y="19491"/>
                  <a:pt x="457" y="19791"/>
                  <a:pt x="525" y="19913"/>
                </a:cubicBezTo>
                <a:cubicBezTo>
                  <a:pt x="582" y="20014"/>
                  <a:pt x="750" y="20251"/>
                  <a:pt x="870" y="20388"/>
                </a:cubicBezTo>
                <a:cubicBezTo>
                  <a:pt x="949" y="20478"/>
                  <a:pt x="1265" y="20761"/>
                  <a:pt x="1286" y="20761"/>
                </a:cubicBezTo>
                <a:cubicBezTo>
                  <a:pt x="1293" y="20761"/>
                  <a:pt x="1345" y="20797"/>
                  <a:pt x="1398" y="20845"/>
                </a:cubicBezTo>
                <a:cubicBezTo>
                  <a:pt x="1451" y="20893"/>
                  <a:pt x="1505" y="20938"/>
                  <a:pt x="1518" y="20938"/>
                </a:cubicBezTo>
                <a:cubicBezTo>
                  <a:pt x="1531" y="20938"/>
                  <a:pt x="1539" y="20950"/>
                  <a:pt x="1539" y="20966"/>
                </a:cubicBezTo>
                <a:cubicBezTo>
                  <a:pt x="1539" y="20982"/>
                  <a:pt x="1556" y="20994"/>
                  <a:pt x="1574" y="20994"/>
                </a:cubicBezTo>
                <a:cubicBezTo>
                  <a:pt x="1592" y="20994"/>
                  <a:pt x="1609" y="21006"/>
                  <a:pt x="1609" y="21022"/>
                </a:cubicBezTo>
                <a:cubicBezTo>
                  <a:pt x="1609" y="21038"/>
                  <a:pt x="1620" y="21050"/>
                  <a:pt x="1637" y="21050"/>
                </a:cubicBezTo>
                <a:cubicBezTo>
                  <a:pt x="1655" y="21050"/>
                  <a:pt x="1677" y="21067"/>
                  <a:pt x="1687" y="21087"/>
                </a:cubicBezTo>
                <a:cubicBezTo>
                  <a:pt x="1696" y="21108"/>
                  <a:pt x="1735" y="21150"/>
                  <a:pt x="1771" y="21180"/>
                </a:cubicBezTo>
                <a:cubicBezTo>
                  <a:pt x="1807" y="21211"/>
                  <a:pt x="1850" y="21250"/>
                  <a:pt x="1863" y="21264"/>
                </a:cubicBezTo>
                <a:cubicBezTo>
                  <a:pt x="1966" y="21380"/>
                  <a:pt x="2116" y="21487"/>
                  <a:pt x="2257" y="21600"/>
                </a:cubicBezTo>
                <a:lnTo>
                  <a:pt x="11394" y="21600"/>
                </a:lnTo>
                <a:cubicBezTo>
                  <a:pt x="11413" y="21516"/>
                  <a:pt x="11437" y="21422"/>
                  <a:pt x="11443" y="21376"/>
                </a:cubicBezTo>
                <a:cubicBezTo>
                  <a:pt x="11453" y="21304"/>
                  <a:pt x="11471" y="21189"/>
                  <a:pt x="11486" y="21125"/>
                </a:cubicBezTo>
                <a:cubicBezTo>
                  <a:pt x="11513" y="21000"/>
                  <a:pt x="11547" y="20758"/>
                  <a:pt x="11577" y="20351"/>
                </a:cubicBezTo>
                <a:cubicBezTo>
                  <a:pt x="11587" y="20212"/>
                  <a:pt x="11598" y="20086"/>
                  <a:pt x="11605" y="20071"/>
                </a:cubicBezTo>
                <a:cubicBezTo>
                  <a:pt x="11612" y="20056"/>
                  <a:pt x="11617" y="19863"/>
                  <a:pt x="11619" y="19652"/>
                </a:cubicBezTo>
                <a:cubicBezTo>
                  <a:pt x="11622" y="19440"/>
                  <a:pt x="11637" y="19269"/>
                  <a:pt x="11647" y="19269"/>
                </a:cubicBezTo>
                <a:cubicBezTo>
                  <a:pt x="11658" y="19269"/>
                  <a:pt x="11668" y="19251"/>
                  <a:pt x="11669" y="19223"/>
                </a:cubicBezTo>
                <a:cubicBezTo>
                  <a:pt x="11669" y="19174"/>
                  <a:pt x="11821" y="19569"/>
                  <a:pt x="11852" y="19698"/>
                </a:cubicBezTo>
                <a:cubicBezTo>
                  <a:pt x="11860" y="19732"/>
                  <a:pt x="11884" y="19781"/>
                  <a:pt x="11908" y="19810"/>
                </a:cubicBezTo>
                <a:cubicBezTo>
                  <a:pt x="11932" y="19839"/>
                  <a:pt x="11950" y="19894"/>
                  <a:pt x="11950" y="19931"/>
                </a:cubicBezTo>
                <a:cubicBezTo>
                  <a:pt x="11950" y="19969"/>
                  <a:pt x="11959" y="19997"/>
                  <a:pt x="11971" y="19997"/>
                </a:cubicBezTo>
                <a:cubicBezTo>
                  <a:pt x="11983" y="19997"/>
                  <a:pt x="11992" y="20023"/>
                  <a:pt x="11992" y="20052"/>
                </a:cubicBezTo>
                <a:cubicBezTo>
                  <a:pt x="11992" y="20082"/>
                  <a:pt x="12040" y="20162"/>
                  <a:pt x="12098" y="20230"/>
                </a:cubicBezTo>
                <a:cubicBezTo>
                  <a:pt x="12177" y="20321"/>
                  <a:pt x="12207" y="20376"/>
                  <a:pt x="12211" y="20444"/>
                </a:cubicBezTo>
                <a:cubicBezTo>
                  <a:pt x="12213" y="20495"/>
                  <a:pt x="12223" y="20547"/>
                  <a:pt x="12232" y="20556"/>
                </a:cubicBezTo>
                <a:cubicBezTo>
                  <a:pt x="12241" y="20565"/>
                  <a:pt x="12256" y="20646"/>
                  <a:pt x="12260" y="20742"/>
                </a:cubicBezTo>
                <a:cubicBezTo>
                  <a:pt x="12264" y="20839"/>
                  <a:pt x="12273" y="20931"/>
                  <a:pt x="12281" y="20947"/>
                </a:cubicBezTo>
                <a:cubicBezTo>
                  <a:pt x="12294" y="20975"/>
                  <a:pt x="12310" y="21136"/>
                  <a:pt x="12337" y="21414"/>
                </a:cubicBezTo>
                <a:cubicBezTo>
                  <a:pt x="12342" y="21463"/>
                  <a:pt x="12367" y="21536"/>
                  <a:pt x="12387" y="21600"/>
                </a:cubicBezTo>
                <a:lnTo>
                  <a:pt x="13541" y="21600"/>
                </a:lnTo>
                <a:cubicBezTo>
                  <a:pt x="13556" y="21562"/>
                  <a:pt x="13617" y="21517"/>
                  <a:pt x="13611" y="21497"/>
                </a:cubicBezTo>
                <a:cubicBezTo>
                  <a:pt x="13605" y="21475"/>
                  <a:pt x="13612" y="21460"/>
                  <a:pt x="13625" y="21460"/>
                </a:cubicBezTo>
                <a:cubicBezTo>
                  <a:pt x="13640" y="21460"/>
                  <a:pt x="13647" y="21408"/>
                  <a:pt x="13647" y="21330"/>
                </a:cubicBezTo>
                <a:cubicBezTo>
                  <a:pt x="13647" y="21164"/>
                  <a:pt x="13679" y="21125"/>
                  <a:pt x="13808" y="21115"/>
                </a:cubicBezTo>
                <a:cubicBezTo>
                  <a:pt x="13930" y="21106"/>
                  <a:pt x="14160" y="21244"/>
                  <a:pt x="14414" y="21469"/>
                </a:cubicBezTo>
                <a:cubicBezTo>
                  <a:pt x="14458" y="21509"/>
                  <a:pt x="14465" y="21550"/>
                  <a:pt x="14505" y="21600"/>
                </a:cubicBezTo>
                <a:lnTo>
                  <a:pt x="18194" y="21600"/>
                </a:lnTo>
                <a:cubicBezTo>
                  <a:pt x="18204" y="21592"/>
                  <a:pt x="18235" y="21559"/>
                  <a:pt x="18243" y="21553"/>
                </a:cubicBezTo>
                <a:cubicBezTo>
                  <a:pt x="18292" y="21517"/>
                  <a:pt x="18409" y="21406"/>
                  <a:pt x="18504" y="21302"/>
                </a:cubicBezTo>
                <a:cubicBezTo>
                  <a:pt x="18599" y="21197"/>
                  <a:pt x="18688" y="21106"/>
                  <a:pt x="18708" y="21106"/>
                </a:cubicBezTo>
                <a:cubicBezTo>
                  <a:pt x="18727" y="21106"/>
                  <a:pt x="18743" y="21099"/>
                  <a:pt x="18743" y="21087"/>
                </a:cubicBezTo>
                <a:cubicBezTo>
                  <a:pt x="18743" y="21075"/>
                  <a:pt x="18774" y="21045"/>
                  <a:pt x="18813" y="21022"/>
                </a:cubicBezTo>
                <a:cubicBezTo>
                  <a:pt x="18881" y="20983"/>
                  <a:pt x="19151" y="20653"/>
                  <a:pt x="19363" y="20341"/>
                </a:cubicBezTo>
                <a:cubicBezTo>
                  <a:pt x="19415" y="20265"/>
                  <a:pt x="19504" y="20151"/>
                  <a:pt x="19567" y="20090"/>
                </a:cubicBezTo>
                <a:cubicBezTo>
                  <a:pt x="19629" y="20028"/>
                  <a:pt x="19705" y="19939"/>
                  <a:pt x="19736" y="19894"/>
                </a:cubicBezTo>
                <a:cubicBezTo>
                  <a:pt x="19766" y="19849"/>
                  <a:pt x="19857" y="19731"/>
                  <a:pt x="19933" y="19624"/>
                </a:cubicBezTo>
                <a:cubicBezTo>
                  <a:pt x="20009" y="19516"/>
                  <a:pt x="20066" y="19408"/>
                  <a:pt x="20066" y="19391"/>
                </a:cubicBezTo>
                <a:cubicBezTo>
                  <a:pt x="20066" y="19373"/>
                  <a:pt x="20078" y="19359"/>
                  <a:pt x="20088" y="19353"/>
                </a:cubicBezTo>
                <a:cubicBezTo>
                  <a:pt x="20126" y="19331"/>
                  <a:pt x="20332" y="18919"/>
                  <a:pt x="20425" y="18682"/>
                </a:cubicBezTo>
                <a:cubicBezTo>
                  <a:pt x="20481" y="18542"/>
                  <a:pt x="20563" y="18365"/>
                  <a:pt x="20601" y="18291"/>
                </a:cubicBezTo>
                <a:cubicBezTo>
                  <a:pt x="20688" y="18124"/>
                  <a:pt x="20841" y="17729"/>
                  <a:pt x="20841" y="17675"/>
                </a:cubicBezTo>
                <a:cubicBezTo>
                  <a:pt x="20841" y="17653"/>
                  <a:pt x="20846" y="17638"/>
                  <a:pt x="20855" y="17638"/>
                </a:cubicBezTo>
                <a:cubicBezTo>
                  <a:pt x="20864" y="17638"/>
                  <a:pt x="20887" y="17588"/>
                  <a:pt x="20904" y="17535"/>
                </a:cubicBezTo>
                <a:cubicBezTo>
                  <a:pt x="20921" y="17483"/>
                  <a:pt x="20944" y="17441"/>
                  <a:pt x="20953" y="17433"/>
                </a:cubicBezTo>
                <a:cubicBezTo>
                  <a:pt x="20963" y="17425"/>
                  <a:pt x="20971" y="17391"/>
                  <a:pt x="20975" y="17368"/>
                </a:cubicBezTo>
                <a:cubicBezTo>
                  <a:pt x="20979" y="17344"/>
                  <a:pt x="20994" y="17315"/>
                  <a:pt x="21010" y="17293"/>
                </a:cubicBezTo>
                <a:cubicBezTo>
                  <a:pt x="21025" y="17271"/>
                  <a:pt x="21031" y="17233"/>
                  <a:pt x="21024" y="17218"/>
                </a:cubicBezTo>
                <a:cubicBezTo>
                  <a:pt x="21017" y="17204"/>
                  <a:pt x="21025" y="17200"/>
                  <a:pt x="21038" y="17200"/>
                </a:cubicBezTo>
                <a:cubicBezTo>
                  <a:pt x="21051" y="17200"/>
                  <a:pt x="21059" y="17167"/>
                  <a:pt x="21059" y="17135"/>
                </a:cubicBezTo>
                <a:cubicBezTo>
                  <a:pt x="21059" y="17102"/>
                  <a:pt x="21068" y="17079"/>
                  <a:pt x="21080" y="17079"/>
                </a:cubicBezTo>
                <a:cubicBezTo>
                  <a:pt x="21092" y="17079"/>
                  <a:pt x="21108" y="17066"/>
                  <a:pt x="21108" y="17051"/>
                </a:cubicBezTo>
                <a:cubicBezTo>
                  <a:pt x="21108" y="17035"/>
                  <a:pt x="21137" y="16961"/>
                  <a:pt x="21172" y="16883"/>
                </a:cubicBezTo>
                <a:cubicBezTo>
                  <a:pt x="21207" y="16804"/>
                  <a:pt x="21241" y="16707"/>
                  <a:pt x="21249" y="16668"/>
                </a:cubicBezTo>
                <a:cubicBezTo>
                  <a:pt x="21257" y="16630"/>
                  <a:pt x="21292" y="16512"/>
                  <a:pt x="21327" y="16407"/>
                </a:cubicBezTo>
                <a:cubicBezTo>
                  <a:pt x="21447" y="16048"/>
                  <a:pt x="21457" y="16004"/>
                  <a:pt x="21524" y="15736"/>
                </a:cubicBezTo>
                <a:lnTo>
                  <a:pt x="21594" y="15466"/>
                </a:lnTo>
                <a:lnTo>
                  <a:pt x="21594" y="11522"/>
                </a:lnTo>
                <a:cubicBezTo>
                  <a:pt x="21594" y="8136"/>
                  <a:pt x="21586" y="7571"/>
                  <a:pt x="21559" y="7505"/>
                </a:cubicBezTo>
                <a:cubicBezTo>
                  <a:pt x="21541" y="7462"/>
                  <a:pt x="21508" y="7339"/>
                  <a:pt x="21481" y="7234"/>
                </a:cubicBezTo>
                <a:cubicBezTo>
                  <a:pt x="21455" y="7130"/>
                  <a:pt x="21390" y="6965"/>
                  <a:pt x="21341" y="6871"/>
                </a:cubicBezTo>
                <a:cubicBezTo>
                  <a:pt x="21291" y="6777"/>
                  <a:pt x="21235" y="6663"/>
                  <a:pt x="21214" y="6619"/>
                </a:cubicBezTo>
                <a:cubicBezTo>
                  <a:pt x="21193" y="6575"/>
                  <a:pt x="21146" y="6529"/>
                  <a:pt x="21115" y="6507"/>
                </a:cubicBezTo>
                <a:cubicBezTo>
                  <a:pt x="21085" y="6485"/>
                  <a:pt x="21059" y="6448"/>
                  <a:pt x="21059" y="6432"/>
                </a:cubicBezTo>
                <a:cubicBezTo>
                  <a:pt x="21059" y="6417"/>
                  <a:pt x="21010" y="6328"/>
                  <a:pt x="20946" y="6237"/>
                </a:cubicBezTo>
                <a:cubicBezTo>
                  <a:pt x="20883" y="6145"/>
                  <a:pt x="20774" y="5988"/>
                  <a:pt x="20707" y="5882"/>
                </a:cubicBezTo>
                <a:cubicBezTo>
                  <a:pt x="20546" y="5627"/>
                  <a:pt x="20386" y="5398"/>
                  <a:pt x="20369" y="5398"/>
                </a:cubicBezTo>
                <a:cubicBezTo>
                  <a:pt x="20355" y="5398"/>
                  <a:pt x="20300" y="5334"/>
                  <a:pt x="20214" y="5230"/>
                </a:cubicBezTo>
                <a:cubicBezTo>
                  <a:pt x="20188" y="5198"/>
                  <a:pt x="20146" y="5128"/>
                  <a:pt x="20116" y="5071"/>
                </a:cubicBezTo>
                <a:cubicBezTo>
                  <a:pt x="20086" y="5015"/>
                  <a:pt x="20028" y="4923"/>
                  <a:pt x="19989" y="4866"/>
                </a:cubicBezTo>
                <a:cubicBezTo>
                  <a:pt x="19950" y="4810"/>
                  <a:pt x="19890" y="4720"/>
                  <a:pt x="19855" y="4661"/>
                </a:cubicBezTo>
                <a:cubicBezTo>
                  <a:pt x="19821" y="4602"/>
                  <a:pt x="19753" y="4481"/>
                  <a:pt x="19700" y="4391"/>
                </a:cubicBezTo>
                <a:cubicBezTo>
                  <a:pt x="19648" y="4300"/>
                  <a:pt x="19591" y="4213"/>
                  <a:pt x="19574" y="4204"/>
                </a:cubicBezTo>
                <a:cubicBezTo>
                  <a:pt x="19556" y="4196"/>
                  <a:pt x="19539" y="4178"/>
                  <a:pt x="19539" y="4158"/>
                </a:cubicBezTo>
                <a:cubicBezTo>
                  <a:pt x="19539" y="4138"/>
                  <a:pt x="19515" y="4095"/>
                  <a:pt x="19489" y="4065"/>
                </a:cubicBezTo>
                <a:cubicBezTo>
                  <a:pt x="19463" y="4034"/>
                  <a:pt x="19425" y="3963"/>
                  <a:pt x="19398" y="3906"/>
                </a:cubicBezTo>
                <a:cubicBezTo>
                  <a:pt x="19347" y="3800"/>
                  <a:pt x="19146" y="3645"/>
                  <a:pt x="19060" y="3645"/>
                </a:cubicBezTo>
                <a:cubicBezTo>
                  <a:pt x="19000" y="3645"/>
                  <a:pt x="18913" y="3593"/>
                  <a:pt x="18778" y="3477"/>
                </a:cubicBezTo>
                <a:cubicBezTo>
                  <a:pt x="18662" y="3378"/>
                  <a:pt x="18501" y="3291"/>
                  <a:pt x="18433" y="3291"/>
                </a:cubicBezTo>
                <a:cubicBezTo>
                  <a:pt x="18369" y="3291"/>
                  <a:pt x="18289" y="3221"/>
                  <a:pt x="18152" y="3048"/>
                </a:cubicBezTo>
                <a:cubicBezTo>
                  <a:pt x="18080" y="2958"/>
                  <a:pt x="18007" y="2881"/>
                  <a:pt x="17990" y="2881"/>
                </a:cubicBezTo>
                <a:cubicBezTo>
                  <a:pt x="17952" y="2881"/>
                  <a:pt x="17772" y="2635"/>
                  <a:pt x="17772" y="2582"/>
                </a:cubicBezTo>
                <a:cubicBezTo>
                  <a:pt x="17772" y="2561"/>
                  <a:pt x="17754" y="2487"/>
                  <a:pt x="17729" y="2424"/>
                </a:cubicBezTo>
                <a:lnTo>
                  <a:pt x="17687" y="2312"/>
                </a:lnTo>
                <a:lnTo>
                  <a:pt x="17751" y="2135"/>
                </a:lnTo>
                <a:cubicBezTo>
                  <a:pt x="17817" y="1952"/>
                  <a:pt x="17863" y="1777"/>
                  <a:pt x="17863" y="1715"/>
                </a:cubicBezTo>
                <a:cubicBezTo>
                  <a:pt x="17863" y="1695"/>
                  <a:pt x="17830" y="1594"/>
                  <a:pt x="17793" y="1492"/>
                </a:cubicBezTo>
                <a:cubicBezTo>
                  <a:pt x="17707" y="1256"/>
                  <a:pt x="17585" y="1115"/>
                  <a:pt x="17166" y="746"/>
                </a:cubicBezTo>
                <a:cubicBezTo>
                  <a:pt x="16950" y="555"/>
                  <a:pt x="16692" y="348"/>
                  <a:pt x="16540" y="252"/>
                </a:cubicBezTo>
                <a:cubicBezTo>
                  <a:pt x="16324" y="114"/>
                  <a:pt x="16159" y="77"/>
                  <a:pt x="15984" y="0"/>
                </a:cubicBezTo>
                <a:lnTo>
                  <a:pt x="11570" y="0"/>
                </a:lnTo>
                <a:cubicBezTo>
                  <a:pt x="11407" y="115"/>
                  <a:pt x="11287" y="203"/>
                  <a:pt x="11112" y="317"/>
                </a:cubicBezTo>
                <a:cubicBezTo>
                  <a:pt x="11044" y="361"/>
                  <a:pt x="10931" y="398"/>
                  <a:pt x="10852" y="410"/>
                </a:cubicBezTo>
                <a:lnTo>
                  <a:pt x="10711" y="438"/>
                </a:lnTo>
                <a:lnTo>
                  <a:pt x="10725" y="326"/>
                </a:lnTo>
                <a:cubicBezTo>
                  <a:pt x="10732" y="264"/>
                  <a:pt x="10746" y="152"/>
                  <a:pt x="10753" y="84"/>
                </a:cubicBezTo>
                <a:cubicBezTo>
                  <a:pt x="10759" y="36"/>
                  <a:pt x="10766" y="21"/>
                  <a:pt x="10775" y="0"/>
                </a:cubicBezTo>
                <a:lnTo>
                  <a:pt x="10183" y="0"/>
                </a:lnTo>
                <a:cubicBezTo>
                  <a:pt x="10162" y="32"/>
                  <a:pt x="10141" y="83"/>
                  <a:pt x="10141" y="112"/>
                </a:cubicBezTo>
                <a:cubicBezTo>
                  <a:pt x="10141" y="141"/>
                  <a:pt x="10132" y="168"/>
                  <a:pt x="10120" y="168"/>
                </a:cubicBezTo>
                <a:cubicBezTo>
                  <a:pt x="10108" y="168"/>
                  <a:pt x="10099" y="190"/>
                  <a:pt x="10099" y="224"/>
                </a:cubicBezTo>
                <a:cubicBezTo>
                  <a:pt x="10099" y="284"/>
                  <a:pt x="9991" y="634"/>
                  <a:pt x="9972" y="634"/>
                </a:cubicBezTo>
                <a:cubicBezTo>
                  <a:pt x="9967" y="634"/>
                  <a:pt x="9927" y="600"/>
                  <a:pt x="9888" y="559"/>
                </a:cubicBezTo>
                <a:cubicBezTo>
                  <a:pt x="9848" y="519"/>
                  <a:pt x="9804" y="485"/>
                  <a:pt x="9789" y="485"/>
                </a:cubicBezTo>
                <a:cubicBezTo>
                  <a:pt x="9774" y="485"/>
                  <a:pt x="9733" y="462"/>
                  <a:pt x="9698" y="429"/>
                </a:cubicBezTo>
                <a:lnTo>
                  <a:pt x="9634" y="364"/>
                </a:lnTo>
                <a:lnTo>
                  <a:pt x="9634" y="0"/>
                </a:lnTo>
                <a:lnTo>
                  <a:pt x="8972" y="0"/>
                </a:lnTo>
                <a:cubicBezTo>
                  <a:pt x="8963" y="6"/>
                  <a:pt x="8971" y="21"/>
                  <a:pt x="8958" y="28"/>
                </a:cubicBezTo>
                <a:cubicBezTo>
                  <a:pt x="8912" y="54"/>
                  <a:pt x="8804" y="84"/>
                  <a:pt x="8719" y="93"/>
                </a:cubicBezTo>
                <a:cubicBezTo>
                  <a:pt x="8634" y="103"/>
                  <a:pt x="8493" y="123"/>
                  <a:pt x="8402" y="140"/>
                </a:cubicBezTo>
                <a:cubicBezTo>
                  <a:pt x="8311" y="156"/>
                  <a:pt x="8147" y="178"/>
                  <a:pt x="8036" y="186"/>
                </a:cubicBezTo>
                <a:cubicBezTo>
                  <a:pt x="7865" y="199"/>
                  <a:pt x="7829" y="192"/>
                  <a:pt x="7797" y="149"/>
                </a:cubicBezTo>
                <a:cubicBezTo>
                  <a:pt x="7752" y="89"/>
                  <a:pt x="7633" y="84"/>
                  <a:pt x="7607" y="140"/>
                </a:cubicBezTo>
                <a:cubicBezTo>
                  <a:pt x="7592" y="171"/>
                  <a:pt x="7582" y="162"/>
                  <a:pt x="7551" y="121"/>
                </a:cubicBezTo>
                <a:cubicBezTo>
                  <a:pt x="7526" y="88"/>
                  <a:pt x="7485" y="76"/>
                  <a:pt x="7445" y="84"/>
                </a:cubicBezTo>
                <a:cubicBezTo>
                  <a:pt x="7399" y="93"/>
                  <a:pt x="7378" y="63"/>
                  <a:pt x="7339" y="0"/>
                </a:cubicBezTo>
                <a:lnTo>
                  <a:pt x="3939" y="0"/>
                </a:lnTo>
                <a:close/>
                <a:moveTo>
                  <a:pt x="8163" y="6917"/>
                </a:moveTo>
                <a:cubicBezTo>
                  <a:pt x="8203" y="6917"/>
                  <a:pt x="8290" y="7071"/>
                  <a:pt x="8290" y="7141"/>
                </a:cubicBezTo>
                <a:cubicBezTo>
                  <a:pt x="8290" y="7179"/>
                  <a:pt x="8299" y="7206"/>
                  <a:pt x="8311" y="7206"/>
                </a:cubicBezTo>
                <a:cubicBezTo>
                  <a:pt x="8323" y="7206"/>
                  <a:pt x="8332" y="7241"/>
                  <a:pt x="8332" y="7281"/>
                </a:cubicBezTo>
                <a:cubicBezTo>
                  <a:pt x="8332" y="7321"/>
                  <a:pt x="8347" y="7355"/>
                  <a:pt x="8360" y="7355"/>
                </a:cubicBezTo>
                <a:cubicBezTo>
                  <a:pt x="8373" y="7355"/>
                  <a:pt x="8374" y="7360"/>
                  <a:pt x="8367" y="7374"/>
                </a:cubicBezTo>
                <a:cubicBezTo>
                  <a:pt x="8349" y="7412"/>
                  <a:pt x="8528" y="7649"/>
                  <a:pt x="8578" y="7654"/>
                </a:cubicBezTo>
                <a:cubicBezTo>
                  <a:pt x="8602" y="7656"/>
                  <a:pt x="8628" y="7681"/>
                  <a:pt x="8635" y="7710"/>
                </a:cubicBezTo>
                <a:cubicBezTo>
                  <a:pt x="8641" y="7738"/>
                  <a:pt x="8661" y="7756"/>
                  <a:pt x="8684" y="7756"/>
                </a:cubicBezTo>
                <a:cubicBezTo>
                  <a:pt x="8707" y="7756"/>
                  <a:pt x="8733" y="7777"/>
                  <a:pt x="8740" y="7794"/>
                </a:cubicBezTo>
                <a:cubicBezTo>
                  <a:pt x="8748" y="7810"/>
                  <a:pt x="8776" y="7821"/>
                  <a:pt x="8804" y="7821"/>
                </a:cubicBezTo>
                <a:cubicBezTo>
                  <a:pt x="8831" y="7821"/>
                  <a:pt x="8881" y="7845"/>
                  <a:pt x="8909" y="7877"/>
                </a:cubicBezTo>
                <a:cubicBezTo>
                  <a:pt x="8937" y="7910"/>
                  <a:pt x="8970" y="7933"/>
                  <a:pt x="8980" y="7933"/>
                </a:cubicBezTo>
                <a:cubicBezTo>
                  <a:pt x="8999" y="7933"/>
                  <a:pt x="9012" y="8008"/>
                  <a:pt x="9085" y="8427"/>
                </a:cubicBezTo>
                <a:cubicBezTo>
                  <a:pt x="9112" y="8580"/>
                  <a:pt x="9146" y="8773"/>
                  <a:pt x="9163" y="8856"/>
                </a:cubicBezTo>
                <a:cubicBezTo>
                  <a:pt x="9204" y="9062"/>
                  <a:pt x="9204" y="9227"/>
                  <a:pt x="9155" y="9341"/>
                </a:cubicBezTo>
                <a:cubicBezTo>
                  <a:pt x="9094" y="9487"/>
                  <a:pt x="9085" y="9577"/>
                  <a:pt x="9120" y="9705"/>
                </a:cubicBezTo>
                <a:cubicBezTo>
                  <a:pt x="9141" y="9778"/>
                  <a:pt x="9157" y="10018"/>
                  <a:pt x="9170" y="10348"/>
                </a:cubicBezTo>
                <a:cubicBezTo>
                  <a:pt x="9182" y="10664"/>
                  <a:pt x="9198" y="10873"/>
                  <a:pt x="9212" y="10879"/>
                </a:cubicBezTo>
                <a:cubicBezTo>
                  <a:pt x="9224" y="10885"/>
                  <a:pt x="9240" y="10915"/>
                  <a:pt x="9240" y="10944"/>
                </a:cubicBezTo>
                <a:cubicBezTo>
                  <a:pt x="9240" y="11081"/>
                  <a:pt x="9595" y="11355"/>
                  <a:pt x="9775" y="11355"/>
                </a:cubicBezTo>
                <a:cubicBezTo>
                  <a:pt x="9807" y="11355"/>
                  <a:pt x="9831" y="11372"/>
                  <a:pt x="9831" y="11392"/>
                </a:cubicBezTo>
                <a:cubicBezTo>
                  <a:pt x="9831" y="11415"/>
                  <a:pt x="9842" y="11419"/>
                  <a:pt x="9852" y="11401"/>
                </a:cubicBezTo>
                <a:cubicBezTo>
                  <a:pt x="9877" y="11356"/>
                  <a:pt x="10064" y="11384"/>
                  <a:pt x="10099" y="11439"/>
                </a:cubicBezTo>
                <a:cubicBezTo>
                  <a:pt x="10105" y="11448"/>
                  <a:pt x="10140" y="11477"/>
                  <a:pt x="10176" y="11504"/>
                </a:cubicBezTo>
                <a:cubicBezTo>
                  <a:pt x="10213" y="11530"/>
                  <a:pt x="10265" y="11595"/>
                  <a:pt x="10289" y="11644"/>
                </a:cubicBezTo>
                <a:cubicBezTo>
                  <a:pt x="10313" y="11693"/>
                  <a:pt x="10354" y="11748"/>
                  <a:pt x="10387" y="11765"/>
                </a:cubicBezTo>
                <a:cubicBezTo>
                  <a:pt x="10421" y="11782"/>
                  <a:pt x="10479" y="11803"/>
                  <a:pt x="10514" y="11821"/>
                </a:cubicBezTo>
                <a:cubicBezTo>
                  <a:pt x="10550" y="11839"/>
                  <a:pt x="10591" y="11887"/>
                  <a:pt x="10606" y="11933"/>
                </a:cubicBezTo>
                <a:cubicBezTo>
                  <a:pt x="10633" y="12021"/>
                  <a:pt x="10727" y="12086"/>
                  <a:pt x="10908" y="12147"/>
                </a:cubicBezTo>
                <a:cubicBezTo>
                  <a:pt x="11008" y="12181"/>
                  <a:pt x="11029" y="12187"/>
                  <a:pt x="11148" y="12138"/>
                </a:cubicBezTo>
                <a:cubicBezTo>
                  <a:pt x="11224" y="12106"/>
                  <a:pt x="11329" y="12033"/>
                  <a:pt x="11387" y="11970"/>
                </a:cubicBezTo>
                <a:cubicBezTo>
                  <a:pt x="11443" y="11909"/>
                  <a:pt x="11497" y="11854"/>
                  <a:pt x="11507" y="11849"/>
                </a:cubicBezTo>
                <a:cubicBezTo>
                  <a:pt x="11532" y="11835"/>
                  <a:pt x="11662" y="11507"/>
                  <a:pt x="11662" y="11457"/>
                </a:cubicBezTo>
                <a:cubicBezTo>
                  <a:pt x="11662" y="11434"/>
                  <a:pt x="11678" y="11411"/>
                  <a:pt x="11690" y="11411"/>
                </a:cubicBezTo>
                <a:cubicBezTo>
                  <a:pt x="11702" y="11411"/>
                  <a:pt x="11711" y="11363"/>
                  <a:pt x="11711" y="11299"/>
                </a:cubicBezTo>
                <a:cubicBezTo>
                  <a:pt x="11711" y="11234"/>
                  <a:pt x="11700" y="11178"/>
                  <a:pt x="11690" y="11178"/>
                </a:cubicBezTo>
                <a:cubicBezTo>
                  <a:pt x="11666" y="11178"/>
                  <a:pt x="11666" y="11023"/>
                  <a:pt x="11690" y="11000"/>
                </a:cubicBezTo>
                <a:cubicBezTo>
                  <a:pt x="11699" y="10991"/>
                  <a:pt x="11708" y="10945"/>
                  <a:pt x="11711" y="10898"/>
                </a:cubicBezTo>
                <a:cubicBezTo>
                  <a:pt x="11713" y="10851"/>
                  <a:pt x="11726" y="10807"/>
                  <a:pt x="11739" y="10795"/>
                </a:cubicBezTo>
                <a:cubicBezTo>
                  <a:pt x="11755" y="10780"/>
                  <a:pt x="11755" y="10764"/>
                  <a:pt x="11739" y="10749"/>
                </a:cubicBezTo>
                <a:cubicBezTo>
                  <a:pt x="11726" y="10737"/>
                  <a:pt x="11714" y="10683"/>
                  <a:pt x="11711" y="10628"/>
                </a:cubicBezTo>
                <a:cubicBezTo>
                  <a:pt x="11708" y="10572"/>
                  <a:pt x="11699" y="10515"/>
                  <a:pt x="11690" y="10506"/>
                </a:cubicBezTo>
                <a:cubicBezTo>
                  <a:pt x="11680" y="10498"/>
                  <a:pt x="11671" y="10438"/>
                  <a:pt x="11669" y="10376"/>
                </a:cubicBezTo>
                <a:cubicBezTo>
                  <a:pt x="11666" y="10313"/>
                  <a:pt x="11652" y="10237"/>
                  <a:pt x="11640" y="10208"/>
                </a:cubicBezTo>
                <a:cubicBezTo>
                  <a:pt x="11608" y="10128"/>
                  <a:pt x="11613" y="10096"/>
                  <a:pt x="11662" y="10096"/>
                </a:cubicBezTo>
                <a:cubicBezTo>
                  <a:pt x="11686" y="10096"/>
                  <a:pt x="11711" y="10107"/>
                  <a:pt x="11711" y="10124"/>
                </a:cubicBezTo>
                <a:cubicBezTo>
                  <a:pt x="11711" y="10141"/>
                  <a:pt x="11723" y="10157"/>
                  <a:pt x="11739" y="10152"/>
                </a:cubicBezTo>
                <a:cubicBezTo>
                  <a:pt x="11777" y="10141"/>
                  <a:pt x="11929" y="10214"/>
                  <a:pt x="11929" y="10245"/>
                </a:cubicBezTo>
                <a:cubicBezTo>
                  <a:pt x="11929" y="10258"/>
                  <a:pt x="11941" y="10273"/>
                  <a:pt x="11957" y="10273"/>
                </a:cubicBezTo>
                <a:cubicBezTo>
                  <a:pt x="11995" y="10273"/>
                  <a:pt x="12084" y="10403"/>
                  <a:pt x="12084" y="10460"/>
                </a:cubicBezTo>
                <a:cubicBezTo>
                  <a:pt x="12084" y="10484"/>
                  <a:pt x="12093" y="10506"/>
                  <a:pt x="12105" y="10506"/>
                </a:cubicBezTo>
                <a:cubicBezTo>
                  <a:pt x="12117" y="10506"/>
                  <a:pt x="12126" y="10524"/>
                  <a:pt x="12126" y="10544"/>
                </a:cubicBezTo>
                <a:cubicBezTo>
                  <a:pt x="12126" y="10564"/>
                  <a:pt x="12152" y="10615"/>
                  <a:pt x="12175" y="10656"/>
                </a:cubicBezTo>
                <a:cubicBezTo>
                  <a:pt x="12199" y="10696"/>
                  <a:pt x="12217" y="10749"/>
                  <a:pt x="12218" y="10777"/>
                </a:cubicBezTo>
                <a:cubicBezTo>
                  <a:pt x="12218" y="10805"/>
                  <a:pt x="12225" y="10823"/>
                  <a:pt x="12239" y="10823"/>
                </a:cubicBezTo>
                <a:cubicBezTo>
                  <a:pt x="12253" y="10823"/>
                  <a:pt x="12261" y="10841"/>
                  <a:pt x="12253" y="10851"/>
                </a:cubicBezTo>
                <a:cubicBezTo>
                  <a:pt x="12245" y="10862"/>
                  <a:pt x="12254" y="10903"/>
                  <a:pt x="12274" y="10944"/>
                </a:cubicBezTo>
                <a:cubicBezTo>
                  <a:pt x="12316" y="11033"/>
                  <a:pt x="12487" y="11334"/>
                  <a:pt x="12506" y="11355"/>
                </a:cubicBezTo>
                <a:cubicBezTo>
                  <a:pt x="12542" y="11394"/>
                  <a:pt x="12568" y="11509"/>
                  <a:pt x="12555" y="11560"/>
                </a:cubicBezTo>
                <a:cubicBezTo>
                  <a:pt x="12545" y="11605"/>
                  <a:pt x="12521" y="11616"/>
                  <a:pt x="12443" y="11616"/>
                </a:cubicBezTo>
                <a:cubicBezTo>
                  <a:pt x="12389" y="11616"/>
                  <a:pt x="12351" y="11628"/>
                  <a:pt x="12351" y="11644"/>
                </a:cubicBezTo>
                <a:cubicBezTo>
                  <a:pt x="12351" y="11660"/>
                  <a:pt x="12332" y="11672"/>
                  <a:pt x="12309" y="11672"/>
                </a:cubicBezTo>
                <a:cubicBezTo>
                  <a:pt x="12260" y="11672"/>
                  <a:pt x="12030" y="11828"/>
                  <a:pt x="11929" y="11933"/>
                </a:cubicBezTo>
                <a:cubicBezTo>
                  <a:pt x="11825" y="12040"/>
                  <a:pt x="11557" y="12414"/>
                  <a:pt x="11493" y="12539"/>
                </a:cubicBezTo>
                <a:cubicBezTo>
                  <a:pt x="11414" y="12693"/>
                  <a:pt x="11266" y="13120"/>
                  <a:pt x="11260" y="13210"/>
                </a:cubicBezTo>
                <a:cubicBezTo>
                  <a:pt x="11258" y="13252"/>
                  <a:pt x="11249" y="13284"/>
                  <a:pt x="11239" y="13284"/>
                </a:cubicBezTo>
                <a:cubicBezTo>
                  <a:pt x="11230" y="13284"/>
                  <a:pt x="11225" y="13320"/>
                  <a:pt x="11225" y="13368"/>
                </a:cubicBezTo>
                <a:cubicBezTo>
                  <a:pt x="11225" y="13417"/>
                  <a:pt x="11216" y="13452"/>
                  <a:pt x="11204" y="13452"/>
                </a:cubicBezTo>
                <a:cubicBezTo>
                  <a:pt x="11190" y="13452"/>
                  <a:pt x="11183" y="13627"/>
                  <a:pt x="11183" y="13909"/>
                </a:cubicBezTo>
                <a:cubicBezTo>
                  <a:pt x="11183" y="14191"/>
                  <a:pt x="11190" y="14366"/>
                  <a:pt x="11204" y="14366"/>
                </a:cubicBezTo>
                <a:cubicBezTo>
                  <a:pt x="11216" y="14366"/>
                  <a:pt x="11219" y="14372"/>
                  <a:pt x="11218" y="14384"/>
                </a:cubicBezTo>
                <a:cubicBezTo>
                  <a:pt x="11207" y="14474"/>
                  <a:pt x="11230" y="14715"/>
                  <a:pt x="11246" y="14701"/>
                </a:cubicBezTo>
                <a:cubicBezTo>
                  <a:pt x="11258" y="14692"/>
                  <a:pt x="11267" y="14913"/>
                  <a:pt x="11267" y="15242"/>
                </a:cubicBezTo>
                <a:cubicBezTo>
                  <a:pt x="11268" y="15581"/>
                  <a:pt x="11259" y="15792"/>
                  <a:pt x="11246" y="15792"/>
                </a:cubicBezTo>
                <a:cubicBezTo>
                  <a:pt x="11234" y="15792"/>
                  <a:pt x="11225" y="15887"/>
                  <a:pt x="11225" y="16007"/>
                </a:cubicBezTo>
                <a:cubicBezTo>
                  <a:pt x="11225" y="16133"/>
                  <a:pt x="11208" y="16260"/>
                  <a:pt x="11190" y="16305"/>
                </a:cubicBezTo>
                <a:cubicBezTo>
                  <a:pt x="11160" y="16382"/>
                  <a:pt x="11160" y="16382"/>
                  <a:pt x="11091" y="16156"/>
                </a:cubicBezTo>
                <a:cubicBezTo>
                  <a:pt x="11053" y="16031"/>
                  <a:pt x="11028" y="15904"/>
                  <a:pt x="11028" y="15876"/>
                </a:cubicBezTo>
                <a:cubicBezTo>
                  <a:pt x="11028" y="15848"/>
                  <a:pt x="11012" y="15820"/>
                  <a:pt x="11000" y="15820"/>
                </a:cubicBezTo>
                <a:cubicBezTo>
                  <a:pt x="10988" y="15820"/>
                  <a:pt x="10979" y="15786"/>
                  <a:pt x="10979" y="15746"/>
                </a:cubicBezTo>
                <a:cubicBezTo>
                  <a:pt x="10979" y="15705"/>
                  <a:pt x="10970" y="15680"/>
                  <a:pt x="10958" y="15680"/>
                </a:cubicBezTo>
                <a:cubicBezTo>
                  <a:pt x="10945" y="15680"/>
                  <a:pt x="10936" y="15636"/>
                  <a:pt x="10936" y="15587"/>
                </a:cubicBezTo>
                <a:cubicBezTo>
                  <a:pt x="10936" y="15493"/>
                  <a:pt x="10893" y="15270"/>
                  <a:pt x="10873" y="15270"/>
                </a:cubicBezTo>
                <a:cubicBezTo>
                  <a:pt x="10867" y="15270"/>
                  <a:pt x="10855" y="15230"/>
                  <a:pt x="10852" y="15186"/>
                </a:cubicBezTo>
                <a:cubicBezTo>
                  <a:pt x="10849" y="15142"/>
                  <a:pt x="10836" y="15098"/>
                  <a:pt x="10824" y="15093"/>
                </a:cubicBezTo>
                <a:cubicBezTo>
                  <a:pt x="10812" y="15088"/>
                  <a:pt x="10803" y="15057"/>
                  <a:pt x="10803" y="15018"/>
                </a:cubicBezTo>
                <a:cubicBezTo>
                  <a:pt x="10803" y="14980"/>
                  <a:pt x="10794" y="14944"/>
                  <a:pt x="10782" y="14944"/>
                </a:cubicBezTo>
                <a:cubicBezTo>
                  <a:pt x="10769" y="14944"/>
                  <a:pt x="10761" y="14938"/>
                  <a:pt x="10768" y="14925"/>
                </a:cubicBezTo>
                <a:cubicBezTo>
                  <a:pt x="10774" y="14912"/>
                  <a:pt x="10764" y="14858"/>
                  <a:pt x="10746" y="14813"/>
                </a:cubicBezTo>
                <a:cubicBezTo>
                  <a:pt x="10729" y="14768"/>
                  <a:pt x="10718" y="14710"/>
                  <a:pt x="10718" y="14683"/>
                </a:cubicBezTo>
                <a:cubicBezTo>
                  <a:pt x="10718" y="14656"/>
                  <a:pt x="10707" y="14623"/>
                  <a:pt x="10697" y="14608"/>
                </a:cubicBezTo>
                <a:cubicBezTo>
                  <a:pt x="10687" y="14593"/>
                  <a:pt x="10661" y="14486"/>
                  <a:pt x="10634" y="14366"/>
                </a:cubicBezTo>
                <a:cubicBezTo>
                  <a:pt x="10606" y="14245"/>
                  <a:pt x="10575" y="14098"/>
                  <a:pt x="10563" y="14049"/>
                </a:cubicBezTo>
                <a:cubicBezTo>
                  <a:pt x="10552" y="14000"/>
                  <a:pt x="10542" y="13934"/>
                  <a:pt x="10542" y="13900"/>
                </a:cubicBezTo>
                <a:cubicBezTo>
                  <a:pt x="10542" y="13866"/>
                  <a:pt x="10526" y="13835"/>
                  <a:pt x="10514" y="13825"/>
                </a:cubicBezTo>
                <a:cubicBezTo>
                  <a:pt x="10502" y="13815"/>
                  <a:pt x="10493" y="13761"/>
                  <a:pt x="10493" y="13713"/>
                </a:cubicBezTo>
                <a:cubicBezTo>
                  <a:pt x="10493" y="13666"/>
                  <a:pt x="10489" y="13611"/>
                  <a:pt x="10479" y="13583"/>
                </a:cubicBezTo>
                <a:cubicBezTo>
                  <a:pt x="10371" y="13285"/>
                  <a:pt x="10317" y="13173"/>
                  <a:pt x="10247" y="13089"/>
                </a:cubicBezTo>
                <a:cubicBezTo>
                  <a:pt x="10165" y="12990"/>
                  <a:pt x="10151" y="12986"/>
                  <a:pt x="10042" y="12986"/>
                </a:cubicBezTo>
                <a:cubicBezTo>
                  <a:pt x="9900" y="12986"/>
                  <a:pt x="9873" y="12997"/>
                  <a:pt x="9789" y="13098"/>
                </a:cubicBezTo>
                <a:cubicBezTo>
                  <a:pt x="9735" y="13163"/>
                  <a:pt x="9665" y="13289"/>
                  <a:pt x="9620" y="13415"/>
                </a:cubicBezTo>
                <a:cubicBezTo>
                  <a:pt x="9579" y="13530"/>
                  <a:pt x="9535" y="13645"/>
                  <a:pt x="9515" y="13667"/>
                </a:cubicBezTo>
                <a:cubicBezTo>
                  <a:pt x="9485" y="13699"/>
                  <a:pt x="9360" y="13701"/>
                  <a:pt x="8888" y="13695"/>
                </a:cubicBezTo>
                <a:cubicBezTo>
                  <a:pt x="8354" y="13687"/>
                  <a:pt x="8143" y="13663"/>
                  <a:pt x="8050" y="13601"/>
                </a:cubicBezTo>
                <a:cubicBezTo>
                  <a:pt x="8032" y="13589"/>
                  <a:pt x="7959" y="13488"/>
                  <a:pt x="7895" y="13378"/>
                </a:cubicBezTo>
                <a:cubicBezTo>
                  <a:pt x="7796" y="13205"/>
                  <a:pt x="7783" y="13163"/>
                  <a:pt x="7783" y="13051"/>
                </a:cubicBezTo>
                <a:cubicBezTo>
                  <a:pt x="7783" y="12980"/>
                  <a:pt x="7800" y="12846"/>
                  <a:pt x="7825" y="12753"/>
                </a:cubicBezTo>
                <a:lnTo>
                  <a:pt x="7874" y="12585"/>
                </a:lnTo>
                <a:lnTo>
                  <a:pt x="7804" y="12389"/>
                </a:lnTo>
                <a:cubicBezTo>
                  <a:pt x="7766" y="12286"/>
                  <a:pt x="7719" y="12196"/>
                  <a:pt x="7698" y="12184"/>
                </a:cubicBezTo>
                <a:cubicBezTo>
                  <a:pt x="7655" y="12160"/>
                  <a:pt x="7529" y="12120"/>
                  <a:pt x="7199" y="12026"/>
                </a:cubicBezTo>
                <a:cubicBezTo>
                  <a:pt x="7138" y="12009"/>
                  <a:pt x="7081" y="11982"/>
                  <a:pt x="7072" y="11970"/>
                </a:cubicBezTo>
                <a:cubicBezTo>
                  <a:pt x="7040" y="11927"/>
                  <a:pt x="7112" y="11855"/>
                  <a:pt x="7199" y="11839"/>
                </a:cubicBezTo>
                <a:cubicBezTo>
                  <a:pt x="7554" y="11777"/>
                  <a:pt x="7798" y="11566"/>
                  <a:pt x="7881" y="11243"/>
                </a:cubicBezTo>
                <a:cubicBezTo>
                  <a:pt x="7901" y="11167"/>
                  <a:pt x="7917" y="11007"/>
                  <a:pt x="7917" y="10879"/>
                </a:cubicBezTo>
                <a:cubicBezTo>
                  <a:pt x="7917" y="10665"/>
                  <a:pt x="7914" y="10655"/>
                  <a:pt x="7973" y="10600"/>
                </a:cubicBezTo>
                <a:cubicBezTo>
                  <a:pt x="8007" y="10568"/>
                  <a:pt x="8098" y="10502"/>
                  <a:pt x="8170" y="10460"/>
                </a:cubicBezTo>
                <a:cubicBezTo>
                  <a:pt x="8320" y="10372"/>
                  <a:pt x="8436" y="10242"/>
                  <a:pt x="8480" y="10105"/>
                </a:cubicBezTo>
                <a:cubicBezTo>
                  <a:pt x="8536" y="9931"/>
                  <a:pt x="8494" y="9356"/>
                  <a:pt x="8416" y="9229"/>
                </a:cubicBezTo>
                <a:cubicBezTo>
                  <a:pt x="8372" y="9157"/>
                  <a:pt x="8251" y="8805"/>
                  <a:pt x="8262" y="8782"/>
                </a:cubicBezTo>
                <a:cubicBezTo>
                  <a:pt x="8268" y="8768"/>
                  <a:pt x="8260" y="8754"/>
                  <a:pt x="8247" y="8754"/>
                </a:cubicBezTo>
                <a:cubicBezTo>
                  <a:pt x="8235" y="8754"/>
                  <a:pt x="8226" y="8730"/>
                  <a:pt x="8226" y="8698"/>
                </a:cubicBezTo>
                <a:cubicBezTo>
                  <a:pt x="8226" y="8666"/>
                  <a:pt x="8210" y="8633"/>
                  <a:pt x="8198" y="8633"/>
                </a:cubicBezTo>
                <a:cubicBezTo>
                  <a:pt x="8186" y="8633"/>
                  <a:pt x="8177" y="8609"/>
                  <a:pt x="8177" y="8577"/>
                </a:cubicBezTo>
                <a:cubicBezTo>
                  <a:pt x="8177" y="8544"/>
                  <a:pt x="8168" y="8521"/>
                  <a:pt x="8156" y="8521"/>
                </a:cubicBezTo>
                <a:cubicBezTo>
                  <a:pt x="8144" y="8521"/>
                  <a:pt x="8135" y="8497"/>
                  <a:pt x="8135" y="8465"/>
                </a:cubicBezTo>
                <a:cubicBezTo>
                  <a:pt x="8135" y="8433"/>
                  <a:pt x="8126" y="8399"/>
                  <a:pt x="8114" y="8399"/>
                </a:cubicBezTo>
                <a:cubicBezTo>
                  <a:pt x="8102" y="8399"/>
                  <a:pt x="8093" y="8376"/>
                  <a:pt x="8093" y="8344"/>
                </a:cubicBezTo>
                <a:cubicBezTo>
                  <a:pt x="8093" y="8311"/>
                  <a:pt x="8084" y="8288"/>
                  <a:pt x="8071" y="8288"/>
                </a:cubicBezTo>
                <a:cubicBezTo>
                  <a:pt x="8059" y="8288"/>
                  <a:pt x="8050" y="8253"/>
                  <a:pt x="8050" y="8213"/>
                </a:cubicBezTo>
                <a:cubicBezTo>
                  <a:pt x="8050" y="8173"/>
                  <a:pt x="8040" y="8138"/>
                  <a:pt x="8029" y="8138"/>
                </a:cubicBezTo>
                <a:cubicBezTo>
                  <a:pt x="8019" y="8138"/>
                  <a:pt x="8008" y="8056"/>
                  <a:pt x="8008" y="7952"/>
                </a:cubicBezTo>
                <a:cubicBezTo>
                  <a:pt x="8008" y="7848"/>
                  <a:pt x="8018" y="7756"/>
                  <a:pt x="8029" y="7756"/>
                </a:cubicBezTo>
                <a:cubicBezTo>
                  <a:pt x="8040" y="7756"/>
                  <a:pt x="8050" y="7710"/>
                  <a:pt x="8050" y="7644"/>
                </a:cubicBezTo>
                <a:cubicBezTo>
                  <a:pt x="8050" y="7579"/>
                  <a:pt x="8040" y="7533"/>
                  <a:pt x="8029" y="7542"/>
                </a:cubicBezTo>
                <a:cubicBezTo>
                  <a:pt x="8019" y="7550"/>
                  <a:pt x="8010" y="7452"/>
                  <a:pt x="8008" y="7327"/>
                </a:cubicBezTo>
                <a:cubicBezTo>
                  <a:pt x="8005" y="7113"/>
                  <a:pt x="8007" y="7101"/>
                  <a:pt x="8071" y="7010"/>
                </a:cubicBezTo>
                <a:cubicBezTo>
                  <a:pt x="8109" y="6958"/>
                  <a:pt x="8151" y="6917"/>
                  <a:pt x="8163" y="6917"/>
                </a:cubicBezTo>
                <a:close/>
              </a:path>
            </a:pathLst>
          </a:custGeom>
          <a:ln w="12700">
            <a:solidFill>
              <a:srgbClr val="F3F7F5"/>
            </a:solidFill>
            <a:miter lim="400000"/>
          </a:ln>
          <a:effectLst>
            <a:outerShdw blurRad="25400" dist="12700" dir="3600000" rotWithShape="0">
              <a:srgbClr val="000000">
                <a:alpha val="70000"/>
              </a:srgbClr>
            </a:outerShdw>
          </a:effectLst>
        </p:spPr>
      </p:pic>
      <p:sp>
        <p:nvSpPr>
          <p:cNvPr id="219" name="LA LITTÉRATIE EN ARTS MÉDIATIQUES 11"/>
          <p:cNvSpPr txBox="1"/>
          <p:nvPr/>
        </p:nvSpPr>
        <p:spPr>
          <a:xfrm>
            <a:off x="1121598" y="4833697"/>
            <a:ext cx="1763740" cy="88235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ctr">
            <a:spAutoFit/>
          </a:bodyPr>
          <a:lstStyle>
            <a:lvl1pPr algn="ctr">
              <a:defRPr sz="2600">
                <a:solidFill>
                  <a:schemeClr val="accent6"/>
                </a:solidFill>
                <a:latin typeface="Impact"/>
                <a:ea typeface="Impact"/>
                <a:cs typeface="Impact"/>
                <a:sym typeface="Impact"/>
              </a:defRPr>
            </a:lvl1pPr>
          </a:lstStyle>
          <a:p>
            <a:r>
              <a:rPr sz="1828"/>
              <a:t>LA LITTÉRATIE EN ARTS MÉDIATIQUES 11</a:t>
            </a:r>
          </a:p>
        </p:txBody>
      </p:sp>
      <p:pic>
        <p:nvPicPr>
          <p:cNvPr id="220" name="delf600.png" descr="delf600.png"/>
          <p:cNvPicPr>
            <a:picLocks noChangeAspect="1"/>
          </p:cNvPicPr>
          <p:nvPr/>
        </p:nvPicPr>
        <p:blipFill>
          <a:blip r:embed="rId11"/>
          <a:srcRect l="3929" t="13869" r="3042" b="18542"/>
          <a:stretch>
            <a:fillRect/>
          </a:stretch>
        </p:blipFill>
        <p:spPr>
          <a:xfrm>
            <a:off x="6836070" y="3104319"/>
            <a:ext cx="1937920" cy="1407970"/>
          </a:xfrm>
          <a:custGeom>
            <a:avLst/>
            <a:gdLst/>
            <a:ahLst/>
            <a:cxnLst>
              <a:cxn ang="0">
                <a:pos x="wd2" y="hd2"/>
              </a:cxn>
              <a:cxn ang="5400000">
                <a:pos x="wd2" y="hd2"/>
              </a:cxn>
              <a:cxn ang="10800000">
                <a:pos x="wd2" y="hd2"/>
              </a:cxn>
              <a:cxn ang="16200000">
                <a:pos x="wd2" y="hd2"/>
              </a:cxn>
            </a:cxnLst>
            <a:rect l="0" t="0" r="r" b="b"/>
            <a:pathLst>
              <a:path w="21196" h="21577" extrusionOk="0">
                <a:moveTo>
                  <a:pt x="12658" y="0"/>
                </a:moveTo>
                <a:cubicBezTo>
                  <a:pt x="12602" y="1"/>
                  <a:pt x="12542" y="15"/>
                  <a:pt x="12481" y="51"/>
                </a:cubicBezTo>
                <a:cubicBezTo>
                  <a:pt x="12162" y="238"/>
                  <a:pt x="12131" y="817"/>
                  <a:pt x="12426" y="1069"/>
                </a:cubicBezTo>
                <a:cubicBezTo>
                  <a:pt x="12512" y="1143"/>
                  <a:pt x="12617" y="1206"/>
                  <a:pt x="12658" y="1206"/>
                </a:cubicBezTo>
                <a:cubicBezTo>
                  <a:pt x="12699" y="1206"/>
                  <a:pt x="12801" y="1143"/>
                  <a:pt x="12887" y="1069"/>
                </a:cubicBezTo>
                <a:cubicBezTo>
                  <a:pt x="13281" y="732"/>
                  <a:pt x="13050" y="-11"/>
                  <a:pt x="12658" y="0"/>
                </a:cubicBezTo>
                <a:close/>
                <a:moveTo>
                  <a:pt x="13873" y="34"/>
                </a:moveTo>
                <a:cubicBezTo>
                  <a:pt x="13831" y="45"/>
                  <a:pt x="13798" y="212"/>
                  <a:pt x="13797" y="462"/>
                </a:cubicBezTo>
                <a:lnTo>
                  <a:pt x="13793" y="821"/>
                </a:lnTo>
                <a:lnTo>
                  <a:pt x="13659" y="616"/>
                </a:lnTo>
                <a:cubicBezTo>
                  <a:pt x="13585" y="501"/>
                  <a:pt x="13474" y="316"/>
                  <a:pt x="13412" y="205"/>
                </a:cubicBezTo>
                <a:cubicBezTo>
                  <a:pt x="13350" y="94"/>
                  <a:pt x="13287" y="21"/>
                  <a:pt x="13272" y="43"/>
                </a:cubicBezTo>
                <a:cubicBezTo>
                  <a:pt x="13217" y="119"/>
                  <a:pt x="13186" y="1137"/>
                  <a:pt x="13238" y="1137"/>
                </a:cubicBezTo>
                <a:cubicBezTo>
                  <a:pt x="13301" y="1137"/>
                  <a:pt x="13350" y="900"/>
                  <a:pt x="13351" y="590"/>
                </a:cubicBezTo>
                <a:lnTo>
                  <a:pt x="13351" y="359"/>
                </a:lnTo>
                <a:lnTo>
                  <a:pt x="13586" y="778"/>
                </a:lnTo>
                <a:cubicBezTo>
                  <a:pt x="13716" y="1010"/>
                  <a:pt x="13838" y="1205"/>
                  <a:pt x="13855" y="1206"/>
                </a:cubicBezTo>
                <a:cubicBezTo>
                  <a:pt x="13893" y="1209"/>
                  <a:pt x="13949" y="154"/>
                  <a:pt x="13916" y="77"/>
                </a:cubicBezTo>
                <a:cubicBezTo>
                  <a:pt x="13901" y="43"/>
                  <a:pt x="13887" y="31"/>
                  <a:pt x="13873" y="34"/>
                </a:cubicBezTo>
                <a:close/>
                <a:moveTo>
                  <a:pt x="12005" y="107"/>
                </a:moveTo>
                <a:cubicBezTo>
                  <a:pt x="11943" y="136"/>
                  <a:pt x="11941" y="144"/>
                  <a:pt x="11980" y="701"/>
                </a:cubicBezTo>
                <a:cubicBezTo>
                  <a:pt x="12008" y="1089"/>
                  <a:pt x="12034" y="1206"/>
                  <a:pt x="12093" y="1206"/>
                </a:cubicBezTo>
                <a:cubicBezTo>
                  <a:pt x="12153" y="1206"/>
                  <a:pt x="12164" y="1154"/>
                  <a:pt x="12142" y="979"/>
                </a:cubicBezTo>
                <a:cubicBezTo>
                  <a:pt x="12127" y="855"/>
                  <a:pt x="12100" y="602"/>
                  <a:pt x="12081" y="419"/>
                </a:cubicBezTo>
                <a:cubicBezTo>
                  <a:pt x="12063" y="236"/>
                  <a:pt x="12029" y="96"/>
                  <a:pt x="12005" y="107"/>
                </a:cubicBezTo>
                <a:close/>
                <a:moveTo>
                  <a:pt x="11736" y="150"/>
                </a:moveTo>
                <a:cubicBezTo>
                  <a:pt x="11567" y="158"/>
                  <a:pt x="11264" y="259"/>
                  <a:pt x="11282" y="329"/>
                </a:cubicBezTo>
                <a:cubicBezTo>
                  <a:pt x="11292" y="370"/>
                  <a:pt x="11347" y="398"/>
                  <a:pt x="11404" y="389"/>
                </a:cubicBezTo>
                <a:cubicBezTo>
                  <a:pt x="11492" y="376"/>
                  <a:pt x="11518" y="433"/>
                  <a:pt x="11565" y="774"/>
                </a:cubicBezTo>
                <a:cubicBezTo>
                  <a:pt x="11596" y="993"/>
                  <a:pt x="11632" y="1216"/>
                  <a:pt x="11645" y="1270"/>
                </a:cubicBezTo>
                <a:cubicBezTo>
                  <a:pt x="11661" y="1336"/>
                  <a:pt x="11684" y="1347"/>
                  <a:pt x="11718" y="1300"/>
                </a:cubicBezTo>
                <a:cubicBezTo>
                  <a:pt x="11752" y="1253"/>
                  <a:pt x="11752" y="1125"/>
                  <a:pt x="11718" y="919"/>
                </a:cubicBezTo>
                <a:cubicBezTo>
                  <a:pt x="11641" y="453"/>
                  <a:pt x="11649" y="321"/>
                  <a:pt x="11767" y="278"/>
                </a:cubicBezTo>
                <a:cubicBezTo>
                  <a:pt x="11824" y="257"/>
                  <a:pt x="11858" y="214"/>
                  <a:pt x="11843" y="180"/>
                </a:cubicBezTo>
                <a:cubicBezTo>
                  <a:pt x="11833" y="157"/>
                  <a:pt x="11793" y="147"/>
                  <a:pt x="11736" y="150"/>
                </a:cubicBezTo>
                <a:close/>
                <a:moveTo>
                  <a:pt x="14743" y="231"/>
                </a:moveTo>
                <a:cubicBezTo>
                  <a:pt x="14732" y="230"/>
                  <a:pt x="14720" y="237"/>
                  <a:pt x="14712" y="248"/>
                </a:cubicBezTo>
                <a:cubicBezTo>
                  <a:pt x="14677" y="298"/>
                  <a:pt x="14547" y="1057"/>
                  <a:pt x="14544" y="1227"/>
                </a:cubicBezTo>
                <a:cubicBezTo>
                  <a:pt x="14543" y="1299"/>
                  <a:pt x="14571" y="1346"/>
                  <a:pt x="14605" y="1330"/>
                </a:cubicBezTo>
                <a:cubicBezTo>
                  <a:pt x="14672" y="1299"/>
                  <a:pt x="14824" y="324"/>
                  <a:pt x="14773" y="252"/>
                </a:cubicBezTo>
                <a:cubicBezTo>
                  <a:pt x="14765" y="240"/>
                  <a:pt x="14753" y="232"/>
                  <a:pt x="14743" y="231"/>
                </a:cubicBezTo>
                <a:close/>
                <a:moveTo>
                  <a:pt x="15011" y="321"/>
                </a:moveTo>
                <a:cubicBezTo>
                  <a:pt x="14967" y="383"/>
                  <a:pt x="14781" y="1358"/>
                  <a:pt x="14807" y="1394"/>
                </a:cubicBezTo>
                <a:cubicBezTo>
                  <a:pt x="14863" y="1472"/>
                  <a:pt x="14930" y="1333"/>
                  <a:pt x="14987" y="1018"/>
                </a:cubicBezTo>
                <a:lnTo>
                  <a:pt x="15048" y="684"/>
                </a:lnTo>
                <a:lnTo>
                  <a:pt x="15225" y="1193"/>
                </a:lnTo>
                <a:cubicBezTo>
                  <a:pt x="15322" y="1472"/>
                  <a:pt x="15417" y="1677"/>
                  <a:pt x="15436" y="1646"/>
                </a:cubicBezTo>
                <a:cubicBezTo>
                  <a:pt x="15489" y="1559"/>
                  <a:pt x="15649" y="650"/>
                  <a:pt x="15619" y="607"/>
                </a:cubicBezTo>
                <a:cubicBezTo>
                  <a:pt x="15560" y="525"/>
                  <a:pt x="15492" y="661"/>
                  <a:pt x="15460" y="928"/>
                </a:cubicBezTo>
                <a:cubicBezTo>
                  <a:pt x="15442" y="1081"/>
                  <a:pt x="15412" y="1206"/>
                  <a:pt x="15393" y="1206"/>
                </a:cubicBezTo>
                <a:cubicBezTo>
                  <a:pt x="15374" y="1206"/>
                  <a:pt x="15287" y="997"/>
                  <a:pt x="15197" y="744"/>
                </a:cubicBezTo>
                <a:cubicBezTo>
                  <a:pt x="15108" y="491"/>
                  <a:pt x="15025" y="302"/>
                  <a:pt x="15011" y="321"/>
                </a:cubicBezTo>
                <a:close/>
                <a:moveTo>
                  <a:pt x="10989" y="449"/>
                </a:moveTo>
                <a:cubicBezTo>
                  <a:pt x="10939" y="462"/>
                  <a:pt x="10917" y="612"/>
                  <a:pt x="10891" y="907"/>
                </a:cubicBezTo>
                <a:cubicBezTo>
                  <a:pt x="10862" y="1227"/>
                  <a:pt x="10837" y="1287"/>
                  <a:pt x="10665" y="1454"/>
                </a:cubicBezTo>
                <a:cubicBezTo>
                  <a:pt x="10498" y="1616"/>
                  <a:pt x="10454" y="1633"/>
                  <a:pt x="10348" y="1565"/>
                </a:cubicBezTo>
                <a:cubicBezTo>
                  <a:pt x="10036" y="1366"/>
                  <a:pt x="10115" y="787"/>
                  <a:pt x="10454" y="787"/>
                </a:cubicBezTo>
                <a:cubicBezTo>
                  <a:pt x="10672" y="787"/>
                  <a:pt x="10662" y="625"/>
                  <a:pt x="10442" y="594"/>
                </a:cubicBezTo>
                <a:cubicBezTo>
                  <a:pt x="10086" y="544"/>
                  <a:pt x="9884" y="1223"/>
                  <a:pt x="10146" y="1591"/>
                </a:cubicBezTo>
                <a:cubicBezTo>
                  <a:pt x="10287" y="1788"/>
                  <a:pt x="10547" y="1820"/>
                  <a:pt x="10699" y="1659"/>
                </a:cubicBezTo>
                <a:cubicBezTo>
                  <a:pt x="10752" y="1603"/>
                  <a:pt x="10833" y="1558"/>
                  <a:pt x="10879" y="1557"/>
                </a:cubicBezTo>
                <a:cubicBezTo>
                  <a:pt x="10932" y="1555"/>
                  <a:pt x="10966" y="1483"/>
                  <a:pt x="10976" y="1360"/>
                </a:cubicBezTo>
                <a:cubicBezTo>
                  <a:pt x="10989" y="1200"/>
                  <a:pt x="11022" y="1168"/>
                  <a:pt x="11156" y="1150"/>
                </a:cubicBezTo>
                <a:cubicBezTo>
                  <a:pt x="11268" y="1135"/>
                  <a:pt x="11325" y="1161"/>
                  <a:pt x="11346" y="1236"/>
                </a:cubicBezTo>
                <a:cubicBezTo>
                  <a:pt x="11374" y="1338"/>
                  <a:pt x="11517" y="1391"/>
                  <a:pt x="11517" y="1300"/>
                </a:cubicBezTo>
                <a:cubicBezTo>
                  <a:pt x="11517" y="1277"/>
                  <a:pt x="11401" y="1060"/>
                  <a:pt x="11260" y="812"/>
                </a:cubicBezTo>
                <a:cubicBezTo>
                  <a:pt x="11118" y="562"/>
                  <a:pt x="11038" y="436"/>
                  <a:pt x="10989" y="449"/>
                </a:cubicBezTo>
                <a:close/>
                <a:moveTo>
                  <a:pt x="15796" y="650"/>
                </a:moveTo>
                <a:cubicBezTo>
                  <a:pt x="15695" y="647"/>
                  <a:pt x="15724" y="798"/>
                  <a:pt x="15832" y="838"/>
                </a:cubicBezTo>
                <a:cubicBezTo>
                  <a:pt x="15887" y="858"/>
                  <a:pt x="15933" y="881"/>
                  <a:pt x="15933" y="889"/>
                </a:cubicBezTo>
                <a:cubicBezTo>
                  <a:pt x="15933" y="897"/>
                  <a:pt x="15876" y="1095"/>
                  <a:pt x="15808" y="1330"/>
                </a:cubicBezTo>
                <a:cubicBezTo>
                  <a:pt x="15740" y="1565"/>
                  <a:pt x="15683" y="1776"/>
                  <a:pt x="15683" y="1796"/>
                </a:cubicBezTo>
                <a:cubicBezTo>
                  <a:pt x="15683" y="1816"/>
                  <a:pt x="15715" y="1830"/>
                  <a:pt x="15753" y="1830"/>
                </a:cubicBezTo>
                <a:cubicBezTo>
                  <a:pt x="15791" y="1830"/>
                  <a:pt x="15870" y="1647"/>
                  <a:pt x="15933" y="1411"/>
                </a:cubicBezTo>
                <a:cubicBezTo>
                  <a:pt x="16035" y="1030"/>
                  <a:pt x="16060" y="989"/>
                  <a:pt x="16165" y="1026"/>
                </a:cubicBezTo>
                <a:cubicBezTo>
                  <a:pt x="16362" y="1095"/>
                  <a:pt x="16293" y="930"/>
                  <a:pt x="16067" y="787"/>
                </a:cubicBezTo>
                <a:cubicBezTo>
                  <a:pt x="15951" y="713"/>
                  <a:pt x="15830" y="651"/>
                  <a:pt x="15796" y="650"/>
                </a:cubicBezTo>
                <a:close/>
                <a:moveTo>
                  <a:pt x="9701" y="936"/>
                </a:moveTo>
                <a:cubicBezTo>
                  <a:pt x="9655" y="928"/>
                  <a:pt x="9672" y="1113"/>
                  <a:pt x="9755" y="1364"/>
                </a:cubicBezTo>
                <a:cubicBezTo>
                  <a:pt x="9910" y="1828"/>
                  <a:pt x="9909" y="1955"/>
                  <a:pt x="9752" y="2010"/>
                </a:cubicBezTo>
                <a:cubicBezTo>
                  <a:pt x="9591" y="2067"/>
                  <a:pt x="9505" y="1963"/>
                  <a:pt x="9401" y="1582"/>
                </a:cubicBezTo>
                <a:cubicBezTo>
                  <a:pt x="9355" y="1413"/>
                  <a:pt x="9286" y="1274"/>
                  <a:pt x="9249" y="1274"/>
                </a:cubicBezTo>
                <a:cubicBezTo>
                  <a:pt x="9212" y="1274"/>
                  <a:pt x="9182" y="1286"/>
                  <a:pt x="9182" y="1300"/>
                </a:cubicBezTo>
                <a:cubicBezTo>
                  <a:pt x="9182" y="1382"/>
                  <a:pt x="9405" y="2023"/>
                  <a:pt x="9469" y="2125"/>
                </a:cubicBezTo>
                <a:cubicBezTo>
                  <a:pt x="9510" y="2192"/>
                  <a:pt x="9594" y="2249"/>
                  <a:pt x="9655" y="2249"/>
                </a:cubicBezTo>
                <a:cubicBezTo>
                  <a:pt x="9783" y="2249"/>
                  <a:pt x="10027" y="2000"/>
                  <a:pt x="10027" y="1869"/>
                </a:cubicBezTo>
                <a:cubicBezTo>
                  <a:pt x="10027" y="1762"/>
                  <a:pt x="9835" y="1141"/>
                  <a:pt x="9765" y="1018"/>
                </a:cubicBezTo>
                <a:cubicBezTo>
                  <a:pt x="9736" y="967"/>
                  <a:pt x="9716" y="939"/>
                  <a:pt x="9701" y="936"/>
                </a:cubicBezTo>
                <a:close/>
                <a:moveTo>
                  <a:pt x="16397" y="996"/>
                </a:moveTo>
                <a:cubicBezTo>
                  <a:pt x="16370" y="996"/>
                  <a:pt x="16083" y="1892"/>
                  <a:pt x="16083" y="1976"/>
                </a:cubicBezTo>
                <a:cubicBezTo>
                  <a:pt x="16083" y="2010"/>
                  <a:pt x="16156" y="2084"/>
                  <a:pt x="16244" y="2138"/>
                </a:cubicBezTo>
                <a:cubicBezTo>
                  <a:pt x="16445" y="2261"/>
                  <a:pt x="16479" y="2266"/>
                  <a:pt x="16479" y="2177"/>
                </a:cubicBezTo>
                <a:cubicBezTo>
                  <a:pt x="16479" y="2138"/>
                  <a:pt x="16423" y="2071"/>
                  <a:pt x="16354" y="2027"/>
                </a:cubicBezTo>
                <a:cubicBezTo>
                  <a:pt x="16259" y="1966"/>
                  <a:pt x="16235" y="1911"/>
                  <a:pt x="16260" y="1800"/>
                </a:cubicBezTo>
                <a:cubicBezTo>
                  <a:pt x="16305" y="1594"/>
                  <a:pt x="16316" y="1592"/>
                  <a:pt x="16461" y="1685"/>
                </a:cubicBezTo>
                <a:cubicBezTo>
                  <a:pt x="16533" y="1731"/>
                  <a:pt x="16603" y="1752"/>
                  <a:pt x="16617" y="1732"/>
                </a:cubicBezTo>
                <a:cubicBezTo>
                  <a:pt x="16656" y="1677"/>
                  <a:pt x="16523" y="1484"/>
                  <a:pt x="16446" y="1484"/>
                </a:cubicBezTo>
                <a:cubicBezTo>
                  <a:pt x="16368" y="1484"/>
                  <a:pt x="16363" y="1423"/>
                  <a:pt x="16424" y="1287"/>
                </a:cubicBezTo>
                <a:cubicBezTo>
                  <a:pt x="16457" y="1215"/>
                  <a:pt x="16489" y="1211"/>
                  <a:pt x="16568" y="1270"/>
                </a:cubicBezTo>
                <a:cubicBezTo>
                  <a:pt x="16695" y="1365"/>
                  <a:pt x="16778" y="1369"/>
                  <a:pt x="16778" y="1279"/>
                </a:cubicBezTo>
                <a:cubicBezTo>
                  <a:pt x="16778" y="1223"/>
                  <a:pt x="16473" y="996"/>
                  <a:pt x="16397" y="996"/>
                </a:cubicBezTo>
                <a:close/>
                <a:moveTo>
                  <a:pt x="16949" y="1385"/>
                </a:moveTo>
                <a:cubicBezTo>
                  <a:pt x="16936" y="1385"/>
                  <a:pt x="16926" y="1388"/>
                  <a:pt x="16919" y="1398"/>
                </a:cubicBezTo>
                <a:cubicBezTo>
                  <a:pt x="16808" y="1559"/>
                  <a:pt x="16544" y="2324"/>
                  <a:pt x="16586" y="2361"/>
                </a:cubicBezTo>
                <a:cubicBezTo>
                  <a:pt x="16614" y="2384"/>
                  <a:pt x="16640" y="2391"/>
                  <a:pt x="16647" y="2378"/>
                </a:cubicBezTo>
                <a:cubicBezTo>
                  <a:pt x="16654" y="2364"/>
                  <a:pt x="16693" y="2282"/>
                  <a:pt x="16736" y="2194"/>
                </a:cubicBezTo>
                <a:lnTo>
                  <a:pt x="16815" y="2036"/>
                </a:lnTo>
                <a:lnTo>
                  <a:pt x="16849" y="2296"/>
                </a:lnTo>
                <a:cubicBezTo>
                  <a:pt x="16868" y="2441"/>
                  <a:pt x="16894" y="2584"/>
                  <a:pt x="16907" y="2613"/>
                </a:cubicBezTo>
                <a:cubicBezTo>
                  <a:pt x="16969" y="2754"/>
                  <a:pt x="17013" y="2635"/>
                  <a:pt x="16989" y="2386"/>
                </a:cubicBezTo>
                <a:cubicBezTo>
                  <a:pt x="16970" y="2185"/>
                  <a:pt x="16979" y="2108"/>
                  <a:pt x="17026" y="2108"/>
                </a:cubicBezTo>
                <a:cubicBezTo>
                  <a:pt x="17125" y="2108"/>
                  <a:pt x="17273" y="1894"/>
                  <a:pt x="17273" y="1749"/>
                </a:cubicBezTo>
                <a:cubicBezTo>
                  <a:pt x="17273" y="1627"/>
                  <a:pt x="17045" y="1388"/>
                  <a:pt x="16949" y="1385"/>
                </a:cubicBezTo>
                <a:close/>
                <a:moveTo>
                  <a:pt x="13107" y="1629"/>
                </a:moveTo>
                <a:cubicBezTo>
                  <a:pt x="12974" y="1642"/>
                  <a:pt x="12886" y="1675"/>
                  <a:pt x="12872" y="1728"/>
                </a:cubicBezTo>
                <a:cubicBezTo>
                  <a:pt x="12856" y="1785"/>
                  <a:pt x="12807" y="1829"/>
                  <a:pt x="12762" y="1826"/>
                </a:cubicBezTo>
                <a:cubicBezTo>
                  <a:pt x="12710" y="1822"/>
                  <a:pt x="12704" y="1810"/>
                  <a:pt x="12744" y="1787"/>
                </a:cubicBezTo>
                <a:cubicBezTo>
                  <a:pt x="12778" y="1768"/>
                  <a:pt x="12805" y="1717"/>
                  <a:pt x="12805" y="1676"/>
                </a:cubicBezTo>
                <a:cubicBezTo>
                  <a:pt x="12805" y="1590"/>
                  <a:pt x="12145" y="1656"/>
                  <a:pt x="11687" y="1787"/>
                </a:cubicBezTo>
                <a:cubicBezTo>
                  <a:pt x="11467" y="1851"/>
                  <a:pt x="11386" y="1906"/>
                  <a:pt x="11373" y="2001"/>
                </a:cubicBezTo>
                <a:cubicBezTo>
                  <a:pt x="11358" y="2109"/>
                  <a:pt x="11378" y="2122"/>
                  <a:pt x="11489" y="2083"/>
                </a:cubicBezTo>
                <a:cubicBezTo>
                  <a:pt x="11576" y="2052"/>
                  <a:pt x="11611" y="2061"/>
                  <a:pt x="11590" y="2108"/>
                </a:cubicBezTo>
                <a:cubicBezTo>
                  <a:pt x="11572" y="2148"/>
                  <a:pt x="11504" y="2181"/>
                  <a:pt x="11437" y="2181"/>
                </a:cubicBezTo>
                <a:cubicBezTo>
                  <a:pt x="11349" y="2181"/>
                  <a:pt x="11315" y="2142"/>
                  <a:pt x="11315" y="2040"/>
                </a:cubicBezTo>
                <a:cubicBezTo>
                  <a:pt x="11315" y="1873"/>
                  <a:pt x="11261" y="1885"/>
                  <a:pt x="10622" y="2198"/>
                </a:cubicBezTo>
                <a:cubicBezTo>
                  <a:pt x="8574" y="3201"/>
                  <a:pt x="6903" y="5602"/>
                  <a:pt x="6233" y="8510"/>
                </a:cubicBezTo>
                <a:cubicBezTo>
                  <a:pt x="6141" y="8912"/>
                  <a:pt x="6042" y="9447"/>
                  <a:pt x="6010" y="9703"/>
                </a:cubicBezTo>
                <a:lnTo>
                  <a:pt x="5952" y="10174"/>
                </a:lnTo>
                <a:lnTo>
                  <a:pt x="6276" y="10627"/>
                </a:lnTo>
                <a:cubicBezTo>
                  <a:pt x="6455" y="10877"/>
                  <a:pt x="6635" y="11080"/>
                  <a:pt x="6676" y="11080"/>
                </a:cubicBezTo>
                <a:cubicBezTo>
                  <a:pt x="6716" y="11080"/>
                  <a:pt x="6749" y="11111"/>
                  <a:pt x="6749" y="11149"/>
                </a:cubicBezTo>
                <a:cubicBezTo>
                  <a:pt x="6749" y="11186"/>
                  <a:pt x="6811" y="11238"/>
                  <a:pt x="6886" y="11264"/>
                </a:cubicBezTo>
                <a:cubicBezTo>
                  <a:pt x="6962" y="11290"/>
                  <a:pt x="7084" y="11388"/>
                  <a:pt x="7161" y="11478"/>
                </a:cubicBezTo>
                <a:cubicBezTo>
                  <a:pt x="7238" y="11568"/>
                  <a:pt x="7329" y="11640"/>
                  <a:pt x="7360" y="11640"/>
                </a:cubicBezTo>
                <a:cubicBezTo>
                  <a:pt x="7421" y="11640"/>
                  <a:pt x="8049" y="12063"/>
                  <a:pt x="8089" y="12132"/>
                </a:cubicBezTo>
                <a:cubicBezTo>
                  <a:pt x="8103" y="12156"/>
                  <a:pt x="8165" y="12199"/>
                  <a:pt x="8226" y="12226"/>
                </a:cubicBezTo>
                <a:cubicBezTo>
                  <a:pt x="8288" y="12253"/>
                  <a:pt x="8336" y="12302"/>
                  <a:pt x="8336" y="12338"/>
                </a:cubicBezTo>
                <a:cubicBezTo>
                  <a:pt x="8336" y="12373"/>
                  <a:pt x="8366" y="12405"/>
                  <a:pt x="8400" y="12406"/>
                </a:cubicBezTo>
                <a:cubicBezTo>
                  <a:pt x="8434" y="12407"/>
                  <a:pt x="8608" y="12546"/>
                  <a:pt x="8785" y="12714"/>
                </a:cubicBezTo>
                <a:cubicBezTo>
                  <a:pt x="8962" y="12882"/>
                  <a:pt x="9121" y="13006"/>
                  <a:pt x="9142" y="12988"/>
                </a:cubicBezTo>
                <a:cubicBezTo>
                  <a:pt x="9163" y="12969"/>
                  <a:pt x="9182" y="14345"/>
                  <a:pt x="9182" y="16049"/>
                </a:cubicBezTo>
                <a:lnTo>
                  <a:pt x="9182" y="19150"/>
                </a:lnTo>
                <a:lnTo>
                  <a:pt x="9679" y="19150"/>
                </a:lnTo>
                <a:lnTo>
                  <a:pt x="10174" y="19150"/>
                </a:lnTo>
                <a:lnTo>
                  <a:pt x="10174" y="14454"/>
                </a:lnTo>
                <a:lnTo>
                  <a:pt x="10174" y="9759"/>
                </a:lnTo>
                <a:lnTo>
                  <a:pt x="10070" y="9759"/>
                </a:lnTo>
                <a:cubicBezTo>
                  <a:pt x="9945" y="9759"/>
                  <a:pt x="9959" y="9682"/>
                  <a:pt x="10189" y="9143"/>
                </a:cubicBezTo>
                <a:cubicBezTo>
                  <a:pt x="10437" y="8561"/>
                  <a:pt x="11041" y="7810"/>
                  <a:pt x="11514" y="7492"/>
                </a:cubicBezTo>
                <a:cubicBezTo>
                  <a:pt x="11886" y="7242"/>
                  <a:pt x="11914" y="7208"/>
                  <a:pt x="11898" y="7030"/>
                </a:cubicBezTo>
                <a:cubicBezTo>
                  <a:pt x="11888" y="6925"/>
                  <a:pt x="11897" y="6838"/>
                  <a:pt x="11919" y="6838"/>
                </a:cubicBezTo>
                <a:cubicBezTo>
                  <a:pt x="11942" y="6838"/>
                  <a:pt x="11962" y="6922"/>
                  <a:pt x="11962" y="7022"/>
                </a:cubicBezTo>
                <a:cubicBezTo>
                  <a:pt x="11962" y="7186"/>
                  <a:pt x="11973" y="7196"/>
                  <a:pt x="12096" y="7150"/>
                </a:cubicBezTo>
                <a:cubicBezTo>
                  <a:pt x="12172" y="7122"/>
                  <a:pt x="12412" y="7067"/>
                  <a:pt x="12628" y="7022"/>
                </a:cubicBezTo>
                <a:cubicBezTo>
                  <a:pt x="12940" y="6957"/>
                  <a:pt x="13028" y="6912"/>
                  <a:pt x="13058" y="6804"/>
                </a:cubicBezTo>
                <a:cubicBezTo>
                  <a:pt x="13095" y="6671"/>
                  <a:pt x="13097" y="6669"/>
                  <a:pt x="13101" y="6808"/>
                </a:cubicBezTo>
                <a:cubicBezTo>
                  <a:pt x="13104" y="6933"/>
                  <a:pt x="13155" y="6962"/>
                  <a:pt x="13516" y="7035"/>
                </a:cubicBezTo>
                <a:cubicBezTo>
                  <a:pt x="13742" y="7081"/>
                  <a:pt x="14020" y="7168"/>
                  <a:pt x="14135" y="7231"/>
                </a:cubicBezTo>
                <a:cubicBezTo>
                  <a:pt x="14336" y="7342"/>
                  <a:pt x="14350" y="7341"/>
                  <a:pt x="14422" y="7214"/>
                </a:cubicBezTo>
                <a:cubicBezTo>
                  <a:pt x="14496" y="7085"/>
                  <a:pt x="14498" y="7086"/>
                  <a:pt x="14471" y="7227"/>
                </a:cubicBezTo>
                <a:cubicBezTo>
                  <a:pt x="14448" y="7348"/>
                  <a:pt x="14494" y="7417"/>
                  <a:pt x="14749" y="7629"/>
                </a:cubicBezTo>
                <a:cubicBezTo>
                  <a:pt x="14980" y="7822"/>
                  <a:pt x="15067" y="7862"/>
                  <a:pt x="15097" y="7796"/>
                </a:cubicBezTo>
                <a:cubicBezTo>
                  <a:pt x="15125" y="7735"/>
                  <a:pt x="15136" y="7754"/>
                  <a:pt x="15136" y="7851"/>
                </a:cubicBezTo>
                <a:cubicBezTo>
                  <a:pt x="15137" y="7929"/>
                  <a:pt x="15239" y="8125"/>
                  <a:pt x="15362" y="8288"/>
                </a:cubicBezTo>
                <a:cubicBezTo>
                  <a:pt x="16743" y="10109"/>
                  <a:pt x="16767" y="13200"/>
                  <a:pt x="15414" y="15079"/>
                </a:cubicBezTo>
                <a:cubicBezTo>
                  <a:pt x="14784" y="15953"/>
                  <a:pt x="14048" y="16408"/>
                  <a:pt x="13140" y="16486"/>
                </a:cubicBezTo>
                <a:lnTo>
                  <a:pt x="12658" y="16528"/>
                </a:lnTo>
                <a:lnTo>
                  <a:pt x="12658" y="15370"/>
                </a:lnTo>
                <a:lnTo>
                  <a:pt x="12658" y="14211"/>
                </a:lnTo>
                <a:lnTo>
                  <a:pt x="13119" y="14211"/>
                </a:lnTo>
                <a:lnTo>
                  <a:pt x="13580" y="14211"/>
                </a:lnTo>
                <a:lnTo>
                  <a:pt x="13690" y="13565"/>
                </a:lnTo>
                <a:cubicBezTo>
                  <a:pt x="13750" y="13209"/>
                  <a:pt x="13800" y="12894"/>
                  <a:pt x="13800" y="12868"/>
                </a:cubicBezTo>
                <a:cubicBezTo>
                  <a:pt x="13800" y="12841"/>
                  <a:pt x="13543" y="12821"/>
                  <a:pt x="13229" y="12821"/>
                </a:cubicBezTo>
                <a:lnTo>
                  <a:pt x="12658" y="12821"/>
                </a:lnTo>
                <a:lnTo>
                  <a:pt x="12658" y="12316"/>
                </a:lnTo>
                <a:cubicBezTo>
                  <a:pt x="12658" y="11746"/>
                  <a:pt x="12745" y="11418"/>
                  <a:pt x="12966" y="11191"/>
                </a:cubicBezTo>
                <a:cubicBezTo>
                  <a:pt x="13133" y="11020"/>
                  <a:pt x="13589" y="11014"/>
                  <a:pt x="13870" y="11179"/>
                </a:cubicBezTo>
                <a:cubicBezTo>
                  <a:pt x="14074" y="11298"/>
                  <a:pt x="14053" y="11339"/>
                  <a:pt x="14172" y="10678"/>
                </a:cubicBezTo>
                <a:cubicBezTo>
                  <a:pt x="14270" y="10133"/>
                  <a:pt x="14248" y="10087"/>
                  <a:pt x="13800" y="9900"/>
                </a:cubicBezTo>
                <a:cubicBezTo>
                  <a:pt x="12537" y="9373"/>
                  <a:pt x="11668" y="10344"/>
                  <a:pt x="11666" y="12282"/>
                </a:cubicBezTo>
                <a:lnTo>
                  <a:pt x="11663" y="12821"/>
                </a:lnTo>
                <a:lnTo>
                  <a:pt x="11141" y="12821"/>
                </a:lnTo>
                <a:lnTo>
                  <a:pt x="10622" y="12821"/>
                </a:lnTo>
                <a:lnTo>
                  <a:pt x="10622" y="13518"/>
                </a:lnTo>
                <a:lnTo>
                  <a:pt x="10622" y="14211"/>
                </a:lnTo>
                <a:lnTo>
                  <a:pt x="11141" y="14211"/>
                </a:lnTo>
                <a:lnTo>
                  <a:pt x="11666" y="14211"/>
                </a:lnTo>
                <a:lnTo>
                  <a:pt x="11651" y="16665"/>
                </a:lnTo>
                <a:lnTo>
                  <a:pt x="11639" y="19116"/>
                </a:lnTo>
                <a:lnTo>
                  <a:pt x="12148" y="19133"/>
                </a:lnTo>
                <a:lnTo>
                  <a:pt x="12658" y="19154"/>
                </a:lnTo>
                <a:lnTo>
                  <a:pt x="12664" y="18581"/>
                </a:lnTo>
                <a:cubicBezTo>
                  <a:pt x="12670" y="18095"/>
                  <a:pt x="12675" y="18052"/>
                  <a:pt x="12704" y="18316"/>
                </a:cubicBezTo>
                <a:cubicBezTo>
                  <a:pt x="12722" y="18488"/>
                  <a:pt x="12812" y="18833"/>
                  <a:pt x="12902" y="19081"/>
                </a:cubicBezTo>
                <a:cubicBezTo>
                  <a:pt x="13081" y="19577"/>
                  <a:pt x="13079" y="19577"/>
                  <a:pt x="13305" y="20121"/>
                </a:cubicBezTo>
                <a:cubicBezTo>
                  <a:pt x="13391" y="20329"/>
                  <a:pt x="13468" y="20538"/>
                  <a:pt x="13473" y="20587"/>
                </a:cubicBezTo>
                <a:cubicBezTo>
                  <a:pt x="13485" y="20697"/>
                  <a:pt x="13699" y="21027"/>
                  <a:pt x="13760" y="21027"/>
                </a:cubicBezTo>
                <a:cubicBezTo>
                  <a:pt x="13784" y="21027"/>
                  <a:pt x="13885" y="21152"/>
                  <a:pt x="13983" y="21305"/>
                </a:cubicBezTo>
                <a:cubicBezTo>
                  <a:pt x="14090" y="21473"/>
                  <a:pt x="14164" y="21560"/>
                  <a:pt x="14294" y="21575"/>
                </a:cubicBezTo>
                <a:cubicBezTo>
                  <a:pt x="14424" y="21589"/>
                  <a:pt x="14611" y="21531"/>
                  <a:pt x="14941" y="21412"/>
                </a:cubicBezTo>
                <a:cubicBezTo>
                  <a:pt x="17229" y="20588"/>
                  <a:pt x="19110" y="18107"/>
                  <a:pt x="19873" y="14908"/>
                </a:cubicBezTo>
                <a:cubicBezTo>
                  <a:pt x="20478" y="12375"/>
                  <a:pt x="20337" y="9561"/>
                  <a:pt x="19483" y="7184"/>
                </a:cubicBezTo>
                <a:cubicBezTo>
                  <a:pt x="19328" y="6753"/>
                  <a:pt x="19011" y="6024"/>
                  <a:pt x="18900" y="5833"/>
                </a:cubicBezTo>
                <a:cubicBezTo>
                  <a:pt x="18877" y="5794"/>
                  <a:pt x="18791" y="5635"/>
                  <a:pt x="18707" y="5482"/>
                </a:cubicBezTo>
                <a:cubicBezTo>
                  <a:pt x="18347" y="4820"/>
                  <a:pt x="17162" y="3285"/>
                  <a:pt x="17090" y="3387"/>
                </a:cubicBezTo>
                <a:cubicBezTo>
                  <a:pt x="17078" y="3404"/>
                  <a:pt x="17018" y="3350"/>
                  <a:pt x="16959" y="3267"/>
                </a:cubicBezTo>
                <a:cubicBezTo>
                  <a:pt x="16720" y="2935"/>
                  <a:pt x="15633" y="2239"/>
                  <a:pt x="14889" y="1946"/>
                </a:cubicBezTo>
                <a:cubicBezTo>
                  <a:pt x="14323" y="1722"/>
                  <a:pt x="13505" y="1591"/>
                  <a:pt x="13107" y="1629"/>
                </a:cubicBezTo>
                <a:close/>
                <a:moveTo>
                  <a:pt x="8870" y="1646"/>
                </a:moveTo>
                <a:cubicBezTo>
                  <a:pt x="8815" y="1657"/>
                  <a:pt x="8753" y="1686"/>
                  <a:pt x="8687" y="1728"/>
                </a:cubicBezTo>
                <a:cubicBezTo>
                  <a:pt x="8577" y="1797"/>
                  <a:pt x="8486" y="1886"/>
                  <a:pt x="8486" y="1924"/>
                </a:cubicBezTo>
                <a:cubicBezTo>
                  <a:pt x="8486" y="1963"/>
                  <a:pt x="8571" y="2191"/>
                  <a:pt x="8672" y="2433"/>
                </a:cubicBezTo>
                <a:cubicBezTo>
                  <a:pt x="8773" y="2676"/>
                  <a:pt x="8865" y="2874"/>
                  <a:pt x="8876" y="2874"/>
                </a:cubicBezTo>
                <a:cubicBezTo>
                  <a:pt x="8958" y="2874"/>
                  <a:pt x="9224" y="2566"/>
                  <a:pt x="9273" y="2416"/>
                </a:cubicBezTo>
                <a:cubicBezTo>
                  <a:pt x="9323" y="2264"/>
                  <a:pt x="9319" y="2189"/>
                  <a:pt x="9246" y="1980"/>
                </a:cubicBezTo>
                <a:cubicBezTo>
                  <a:pt x="9156" y="1723"/>
                  <a:pt x="9036" y="1614"/>
                  <a:pt x="8870" y="1646"/>
                </a:cubicBezTo>
                <a:close/>
                <a:moveTo>
                  <a:pt x="17493" y="1728"/>
                </a:moveTo>
                <a:lnTo>
                  <a:pt x="17291" y="2147"/>
                </a:lnTo>
                <a:cubicBezTo>
                  <a:pt x="17019" y="2715"/>
                  <a:pt x="17016" y="2719"/>
                  <a:pt x="17071" y="2767"/>
                </a:cubicBezTo>
                <a:cubicBezTo>
                  <a:pt x="17098" y="2790"/>
                  <a:pt x="17179" y="2685"/>
                  <a:pt x="17252" y="2532"/>
                </a:cubicBezTo>
                <a:cubicBezTo>
                  <a:pt x="17324" y="2378"/>
                  <a:pt x="17401" y="2269"/>
                  <a:pt x="17422" y="2288"/>
                </a:cubicBezTo>
                <a:cubicBezTo>
                  <a:pt x="17444" y="2307"/>
                  <a:pt x="17480" y="2523"/>
                  <a:pt x="17499" y="2771"/>
                </a:cubicBezTo>
                <a:cubicBezTo>
                  <a:pt x="17518" y="3019"/>
                  <a:pt x="17549" y="3224"/>
                  <a:pt x="17569" y="3224"/>
                </a:cubicBezTo>
                <a:cubicBezTo>
                  <a:pt x="17618" y="3224"/>
                  <a:pt x="18018" y="2424"/>
                  <a:pt x="18018" y="2326"/>
                </a:cubicBezTo>
                <a:cubicBezTo>
                  <a:pt x="18018" y="2172"/>
                  <a:pt x="17926" y="2257"/>
                  <a:pt x="17789" y="2544"/>
                </a:cubicBezTo>
                <a:lnTo>
                  <a:pt x="17648" y="2839"/>
                </a:lnTo>
                <a:lnTo>
                  <a:pt x="17606" y="2527"/>
                </a:lnTo>
                <a:cubicBezTo>
                  <a:pt x="17582" y="2355"/>
                  <a:pt x="17546" y="2105"/>
                  <a:pt x="17526" y="1971"/>
                </a:cubicBezTo>
                <a:lnTo>
                  <a:pt x="17493" y="1728"/>
                </a:lnTo>
                <a:close/>
                <a:moveTo>
                  <a:pt x="8049" y="1856"/>
                </a:moveTo>
                <a:cubicBezTo>
                  <a:pt x="8008" y="1869"/>
                  <a:pt x="7988" y="1990"/>
                  <a:pt x="8019" y="2125"/>
                </a:cubicBezTo>
                <a:lnTo>
                  <a:pt x="8052" y="2279"/>
                </a:lnTo>
                <a:lnTo>
                  <a:pt x="8098" y="2117"/>
                </a:lnTo>
                <a:cubicBezTo>
                  <a:pt x="8124" y="2017"/>
                  <a:pt x="8122" y="1924"/>
                  <a:pt x="8095" y="1886"/>
                </a:cubicBezTo>
                <a:cubicBezTo>
                  <a:pt x="8078" y="1862"/>
                  <a:pt x="8063" y="1852"/>
                  <a:pt x="8049" y="1856"/>
                </a:cubicBezTo>
                <a:close/>
                <a:moveTo>
                  <a:pt x="8361" y="2108"/>
                </a:moveTo>
                <a:cubicBezTo>
                  <a:pt x="8330" y="2040"/>
                  <a:pt x="7992" y="2317"/>
                  <a:pt x="7991" y="2412"/>
                </a:cubicBezTo>
                <a:cubicBezTo>
                  <a:pt x="7991" y="2444"/>
                  <a:pt x="8083" y="2656"/>
                  <a:pt x="8196" y="2882"/>
                </a:cubicBezTo>
                <a:cubicBezTo>
                  <a:pt x="8309" y="3108"/>
                  <a:pt x="8422" y="3293"/>
                  <a:pt x="8446" y="3293"/>
                </a:cubicBezTo>
                <a:cubicBezTo>
                  <a:pt x="8509" y="3293"/>
                  <a:pt x="8785" y="2997"/>
                  <a:pt x="8785" y="2929"/>
                </a:cubicBezTo>
                <a:cubicBezTo>
                  <a:pt x="8785" y="2833"/>
                  <a:pt x="8674" y="2871"/>
                  <a:pt x="8574" y="2998"/>
                </a:cubicBezTo>
                <a:cubicBezTo>
                  <a:pt x="8484" y="3113"/>
                  <a:pt x="8473" y="3112"/>
                  <a:pt x="8406" y="2985"/>
                </a:cubicBezTo>
                <a:cubicBezTo>
                  <a:pt x="8313" y="2807"/>
                  <a:pt x="8319" y="2757"/>
                  <a:pt x="8437" y="2668"/>
                </a:cubicBezTo>
                <a:cubicBezTo>
                  <a:pt x="8545" y="2587"/>
                  <a:pt x="8572" y="2459"/>
                  <a:pt x="8480" y="2459"/>
                </a:cubicBezTo>
                <a:cubicBezTo>
                  <a:pt x="8448" y="2459"/>
                  <a:pt x="8382" y="2507"/>
                  <a:pt x="8336" y="2566"/>
                </a:cubicBezTo>
                <a:cubicBezTo>
                  <a:pt x="8261" y="2661"/>
                  <a:pt x="8246" y="2661"/>
                  <a:pt x="8190" y="2566"/>
                </a:cubicBezTo>
                <a:cubicBezTo>
                  <a:pt x="8137" y="2477"/>
                  <a:pt x="8147" y="2434"/>
                  <a:pt x="8257" y="2313"/>
                </a:cubicBezTo>
                <a:cubicBezTo>
                  <a:pt x="8329" y="2234"/>
                  <a:pt x="8376" y="2143"/>
                  <a:pt x="8361" y="2108"/>
                </a:cubicBezTo>
                <a:close/>
                <a:moveTo>
                  <a:pt x="18399" y="2758"/>
                </a:moveTo>
                <a:cubicBezTo>
                  <a:pt x="18368" y="2714"/>
                  <a:pt x="17621" y="3239"/>
                  <a:pt x="17621" y="3306"/>
                </a:cubicBezTo>
                <a:cubicBezTo>
                  <a:pt x="17621" y="3382"/>
                  <a:pt x="17708" y="3377"/>
                  <a:pt x="17825" y="3289"/>
                </a:cubicBezTo>
                <a:cubicBezTo>
                  <a:pt x="17970" y="3180"/>
                  <a:pt x="18133" y="3395"/>
                  <a:pt x="18097" y="3648"/>
                </a:cubicBezTo>
                <a:cubicBezTo>
                  <a:pt x="18083" y="3749"/>
                  <a:pt x="18086" y="3850"/>
                  <a:pt x="18103" y="3874"/>
                </a:cubicBezTo>
                <a:cubicBezTo>
                  <a:pt x="18120" y="3899"/>
                  <a:pt x="18151" y="3895"/>
                  <a:pt x="18170" y="3866"/>
                </a:cubicBezTo>
                <a:cubicBezTo>
                  <a:pt x="18221" y="3791"/>
                  <a:pt x="18426" y="2796"/>
                  <a:pt x="18399" y="2758"/>
                </a:cubicBezTo>
                <a:close/>
                <a:moveTo>
                  <a:pt x="18601" y="3058"/>
                </a:moveTo>
                <a:cubicBezTo>
                  <a:pt x="18575" y="3080"/>
                  <a:pt x="18589" y="3148"/>
                  <a:pt x="18631" y="3207"/>
                </a:cubicBezTo>
                <a:cubicBezTo>
                  <a:pt x="18700" y="3303"/>
                  <a:pt x="18683" y="3351"/>
                  <a:pt x="18485" y="3669"/>
                </a:cubicBezTo>
                <a:cubicBezTo>
                  <a:pt x="18363" y="3863"/>
                  <a:pt x="18265" y="4046"/>
                  <a:pt x="18265" y="4075"/>
                </a:cubicBezTo>
                <a:cubicBezTo>
                  <a:pt x="18265" y="4188"/>
                  <a:pt x="18343" y="4115"/>
                  <a:pt x="18570" y="3802"/>
                </a:cubicBezTo>
                <a:cubicBezTo>
                  <a:pt x="18771" y="3524"/>
                  <a:pt x="18818" y="3493"/>
                  <a:pt x="18884" y="3571"/>
                </a:cubicBezTo>
                <a:cubicBezTo>
                  <a:pt x="18927" y="3621"/>
                  <a:pt x="18979" y="3639"/>
                  <a:pt x="18997" y="3614"/>
                </a:cubicBezTo>
                <a:cubicBezTo>
                  <a:pt x="19043" y="3549"/>
                  <a:pt x="18657" y="3008"/>
                  <a:pt x="18601" y="3058"/>
                </a:cubicBezTo>
                <a:close/>
                <a:moveTo>
                  <a:pt x="7421" y="3109"/>
                </a:moveTo>
                <a:cubicBezTo>
                  <a:pt x="7383" y="3109"/>
                  <a:pt x="7311" y="3169"/>
                  <a:pt x="7231" y="3280"/>
                </a:cubicBezTo>
                <a:lnTo>
                  <a:pt x="7076" y="3498"/>
                </a:lnTo>
                <a:lnTo>
                  <a:pt x="7344" y="3883"/>
                </a:lnTo>
                <a:cubicBezTo>
                  <a:pt x="7493" y="4094"/>
                  <a:pt x="7626" y="4265"/>
                  <a:pt x="7640" y="4264"/>
                </a:cubicBezTo>
                <a:cubicBezTo>
                  <a:pt x="7724" y="4256"/>
                  <a:pt x="7949" y="3920"/>
                  <a:pt x="7918" y="3849"/>
                </a:cubicBezTo>
                <a:cubicBezTo>
                  <a:pt x="7892" y="3790"/>
                  <a:pt x="7846" y="3816"/>
                  <a:pt x="7762" y="3926"/>
                </a:cubicBezTo>
                <a:cubicBezTo>
                  <a:pt x="7665" y="4054"/>
                  <a:pt x="7633" y="4063"/>
                  <a:pt x="7570" y="3990"/>
                </a:cubicBezTo>
                <a:cubicBezTo>
                  <a:pt x="7466" y="3869"/>
                  <a:pt x="7472" y="3788"/>
                  <a:pt x="7604" y="3639"/>
                </a:cubicBezTo>
                <a:cubicBezTo>
                  <a:pt x="7730" y="3496"/>
                  <a:pt x="7685" y="3354"/>
                  <a:pt x="7555" y="3485"/>
                </a:cubicBezTo>
                <a:cubicBezTo>
                  <a:pt x="7291" y="3751"/>
                  <a:pt x="7216" y="3650"/>
                  <a:pt x="7405" y="3280"/>
                </a:cubicBezTo>
                <a:cubicBezTo>
                  <a:pt x="7462" y="3169"/>
                  <a:pt x="7458" y="3109"/>
                  <a:pt x="7421" y="3109"/>
                </a:cubicBezTo>
                <a:close/>
                <a:moveTo>
                  <a:pt x="19113" y="3708"/>
                </a:moveTo>
                <a:cubicBezTo>
                  <a:pt x="19035" y="3708"/>
                  <a:pt x="18513" y="4415"/>
                  <a:pt x="18543" y="4482"/>
                </a:cubicBezTo>
                <a:cubicBezTo>
                  <a:pt x="18590" y="4588"/>
                  <a:pt x="18626" y="4557"/>
                  <a:pt x="18897" y="4182"/>
                </a:cubicBezTo>
                <a:cubicBezTo>
                  <a:pt x="19152" y="3829"/>
                  <a:pt x="19207" y="3708"/>
                  <a:pt x="19113" y="3708"/>
                </a:cubicBezTo>
                <a:close/>
                <a:moveTo>
                  <a:pt x="7002" y="3780"/>
                </a:moveTo>
                <a:cubicBezTo>
                  <a:pt x="6933" y="3795"/>
                  <a:pt x="6840" y="3863"/>
                  <a:pt x="6774" y="3964"/>
                </a:cubicBezTo>
                <a:cubicBezTo>
                  <a:pt x="6576" y="4263"/>
                  <a:pt x="6641" y="4666"/>
                  <a:pt x="6923" y="4884"/>
                </a:cubicBezTo>
                <a:cubicBezTo>
                  <a:pt x="6978" y="4926"/>
                  <a:pt x="7055" y="4959"/>
                  <a:pt x="7097" y="4961"/>
                </a:cubicBezTo>
                <a:cubicBezTo>
                  <a:pt x="7177" y="4963"/>
                  <a:pt x="7393" y="4776"/>
                  <a:pt x="7454" y="4653"/>
                </a:cubicBezTo>
                <a:cubicBezTo>
                  <a:pt x="7508" y="4544"/>
                  <a:pt x="7502" y="4268"/>
                  <a:pt x="7445" y="4268"/>
                </a:cubicBezTo>
                <a:cubicBezTo>
                  <a:pt x="7418" y="4268"/>
                  <a:pt x="7396" y="4326"/>
                  <a:pt x="7396" y="4400"/>
                </a:cubicBezTo>
                <a:cubicBezTo>
                  <a:pt x="7396" y="4557"/>
                  <a:pt x="7217" y="4755"/>
                  <a:pt x="7076" y="4755"/>
                </a:cubicBezTo>
                <a:cubicBezTo>
                  <a:pt x="6936" y="4755"/>
                  <a:pt x="6798" y="4552"/>
                  <a:pt x="6798" y="4349"/>
                </a:cubicBezTo>
                <a:cubicBezTo>
                  <a:pt x="6798" y="4156"/>
                  <a:pt x="6926" y="3917"/>
                  <a:pt x="7030" y="3917"/>
                </a:cubicBezTo>
                <a:cubicBezTo>
                  <a:pt x="7067" y="3917"/>
                  <a:pt x="7097" y="3887"/>
                  <a:pt x="7097" y="3849"/>
                </a:cubicBezTo>
                <a:cubicBezTo>
                  <a:pt x="7097" y="3814"/>
                  <a:pt x="7085" y="3794"/>
                  <a:pt x="7063" y="3785"/>
                </a:cubicBezTo>
                <a:cubicBezTo>
                  <a:pt x="7048" y="3777"/>
                  <a:pt x="7026" y="3775"/>
                  <a:pt x="7002" y="3780"/>
                </a:cubicBezTo>
                <a:close/>
                <a:moveTo>
                  <a:pt x="19263" y="4195"/>
                </a:moveTo>
                <a:cubicBezTo>
                  <a:pt x="19073" y="4185"/>
                  <a:pt x="18885" y="4349"/>
                  <a:pt x="18833" y="4644"/>
                </a:cubicBezTo>
                <a:cubicBezTo>
                  <a:pt x="18795" y="4854"/>
                  <a:pt x="18931" y="5226"/>
                  <a:pt x="19074" y="5307"/>
                </a:cubicBezTo>
                <a:cubicBezTo>
                  <a:pt x="19272" y="5419"/>
                  <a:pt x="19411" y="5381"/>
                  <a:pt x="19559" y="5174"/>
                </a:cubicBezTo>
                <a:cubicBezTo>
                  <a:pt x="19739" y="4922"/>
                  <a:pt x="19746" y="4694"/>
                  <a:pt x="19577" y="4413"/>
                </a:cubicBezTo>
                <a:cubicBezTo>
                  <a:pt x="19493" y="4272"/>
                  <a:pt x="19377" y="4201"/>
                  <a:pt x="19263" y="4195"/>
                </a:cubicBezTo>
                <a:close/>
                <a:moveTo>
                  <a:pt x="6383" y="4614"/>
                </a:moveTo>
                <a:cubicBezTo>
                  <a:pt x="6284" y="4614"/>
                  <a:pt x="6381" y="4813"/>
                  <a:pt x="6551" y="4961"/>
                </a:cubicBezTo>
                <a:cubicBezTo>
                  <a:pt x="6786" y="5164"/>
                  <a:pt x="6799" y="5239"/>
                  <a:pt x="6606" y="5239"/>
                </a:cubicBezTo>
                <a:cubicBezTo>
                  <a:pt x="6386" y="5239"/>
                  <a:pt x="6004" y="5323"/>
                  <a:pt x="6004" y="5371"/>
                </a:cubicBezTo>
                <a:cubicBezTo>
                  <a:pt x="6004" y="5395"/>
                  <a:pt x="6143" y="5546"/>
                  <a:pt x="6313" y="5709"/>
                </a:cubicBezTo>
                <a:cubicBezTo>
                  <a:pt x="6482" y="5872"/>
                  <a:pt x="6639" y="6004"/>
                  <a:pt x="6661" y="6004"/>
                </a:cubicBezTo>
                <a:cubicBezTo>
                  <a:pt x="6760" y="6004"/>
                  <a:pt x="6682" y="5850"/>
                  <a:pt x="6493" y="5675"/>
                </a:cubicBezTo>
                <a:lnTo>
                  <a:pt x="6285" y="5482"/>
                </a:lnTo>
                <a:lnTo>
                  <a:pt x="6627" y="5397"/>
                </a:lnTo>
                <a:cubicBezTo>
                  <a:pt x="6816" y="5349"/>
                  <a:pt x="6992" y="5297"/>
                  <a:pt x="7018" y="5286"/>
                </a:cubicBezTo>
                <a:cubicBezTo>
                  <a:pt x="7062" y="5265"/>
                  <a:pt x="6447" y="4614"/>
                  <a:pt x="6383" y="4614"/>
                </a:cubicBezTo>
                <a:close/>
                <a:moveTo>
                  <a:pt x="19944" y="5166"/>
                </a:moveTo>
                <a:cubicBezTo>
                  <a:pt x="19935" y="5133"/>
                  <a:pt x="19807" y="5220"/>
                  <a:pt x="19657" y="5354"/>
                </a:cubicBezTo>
                <a:cubicBezTo>
                  <a:pt x="19506" y="5488"/>
                  <a:pt x="19349" y="5625"/>
                  <a:pt x="19309" y="5658"/>
                </a:cubicBezTo>
                <a:cubicBezTo>
                  <a:pt x="19268" y="5691"/>
                  <a:pt x="19253" y="5742"/>
                  <a:pt x="19275" y="5773"/>
                </a:cubicBezTo>
                <a:cubicBezTo>
                  <a:pt x="19297" y="5804"/>
                  <a:pt x="19403" y="5755"/>
                  <a:pt x="19513" y="5666"/>
                </a:cubicBezTo>
                <a:cubicBezTo>
                  <a:pt x="19623" y="5578"/>
                  <a:pt x="19723" y="5524"/>
                  <a:pt x="19736" y="5542"/>
                </a:cubicBezTo>
                <a:cubicBezTo>
                  <a:pt x="19749" y="5560"/>
                  <a:pt x="19727" y="5762"/>
                  <a:pt x="19684" y="5991"/>
                </a:cubicBezTo>
                <a:cubicBezTo>
                  <a:pt x="19642" y="6221"/>
                  <a:pt x="19605" y="6426"/>
                  <a:pt x="19605" y="6449"/>
                </a:cubicBezTo>
                <a:cubicBezTo>
                  <a:pt x="19605" y="6533"/>
                  <a:pt x="19678" y="6486"/>
                  <a:pt x="19986" y="6205"/>
                </a:cubicBezTo>
                <a:cubicBezTo>
                  <a:pt x="20280" y="5937"/>
                  <a:pt x="20371" y="5795"/>
                  <a:pt x="20249" y="5795"/>
                </a:cubicBezTo>
                <a:cubicBezTo>
                  <a:pt x="20220" y="5795"/>
                  <a:pt x="20116" y="5871"/>
                  <a:pt x="20017" y="5966"/>
                </a:cubicBezTo>
                <a:cubicBezTo>
                  <a:pt x="19917" y="6060"/>
                  <a:pt x="19828" y="6129"/>
                  <a:pt x="19818" y="6115"/>
                </a:cubicBezTo>
                <a:cubicBezTo>
                  <a:pt x="19809" y="6101"/>
                  <a:pt x="19836" y="5895"/>
                  <a:pt x="19879" y="5658"/>
                </a:cubicBezTo>
                <a:cubicBezTo>
                  <a:pt x="19923" y="5420"/>
                  <a:pt x="19952" y="5198"/>
                  <a:pt x="19944" y="5166"/>
                </a:cubicBezTo>
                <a:close/>
                <a:moveTo>
                  <a:pt x="5846" y="5953"/>
                </a:moveTo>
                <a:cubicBezTo>
                  <a:pt x="5790" y="5953"/>
                  <a:pt x="5757" y="5959"/>
                  <a:pt x="5757" y="5970"/>
                </a:cubicBezTo>
                <a:cubicBezTo>
                  <a:pt x="5757" y="5995"/>
                  <a:pt x="5862" y="6201"/>
                  <a:pt x="5989" y="6427"/>
                </a:cubicBezTo>
                <a:cubicBezTo>
                  <a:pt x="6116" y="6654"/>
                  <a:pt x="6211" y="6850"/>
                  <a:pt x="6200" y="6864"/>
                </a:cubicBezTo>
                <a:cubicBezTo>
                  <a:pt x="6189" y="6877"/>
                  <a:pt x="6120" y="6907"/>
                  <a:pt x="6047" y="6932"/>
                </a:cubicBezTo>
                <a:cubicBezTo>
                  <a:pt x="5935" y="6970"/>
                  <a:pt x="5911" y="6955"/>
                  <a:pt x="5898" y="6825"/>
                </a:cubicBezTo>
                <a:cubicBezTo>
                  <a:pt x="5876" y="6618"/>
                  <a:pt x="5635" y="6489"/>
                  <a:pt x="5534" y="6633"/>
                </a:cubicBezTo>
                <a:cubicBezTo>
                  <a:pt x="5496" y="6688"/>
                  <a:pt x="5451" y="6817"/>
                  <a:pt x="5434" y="6915"/>
                </a:cubicBezTo>
                <a:cubicBezTo>
                  <a:pt x="5405" y="7080"/>
                  <a:pt x="5426" y="7107"/>
                  <a:pt x="5736" y="7308"/>
                </a:cubicBezTo>
                <a:cubicBezTo>
                  <a:pt x="5920" y="7428"/>
                  <a:pt x="6094" y="7507"/>
                  <a:pt x="6120" y="7484"/>
                </a:cubicBezTo>
                <a:cubicBezTo>
                  <a:pt x="6168" y="7443"/>
                  <a:pt x="6025" y="7257"/>
                  <a:pt x="5946" y="7257"/>
                </a:cubicBezTo>
                <a:cubicBezTo>
                  <a:pt x="5924" y="7257"/>
                  <a:pt x="5907" y="7231"/>
                  <a:pt x="5907" y="7197"/>
                </a:cubicBezTo>
                <a:cubicBezTo>
                  <a:pt x="5907" y="7164"/>
                  <a:pt x="5993" y="7114"/>
                  <a:pt x="6099" y="7090"/>
                </a:cubicBezTo>
                <a:cubicBezTo>
                  <a:pt x="6324" y="7040"/>
                  <a:pt x="6381" y="6898"/>
                  <a:pt x="6273" y="6667"/>
                </a:cubicBezTo>
                <a:cubicBezTo>
                  <a:pt x="6170" y="6447"/>
                  <a:pt x="6266" y="6214"/>
                  <a:pt x="6459" y="6214"/>
                </a:cubicBezTo>
                <a:cubicBezTo>
                  <a:pt x="6630" y="6214"/>
                  <a:pt x="6692" y="6091"/>
                  <a:pt x="6542" y="6047"/>
                </a:cubicBezTo>
                <a:cubicBezTo>
                  <a:pt x="6370" y="5997"/>
                  <a:pt x="6013" y="5952"/>
                  <a:pt x="5846" y="5953"/>
                </a:cubicBezTo>
                <a:close/>
                <a:moveTo>
                  <a:pt x="20560" y="6487"/>
                </a:moveTo>
                <a:lnTo>
                  <a:pt x="20124" y="6504"/>
                </a:lnTo>
                <a:cubicBezTo>
                  <a:pt x="19830" y="6518"/>
                  <a:pt x="19683" y="6557"/>
                  <a:pt x="19669" y="6616"/>
                </a:cubicBezTo>
                <a:cubicBezTo>
                  <a:pt x="19655" y="6673"/>
                  <a:pt x="19702" y="6701"/>
                  <a:pt x="19803" y="6701"/>
                </a:cubicBezTo>
                <a:cubicBezTo>
                  <a:pt x="20010" y="6701"/>
                  <a:pt x="20114" y="6978"/>
                  <a:pt x="19983" y="7180"/>
                </a:cubicBezTo>
                <a:cubicBezTo>
                  <a:pt x="19920" y="7279"/>
                  <a:pt x="19910" y="7346"/>
                  <a:pt x="19947" y="7441"/>
                </a:cubicBezTo>
                <a:cubicBezTo>
                  <a:pt x="19973" y="7512"/>
                  <a:pt x="20021" y="7672"/>
                  <a:pt x="20053" y="7796"/>
                </a:cubicBezTo>
                <a:cubicBezTo>
                  <a:pt x="20134" y="8101"/>
                  <a:pt x="20223" y="8089"/>
                  <a:pt x="20182" y="7779"/>
                </a:cubicBezTo>
                <a:cubicBezTo>
                  <a:pt x="20160" y="7619"/>
                  <a:pt x="20167" y="7535"/>
                  <a:pt x="20203" y="7535"/>
                </a:cubicBezTo>
                <a:cubicBezTo>
                  <a:pt x="20300" y="7535"/>
                  <a:pt x="20746" y="7239"/>
                  <a:pt x="20746" y="7176"/>
                </a:cubicBezTo>
                <a:cubicBezTo>
                  <a:pt x="20746" y="7072"/>
                  <a:pt x="20613" y="7109"/>
                  <a:pt x="20319" y="7291"/>
                </a:cubicBezTo>
                <a:cubicBezTo>
                  <a:pt x="20164" y="7387"/>
                  <a:pt x="20032" y="7458"/>
                  <a:pt x="20023" y="7445"/>
                </a:cubicBezTo>
                <a:cubicBezTo>
                  <a:pt x="20014" y="7433"/>
                  <a:pt x="20130" y="7211"/>
                  <a:pt x="20282" y="6953"/>
                </a:cubicBezTo>
                <a:lnTo>
                  <a:pt x="20560" y="6487"/>
                </a:lnTo>
                <a:close/>
                <a:moveTo>
                  <a:pt x="5360" y="7257"/>
                </a:moveTo>
                <a:cubicBezTo>
                  <a:pt x="5317" y="7257"/>
                  <a:pt x="5162" y="7685"/>
                  <a:pt x="5162" y="7804"/>
                </a:cubicBezTo>
                <a:cubicBezTo>
                  <a:pt x="5162" y="7830"/>
                  <a:pt x="5313" y="7935"/>
                  <a:pt x="5498" y="8035"/>
                </a:cubicBezTo>
                <a:cubicBezTo>
                  <a:pt x="5897" y="8252"/>
                  <a:pt x="5891" y="8249"/>
                  <a:pt x="5931" y="8159"/>
                </a:cubicBezTo>
                <a:cubicBezTo>
                  <a:pt x="5948" y="8120"/>
                  <a:pt x="5881" y="8041"/>
                  <a:pt x="5785" y="7984"/>
                </a:cubicBezTo>
                <a:cubicBezTo>
                  <a:pt x="5622" y="7889"/>
                  <a:pt x="5613" y="7869"/>
                  <a:pt x="5659" y="7698"/>
                </a:cubicBezTo>
                <a:cubicBezTo>
                  <a:pt x="5693" y="7572"/>
                  <a:pt x="5694" y="7489"/>
                  <a:pt x="5659" y="7441"/>
                </a:cubicBezTo>
                <a:cubicBezTo>
                  <a:pt x="5625" y="7392"/>
                  <a:pt x="5590" y="7439"/>
                  <a:pt x="5553" y="7591"/>
                </a:cubicBezTo>
                <a:cubicBezTo>
                  <a:pt x="5492" y="7835"/>
                  <a:pt x="5498" y="7832"/>
                  <a:pt x="5391" y="7775"/>
                </a:cubicBezTo>
                <a:cubicBezTo>
                  <a:pt x="5332" y="7743"/>
                  <a:pt x="5327" y="7694"/>
                  <a:pt x="5363" y="7561"/>
                </a:cubicBezTo>
                <a:cubicBezTo>
                  <a:pt x="5423" y="7340"/>
                  <a:pt x="5422" y="7257"/>
                  <a:pt x="5360" y="7257"/>
                </a:cubicBezTo>
                <a:close/>
                <a:moveTo>
                  <a:pt x="20762" y="8301"/>
                </a:moveTo>
                <a:cubicBezTo>
                  <a:pt x="20337" y="8306"/>
                  <a:pt x="20150" y="8932"/>
                  <a:pt x="20447" y="9348"/>
                </a:cubicBezTo>
                <a:cubicBezTo>
                  <a:pt x="20546" y="9487"/>
                  <a:pt x="20639" y="9554"/>
                  <a:pt x="20746" y="9554"/>
                </a:cubicBezTo>
                <a:cubicBezTo>
                  <a:pt x="20853" y="9554"/>
                  <a:pt x="20949" y="9487"/>
                  <a:pt x="21048" y="9348"/>
                </a:cubicBezTo>
                <a:cubicBezTo>
                  <a:pt x="21344" y="8934"/>
                  <a:pt x="21169" y="8296"/>
                  <a:pt x="20762" y="8301"/>
                </a:cubicBezTo>
                <a:close/>
                <a:moveTo>
                  <a:pt x="3074" y="9759"/>
                </a:moveTo>
                <a:lnTo>
                  <a:pt x="3074" y="11499"/>
                </a:lnTo>
                <a:cubicBezTo>
                  <a:pt x="3074" y="12456"/>
                  <a:pt x="3056" y="13240"/>
                  <a:pt x="3032" y="13240"/>
                </a:cubicBezTo>
                <a:cubicBezTo>
                  <a:pt x="3008" y="13240"/>
                  <a:pt x="2962" y="13195"/>
                  <a:pt x="2931" y="13141"/>
                </a:cubicBezTo>
                <a:cubicBezTo>
                  <a:pt x="2795" y="12911"/>
                  <a:pt x="2363" y="12727"/>
                  <a:pt x="1957" y="12722"/>
                </a:cubicBezTo>
                <a:cubicBezTo>
                  <a:pt x="1605" y="12719"/>
                  <a:pt x="1523" y="12743"/>
                  <a:pt x="1231" y="12945"/>
                </a:cubicBezTo>
                <a:cubicBezTo>
                  <a:pt x="1012" y="13096"/>
                  <a:pt x="813" y="13306"/>
                  <a:pt x="645" y="13565"/>
                </a:cubicBezTo>
                <a:cubicBezTo>
                  <a:pt x="340" y="14032"/>
                  <a:pt x="232" y="14309"/>
                  <a:pt x="98" y="14985"/>
                </a:cubicBezTo>
                <a:cubicBezTo>
                  <a:pt x="-256" y="16777"/>
                  <a:pt x="378" y="18677"/>
                  <a:pt x="1502" y="19193"/>
                </a:cubicBezTo>
                <a:cubicBezTo>
                  <a:pt x="2016" y="19428"/>
                  <a:pt x="2712" y="19160"/>
                  <a:pt x="3166" y="18551"/>
                </a:cubicBezTo>
                <a:cubicBezTo>
                  <a:pt x="3290" y="18384"/>
                  <a:pt x="3395" y="18255"/>
                  <a:pt x="3401" y="18265"/>
                </a:cubicBezTo>
                <a:cubicBezTo>
                  <a:pt x="3407" y="18274"/>
                  <a:pt x="3480" y="18475"/>
                  <a:pt x="3566" y="18714"/>
                </a:cubicBezTo>
                <a:cubicBezTo>
                  <a:pt x="3712" y="19122"/>
                  <a:pt x="3733" y="19150"/>
                  <a:pt x="3895" y="19150"/>
                </a:cubicBezTo>
                <a:lnTo>
                  <a:pt x="4069" y="19150"/>
                </a:lnTo>
                <a:lnTo>
                  <a:pt x="4069" y="14454"/>
                </a:lnTo>
                <a:lnTo>
                  <a:pt x="4069" y="9759"/>
                </a:lnTo>
                <a:lnTo>
                  <a:pt x="3572" y="9759"/>
                </a:lnTo>
                <a:lnTo>
                  <a:pt x="3074" y="9759"/>
                </a:lnTo>
                <a:close/>
                <a:moveTo>
                  <a:pt x="6835" y="12688"/>
                </a:moveTo>
                <a:cubicBezTo>
                  <a:pt x="6012" y="12639"/>
                  <a:pt x="5165" y="13267"/>
                  <a:pt x="4768" y="14446"/>
                </a:cubicBezTo>
                <a:cubicBezTo>
                  <a:pt x="4077" y="16501"/>
                  <a:pt x="4825" y="18787"/>
                  <a:pt x="6328" y="19218"/>
                </a:cubicBezTo>
                <a:cubicBezTo>
                  <a:pt x="6613" y="19300"/>
                  <a:pt x="6945" y="19298"/>
                  <a:pt x="7253" y="19218"/>
                </a:cubicBezTo>
                <a:cubicBezTo>
                  <a:pt x="7622" y="19122"/>
                  <a:pt x="8174" y="18727"/>
                  <a:pt x="8406" y="18393"/>
                </a:cubicBezTo>
                <a:lnTo>
                  <a:pt x="8602" y="18115"/>
                </a:lnTo>
                <a:lnTo>
                  <a:pt x="8339" y="17692"/>
                </a:lnTo>
                <a:lnTo>
                  <a:pt x="8077" y="17268"/>
                </a:lnTo>
                <a:lnTo>
                  <a:pt x="7921" y="17435"/>
                </a:lnTo>
                <a:cubicBezTo>
                  <a:pt x="7457" y="17930"/>
                  <a:pt x="6927" y="18083"/>
                  <a:pt x="6453" y="17863"/>
                </a:cubicBezTo>
                <a:cubicBezTo>
                  <a:pt x="5978" y="17642"/>
                  <a:pt x="5610" y="17018"/>
                  <a:pt x="5608" y="16422"/>
                </a:cubicBezTo>
                <a:lnTo>
                  <a:pt x="5608" y="16161"/>
                </a:lnTo>
                <a:lnTo>
                  <a:pt x="7164" y="16161"/>
                </a:lnTo>
                <a:lnTo>
                  <a:pt x="8721" y="16161"/>
                </a:lnTo>
                <a:lnTo>
                  <a:pt x="8745" y="15866"/>
                </a:lnTo>
                <a:cubicBezTo>
                  <a:pt x="8811" y="15051"/>
                  <a:pt x="8587" y="14117"/>
                  <a:pt x="8187" y="13535"/>
                </a:cubicBezTo>
                <a:cubicBezTo>
                  <a:pt x="7812" y="12991"/>
                  <a:pt x="7328" y="12718"/>
                  <a:pt x="6835" y="12688"/>
                </a:cubicBezTo>
                <a:close/>
                <a:moveTo>
                  <a:pt x="6670" y="14010"/>
                </a:moveTo>
                <a:cubicBezTo>
                  <a:pt x="6712" y="14008"/>
                  <a:pt x="6760" y="14012"/>
                  <a:pt x="6813" y="14018"/>
                </a:cubicBezTo>
                <a:cubicBezTo>
                  <a:pt x="7267" y="14072"/>
                  <a:pt x="7539" y="14334"/>
                  <a:pt x="7622" y="14796"/>
                </a:cubicBezTo>
                <a:lnTo>
                  <a:pt x="7653" y="14976"/>
                </a:lnTo>
                <a:lnTo>
                  <a:pt x="6700" y="14976"/>
                </a:lnTo>
                <a:cubicBezTo>
                  <a:pt x="5846" y="14976"/>
                  <a:pt x="5748" y="14965"/>
                  <a:pt x="5775" y="14865"/>
                </a:cubicBezTo>
                <a:cubicBezTo>
                  <a:pt x="5844" y="14613"/>
                  <a:pt x="6045" y="14346"/>
                  <a:pt x="6291" y="14172"/>
                </a:cubicBezTo>
                <a:cubicBezTo>
                  <a:pt x="6450" y="14060"/>
                  <a:pt x="6543" y="14014"/>
                  <a:pt x="6670" y="14010"/>
                </a:cubicBezTo>
                <a:close/>
                <a:moveTo>
                  <a:pt x="2085" y="14018"/>
                </a:moveTo>
                <a:cubicBezTo>
                  <a:pt x="2407" y="14026"/>
                  <a:pt x="2715" y="14357"/>
                  <a:pt x="2922" y="14976"/>
                </a:cubicBezTo>
                <a:cubicBezTo>
                  <a:pt x="3029" y="15298"/>
                  <a:pt x="3050" y="15458"/>
                  <a:pt x="3050" y="15985"/>
                </a:cubicBezTo>
                <a:cubicBezTo>
                  <a:pt x="3050" y="16514"/>
                  <a:pt x="3030" y="16672"/>
                  <a:pt x="2922" y="16995"/>
                </a:cubicBezTo>
                <a:cubicBezTo>
                  <a:pt x="2774" y="17434"/>
                  <a:pt x="2574" y="17735"/>
                  <a:pt x="2345" y="17871"/>
                </a:cubicBezTo>
                <a:cubicBezTo>
                  <a:pt x="2037" y="18054"/>
                  <a:pt x="1760" y="17954"/>
                  <a:pt x="1463" y="17551"/>
                </a:cubicBezTo>
                <a:cubicBezTo>
                  <a:pt x="916" y="16808"/>
                  <a:pt x="943" y="15098"/>
                  <a:pt x="1512" y="14365"/>
                </a:cubicBezTo>
                <a:cubicBezTo>
                  <a:pt x="1695" y="14127"/>
                  <a:pt x="1892" y="14013"/>
                  <a:pt x="2085" y="14018"/>
                </a:cubicBezTo>
                <a:close/>
              </a:path>
            </a:pathLst>
          </a:custGeom>
          <a:ln w="12700">
            <a:solidFill>
              <a:srgbClr val="F3F7F5"/>
            </a:solidFill>
            <a:miter lim="400000"/>
          </a:ln>
          <a:effectLst>
            <a:outerShdw blurRad="25400" dist="12700" dir="3600000" rotWithShape="0">
              <a:srgbClr val="000000">
                <a:alpha val="70000"/>
              </a:srgbClr>
            </a:outerShdw>
          </a:effectLst>
        </p:spPr>
      </p:pic>
      <p:pic>
        <p:nvPicPr>
          <p:cNvPr id="221" name="bc-ministry-of-education-child-care-fr_logo.jpg" descr="bc-ministry-of-education-child-care-fr_logo.jpg"/>
          <p:cNvPicPr>
            <a:picLocks noChangeAspect="1"/>
          </p:cNvPicPr>
          <p:nvPr/>
        </p:nvPicPr>
        <p:blipFill>
          <a:blip r:embed="rId12"/>
          <a:srcRect l="2678" t="19158" r="2306" b="14948"/>
          <a:stretch>
            <a:fillRect/>
          </a:stretch>
        </p:blipFill>
        <p:spPr>
          <a:xfrm>
            <a:off x="5646712" y="5549259"/>
            <a:ext cx="3359891" cy="823764"/>
          </a:xfrm>
          <a:custGeom>
            <a:avLst/>
            <a:gdLst/>
            <a:ahLst/>
            <a:cxnLst>
              <a:cxn ang="0">
                <a:pos x="wd2" y="hd2"/>
              </a:cxn>
              <a:cxn ang="5400000">
                <a:pos x="wd2" y="hd2"/>
              </a:cxn>
              <a:cxn ang="10800000">
                <a:pos x="wd2" y="hd2"/>
              </a:cxn>
              <a:cxn ang="16200000">
                <a:pos x="wd2" y="hd2"/>
              </a:cxn>
            </a:cxnLst>
            <a:rect l="0" t="0" r="r" b="b"/>
            <a:pathLst>
              <a:path w="21568" h="21600" extrusionOk="0">
                <a:moveTo>
                  <a:pt x="8045" y="0"/>
                </a:moveTo>
                <a:cubicBezTo>
                  <a:pt x="7966" y="0"/>
                  <a:pt x="7895" y="19229"/>
                  <a:pt x="7972" y="20041"/>
                </a:cubicBezTo>
                <a:cubicBezTo>
                  <a:pt x="7998" y="20327"/>
                  <a:pt x="8038" y="20370"/>
                  <a:pt x="8086" y="20173"/>
                </a:cubicBezTo>
                <a:cubicBezTo>
                  <a:pt x="8187" y="19761"/>
                  <a:pt x="8147" y="0"/>
                  <a:pt x="8045" y="0"/>
                </a:cubicBezTo>
                <a:close/>
                <a:moveTo>
                  <a:pt x="3465" y="212"/>
                </a:moveTo>
                <a:cubicBezTo>
                  <a:pt x="2932" y="327"/>
                  <a:pt x="2800" y="484"/>
                  <a:pt x="2431" y="1398"/>
                </a:cubicBezTo>
                <a:cubicBezTo>
                  <a:pt x="2017" y="2425"/>
                  <a:pt x="1564" y="4647"/>
                  <a:pt x="1453" y="6205"/>
                </a:cubicBezTo>
                <a:cubicBezTo>
                  <a:pt x="1426" y="6584"/>
                  <a:pt x="1381" y="6893"/>
                  <a:pt x="1353" y="6893"/>
                </a:cubicBezTo>
                <a:cubicBezTo>
                  <a:pt x="1325" y="6893"/>
                  <a:pt x="1319" y="7826"/>
                  <a:pt x="1340" y="8963"/>
                </a:cubicBezTo>
                <a:lnTo>
                  <a:pt x="1378" y="11027"/>
                </a:lnTo>
                <a:lnTo>
                  <a:pt x="1863" y="10946"/>
                </a:lnTo>
                <a:cubicBezTo>
                  <a:pt x="2175" y="10895"/>
                  <a:pt x="2634" y="11132"/>
                  <a:pt x="3137" y="11605"/>
                </a:cubicBezTo>
                <a:cubicBezTo>
                  <a:pt x="4158" y="12564"/>
                  <a:pt x="4869" y="12614"/>
                  <a:pt x="5428" y="11759"/>
                </a:cubicBezTo>
                <a:lnTo>
                  <a:pt x="5852" y="11107"/>
                </a:lnTo>
                <a:lnTo>
                  <a:pt x="5804" y="8620"/>
                </a:lnTo>
                <a:cubicBezTo>
                  <a:pt x="5737" y="5228"/>
                  <a:pt x="5733" y="5062"/>
                  <a:pt x="5697" y="5210"/>
                </a:cubicBezTo>
                <a:cubicBezTo>
                  <a:pt x="5679" y="5281"/>
                  <a:pt x="5568" y="4741"/>
                  <a:pt x="5449" y="4010"/>
                </a:cubicBezTo>
                <a:cubicBezTo>
                  <a:pt x="5216" y="2570"/>
                  <a:pt x="4846" y="1394"/>
                  <a:pt x="4375" y="593"/>
                </a:cubicBezTo>
                <a:cubicBezTo>
                  <a:pt x="4151" y="212"/>
                  <a:pt x="3922" y="114"/>
                  <a:pt x="3465" y="212"/>
                </a:cubicBezTo>
                <a:close/>
                <a:moveTo>
                  <a:pt x="14207" y="5751"/>
                </a:moveTo>
                <a:cubicBezTo>
                  <a:pt x="14156" y="5826"/>
                  <a:pt x="14120" y="6151"/>
                  <a:pt x="14129" y="6476"/>
                </a:cubicBezTo>
                <a:cubicBezTo>
                  <a:pt x="14137" y="6827"/>
                  <a:pt x="14076" y="7184"/>
                  <a:pt x="13978" y="7361"/>
                </a:cubicBezTo>
                <a:cubicBezTo>
                  <a:pt x="13793" y="7692"/>
                  <a:pt x="13706" y="9289"/>
                  <a:pt x="13853" y="9659"/>
                </a:cubicBezTo>
                <a:cubicBezTo>
                  <a:pt x="13923" y="9837"/>
                  <a:pt x="14543" y="9849"/>
                  <a:pt x="14843" y="9680"/>
                </a:cubicBezTo>
                <a:cubicBezTo>
                  <a:pt x="14979" y="9604"/>
                  <a:pt x="14882" y="9033"/>
                  <a:pt x="14730" y="9015"/>
                </a:cubicBezTo>
                <a:lnTo>
                  <a:pt x="14562" y="8993"/>
                </a:lnTo>
                <a:lnTo>
                  <a:pt x="14730" y="8663"/>
                </a:lnTo>
                <a:cubicBezTo>
                  <a:pt x="14920" y="8289"/>
                  <a:pt x="14954" y="7570"/>
                  <a:pt x="14793" y="7317"/>
                </a:cubicBezTo>
                <a:cubicBezTo>
                  <a:pt x="14633" y="7066"/>
                  <a:pt x="14389" y="7722"/>
                  <a:pt x="14352" y="8502"/>
                </a:cubicBezTo>
                <a:cubicBezTo>
                  <a:pt x="14335" y="8882"/>
                  <a:pt x="14317" y="8388"/>
                  <a:pt x="14311" y="7405"/>
                </a:cubicBezTo>
                <a:cubicBezTo>
                  <a:pt x="14304" y="6120"/>
                  <a:pt x="14275" y="5654"/>
                  <a:pt x="14207" y="5751"/>
                </a:cubicBezTo>
                <a:close/>
                <a:moveTo>
                  <a:pt x="8995" y="5971"/>
                </a:moveTo>
                <a:cubicBezTo>
                  <a:pt x="8851" y="5971"/>
                  <a:pt x="8829" y="6060"/>
                  <a:pt x="8896" y="6388"/>
                </a:cubicBezTo>
                <a:cubicBezTo>
                  <a:pt x="8953" y="6668"/>
                  <a:pt x="8959" y="7259"/>
                  <a:pt x="8916" y="8217"/>
                </a:cubicBezTo>
                <a:cubicBezTo>
                  <a:pt x="8871" y="9195"/>
                  <a:pt x="8878" y="9672"/>
                  <a:pt x="8935" y="9768"/>
                </a:cubicBezTo>
                <a:cubicBezTo>
                  <a:pt x="9098" y="10039"/>
                  <a:pt x="9169" y="9743"/>
                  <a:pt x="9152" y="8861"/>
                </a:cubicBezTo>
                <a:cubicBezTo>
                  <a:pt x="9135" y="7971"/>
                  <a:pt x="9135" y="7966"/>
                  <a:pt x="9252" y="9029"/>
                </a:cubicBezTo>
                <a:cubicBezTo>
                  <a:pt x="9364" y="10042"/>
                  <a:pt x="9375" y="10071"/>
                  <a:pt x="9475" y="9512"/>
                </a:cubicBezTo>
                <a:cubicBezTo>
                  <a:pt x="9532" y="9189"/>
                  <a:pt x="9580" y="8802"/>
                  <a:pt x="9580" y="8656"/>
                </a:cubicBezTo>
                <a:cubicBezTo>
                  <a:pt x="9580" y="8510"/>
                  <a:pt x="9616" y="8481"/>
                  <a:pt x="9659" y="8590"/>
                </a:cubicBezTo>
                <a:cubicBezTo>
                  <a:pt x="9713" y="8726"/>
                  <a:pt x="9710" y="8924"/>
                  <a:pt x="9650" y="9220"/>
                </a:cubicBezTo>
                <a:cubicBezTo>
                  <a:pt x="9578" y="9574"/>
                  <a:pt x="9601" y="9649"/>
                  <a:pt x="9777" y="9659"/>
                </a:cubicBezTo>
                <a:cubicBezTo>
                  <a:pt x="9896" y="9665"/>
                  <a:pt x="10363" y="9696"/>
                  <a:pt x="10816" y="9724"/>
                </a:cubicBezTo>
                <a:lnTo>
                  <a:pt x="11640" y="9776"/>
                </a:lnTo>
                <a:lnTo>
                  <a:pt x="11644" y="8956"/>
                </a:lnTo>
                <a:cubicBezTo>
                  <a:pt x="11646" y="8506"/>
                  <a:pt x="11670" y="8043"/>
                  <a:pt x="11699" y="7924"/>
                </a:cubicBezTo>
                <a:cubicBezTo>
                  <a:pt x="11728" y="7806"/>
                  <a:pt x="11753" y="8214"/>
                  <a:pt x="11753" y="8832"/>
                </a:cubicBezTo>
                <a:cubicBezTo>
                  <a:pt x="11753" y="9751"/>
                  <a:pt x="11781" y="9959"/>
                  <a:pt x="11904" y="9959"/>
                </a:cubicBezTo>
                <a:cubicBezTo>
                  <a:pt x="11986" y="9959"/>
                  <a:pt x="12052" y="9811"/>
                  <a:pt x="12052" y="9637"/>
                </a:cubicBezTo>
                <a:cubicBezTo>
                  <a:pt x="12052" y="9431"/>
                  <a:pt x="12098" y="9424"/>
                  <a:pt x="12183" y="9607"/>
                </a:cubicBezTo>
                <a:cubicBezTo>
                  <a:pt x="12255" y="9763"/>
                  <a:pt x="12472" y="9787"/>
                  <a:pt x="12665" y="9666"/>
                </a:cubicBezTo>
                <a:cubicBezTo>
                  <a:pt x="12858" y="9545"/>
                  <a:pt x="13066" y="9562"/>
                  <a:pt x="13127" y="9702"/>
                </a:cubicBezTo>
                <a:cubicBezTo>
                  <a:pt x="13251" y="9987"/>
                  <a:pt x="13476" y="9738"/>
                  <a:pt x="13476" y="9315"/>
                </a:cubicBezTo>
                <a:cubicBezTo>
                  <a:pt x="13476" y="9164"/>
                  <a:pt x="13401" y="9026"/>
                  <a:pt x="13308" y="9015"/>
                </a:cubicBezTo>
                <a:lnTo>
                  <a:pt x="13140" y="8993"/>
                </a:lnTo>
                <a:lnTo>
                  <a:pt x="13308" y="8663"/>
                </a:lnTo>
                <a:cubicBezTo>
                  <a:pt x="13509" y="8267"/>
                  <a:pt x="13529" y="7609"/>
                  <a:pt x="13346" y="7398"/>
                </a:cubicBezTo>
                <a:cubicBezTo>
                  <a:pt x="13274" y="7314"/>
                  <a:pt x="13051" y="7281"/>
                  <a:pt x="12851" y="7324"/>
                </a:cubicBezTo>
                <a:cubicBezTo>
                  <a:pt x="12534" y="7394"/>
                  <a:pt x="12477" y="7312"/>
                  <a:pt x="12407" y="6688"/>
                </a:cubicBezTo>
                <a:cubicBezTo>
                  <a:pt x="12363" y="6295"/>
                  <a:pt x="12306" y="5971"/>
                  <a:pt x="12278" y="5971"/>
                </a:cubicBezTo>
                <a:cubicBezTo>
                  <a:pt x="12172" y="5971"/>
                  <a:pt x="12133" y="6391"/>
                  <a:pt x="12205" y="6746"/>
                </a:cubicBezTo>
                <a:cubicBezTo>
                  <a:pt x="12257" y="7003"/>
                  <a:pt x="12244" y="7234"/>
                  <a:pt x="12165" y="7500"/>
                </a:cubicBezTo>
                <a:cubicBezTo>
                  <a:pt x="12093" y="7746"/>
                  <a:pt x="12052" y="7769"/>
                  <a:pt x="12052" y="7559"/>
                </a:cubicBezTo>
                <a:cubicBezTo>
                  <a:pt x="12052" y="7361"/>
                  <a:pt x="11911" y="7257"/>
                  <a:pt x="11698" y="7295"/>
                </a:cubicBezTo>
                <a:cubicBezTo>
                  <a:pt x="11387" y="7351"/>
                  <a:pt x="11341" y="7441"/>
                  <a:pt x="11339" y="8027"/>
                </a:cubicBezTo>
                <a:cubicBezTo>
                  <a:pt x="11338" y="8396"/>
                  <a:pt x="11312" y="8798"/>
                  <a:pt x="11282" y="8920"/>
                </a:cubicBezTo>
                <a:cubicBezTo>
                  <a:pt x="11252" y="9041"/>
                  <a:pt x="11228" y="8707"/>
                  <a:pt x="11228" y="8173"/>
                </a:cubicBezTo>
                <a:cubicBezTo>
                  <a:pt x="11228" y="7535"/>
                  <a:pt x="11191" y="7200"/>
                  <a:pt x="11121" y="7200"/>
                </a:cubicBezTo>
                <a:cubicBezTo>
                  <a:pt x="11050" y="7200"/>
                  <a:pt x="11016" y="7512"/>
                  <a:pt x="11021" y="8122"/>
                </a:cubicBezTo>
                <a:cubicBezTo>
                  <a:pt x="11024" y="8630"/>
                  <a:pt x="11004" y="9139"/>
                  <a:pt x="10978" y="9249"/>
                </a:cubicBezTo>
                <a:cubicBezTo>
                  <a:pt x="10951" y="9359"/>
                  <a:pt x="10929" y="9011"/>
                  <a:pt x="10929" y="8480"/>
                </a:cubicBezTo>
                <a:cubicBezTo>
                  <a:pt x="10929" y="7708"/>
                  <a:pt x="10891" y="7478"/>
                  <a:pt x="10741" y="7324"/>
                </a:cubicBezTo>
                <a:cubicBezTo>
                  <a:pt x="10454" y="7030"/>
                  <a:pt x="10319" y="7367"/>
                  <a:pt x="10372" y="8232"/>
                </a:cubicBezTo>
                <a:cubicBezTo>
                  <a:pt x="10397" y="8638"/>
                  <a:pt x="10381" y="9063"/>
                  <a:pt x="10336" y="9176"/>
                </a:cubicBezTo>
                <a:cubicBezTo>
                  <a:pt x="10284" y="9308"/>
                  <a:pt x="10254" y="8983"/>
                  <a:pt x="10254" y="8261"/>
                </a:cubicBezTo>
                <a:cubicBezTo>
                  <a:pt x="10254" y="7504"/>
                  <a:pt x="10224" y="7193"/>
                  <a:pt x="10161" y="7280"/>
                </a:cubicBezTo>
                <a:cubicBezTo>
                  <a:pt x="10071" y="7403"/>
                  <a:pt x="10058" y="7567"/>
                  <a:pt x="10039" y="8824"/>
                </a:cubicBezTo>
                <a:cubicBezTo>
                  <a:pt x="10022" y="9894"/>
                  <a:pt x="9879" y="8991"/>
                  <a:pt x="9879" y="7815"/>
                </a:cubicBezTo>
                <a:cubicBezTo>
                  <a:pt x="9879" y="7161"/>
                  <a:pt x="9913" y="6536"/>
                  <a:pt x="9955" y="6432"/>
                </a:cubicBezTo>
                <a:cubicBezTo>
                  <a:pt x="9996" y="6328"/>
                  <a:pt x="10030" y="6392"/>
                  <a:pt x="10030" y="6571"/>
                </a:cubicBezTo>
                <a:cubicBezTo>
                  <a:pt x="10030" y="6749"/>
                  <a:pt x="10083" y="6893"/>
                  <a:pt x="10148" y="6893"/>
                </a:cubicBezTo>
                <a:cubicBezTo>
                  <a:pt x="10366" y="6893"/>
                  <a:pt x="10211" y="6164"/>
                  <a:pt x="9969" y="6051"/>
                </a:cubicBezTo>
                <a:cubicBezTo>
                  <a:pt x="9759" y="5953"/>
                  <a:pt x="9717" y="6071"/>
                  <a:pt x="9605" y="7032"/>
                </a:cubicBezTo>
                <a:cubicBezTo>
                  <a:pt x="9536" y="7631"/>
                  <a:pt x="9452" y="8122"/>
                  <a:pt x="9421" y="8122"/>
                </a:cubicBezTo>
                <a:cubicBezTo>
                  <a:pt x="9390" y="8122"/>
                  <a:pt x="9323" y="7636"/>
                  <a:pt x="9270" y="7046"/>
                </a:cubicBezTo>
                <a:cubicBezTo>
                  <a:pt x="9198" y="6223"/>
                  <a:pt x="9134" y="5971"/>
                  <a:pt x="8995" y="5971"/>
                </a:cubicBezTo>
                <a:close/>
                <a:moveTo>
                  <a:pt x="11115" y="6124"/>
                </a:moveTo>
                <a:cubicBezTo>
                  <a:pt x="11081" y="6124"/>
                  <a:pt x="11040" y="6302"/>
                  <a:pt x="11022" y="6512"/>
                </a:cubicBezTo>
                <a:cubicBezTo>
                  <a:pt x="11005" y="6723"/>
                  <a:pt x="11047" y="6893"/>
                  <a:pt x="11115" y="6893"/>
                </a:cubicBezTo>
                <a:cubicBezTo>
                  <a:pt x="11184" y="6893"/>
                  <a:pt x="11228" y="6723"/>
                  <a:pt x="11210" y="6512"/>
                </a:cubicBezTo>
                <a:cubicBezTo>
                  <a:pt x="11193" y="6302"/>
                  <a:pt x="11150" y="6124"/>
                  <a:pt x="11115" y="6124"/>
                </a:cubicBezTo>
                <a:close/>
                <a:moveTo>
                  <a:pt x="10008" y="10288"/>
                </a:moveTo>
                <a:cubicBezTo>
                  <a:pt x="9873" y="10320"/>
                  <a:pt x="9606" y="10827"/>
                  <a:pt x="9693" y="10888"/>
                </a:cubicBezTo>
                <a:cubicBezTo>
                  <a:pt x="9734" y="10916"/>
                  <a:pt x="9683" y="11036"/>
                  <a:pt x="9580" y="11159"/>
                </a:cubicBezTo>
                <a:cubicBezTo>
                  <a:pt x="9477" y="11281"/>
                  <a:pt x="9305" y="11280"/>
                  <a:pt x="9197" y="11159"/>
                </a:cubicBezTo>
                <a:cubicBezTo>
                  <a:pt x="9089" y="11038"/>
                  <a:pt x="8972" y="11028"/>
                  <a:pt x="8935" y="11137"/>
                </a:cubicBezTo>
                <a:cubicBezTo>
                  <a:pt x="8899" y="11245"/>
                  <a:pt x="8869" y="12198"/>
                  <a:pt x="8869" y="13251"/>
                </a:cubicBezTo>
                <a:cubicBezTo>
                  <a:pt x="8869" y="14982"/>
                  <a:pt x="8883" y="15168"/>
                  <a:pt x="9023" y="15168"/>
                </a:cubicBezTo>
                <a:cubicBezTo>
                  <a:pt x="9165" y="15168"/>
                  <a:pt x="9175" y="15010"/>
                  <a:pt x="9156" y="13251"/>
                </a:cubicBezTo>
                <a:cubicBezTo>
                  <a:pt x="9143" y="12084"/>
                  <a:pt x="9158" y="11624"/>
                  <a:pt x="9192" y="12073"/>
                </a:cubicBezTo>
                <a:cubicBezTo>
                  <a:pt x="9246" y="12793"/>
                  <a:pt x="9250" y="12793"/>
                  <a:pt x="9387" y="12234"/>
                </a:cubicBezTo>
                <a:cubicBezTo>
                  <a:pt x="9524" y="11675"/>
                  <a:pt x="9525" y="11709"/>
                  <a:pt x="9491" y="13405"/>
                </a:cubicBezTo>
                <a:lnTo>
                  <a:pt x="9457" y="15139"/>
                </a:lnTo>
                <a:lnTo>
                  <a:pt x="11542" y="15117"/>
                </a:lnTo>
                <a:cubicBezTo>
                  <a:pt x="13395" y="15101"/>
                  <a:pt x="13635" y="15046"/>
                  <a:pt x="13699" y="14598"/>
                </a:cubicBezTo>
                <a:cubicBezTo>
                  <a:pt x="13764" y="14138"/>
                  <a:pt x="13772" y="14138"/>
                  <a:pt x="13774" y="14627"/>
                </a:cubicBezTo>
                <a:cubicBezTo>
                  <a:pt x="13776" y="15056"/>
                  <a:pt x="13842" y="15168"/>
                  <a:pt x="14111" y="15168"/>
                </a:cubicBezTo>
                <a:lnTo>
                  <a:pt x="14446" y="15168"/>
                </a:lnTo>
                <a:lnTo>
                  <a:pt x="14401" y="14166"/>
                </a:lnTo>
                <a:cubicBezTo>
                  <a:pt x="14335" y="12746"/>
                  <a:pt x="14242" y="12383"/>
                  <a:pt x="14010" y="12615"/>
                </a:cubicBezTo>
                <a:cubicBezTo>
                  <a:pt x="13902" y="12723"/>
                  <a:pt x="13802" y="12923"/>
                  <a:pt x="13788" y="13061"/>
                </a:cubicBezTo>
                <a:cubicBezTo>
                  <a:pt x="13775" y="13199"/>
                  <a:pt x="13685" y="13102"/>
                  <a:pt x="13588" y="12841"/>
                </a:cubicBezTo>
                <a:cubicBezTo>
                  <a:pt x="13424" y="12404"/>
                  <a:pt x="13399" y="12416"/>
                  <a:pt x="13256" y="13002"/>
                </a:cubicBezTo>
                <a:cubicBezTo>
                  <a:pt x="13149" y="13442"/>
                  <a:pt x="13102" y="13502"/>
                  <a:pt x="13102" y="13207"/>
                </a:cubicBezTo>
                <a:cubicBezTo>
                  <a:pt x="13102" y="12711"/>
                  <a:pt x="12668" y="12361"/>
                  <a:pt x="12504" y="12724"/>
                </a:cubicBezTo>
                <a:cubicBezTo>
                  <a:pt x="12443" y="12859"/>
                  <a:pt x="12336" y="12842"/>
                  <a:pt x="12266" y="12688"/>
                </a:cubicBezTo>
                <a:cubicBezTo>
                  <a:pt x="12185" y="12511"/>
                  <a:pt x="12119" y="12523"/>
                  <a:pt x="12090" y="12717"/>
                </a:cubicBezTo>
                <a:cubicBezTo>
                  <a:pt x="12059" y="12923"/>
                  <a:pt x="11995" y="12915"/>
                  <a:pt x="11898" y="12702"/>
                </a:cubicBezTo>
                <a:cubicBezTo>
                  <a:pt x="11695" y="12256"/>
                  <a:pt x="11471" y="12817"/>
                  <a:pt x="11433" y="13866"/>
                </a:cubicBezTo>
                <a:cubicBezTo>
                  <a:pt x="11403" y="14650"/>
                  <a:pt x="11400" y="14639"/>
                  <a:pt x="11390" y="13712"/>
                </a:cubicBezTo>
                <a:cubicBezTo>
                  <a:pt x="11382" y="13046"/>
                  <a:pt x="11340" y="12717"/>
                  <a:pt x="11264" y="12717"/>
                </a:cubicBezTo>
                <a:cubicBezTo>
                  <a:pt x="11182" y="12717"/>
                  <a:pt x="11163" y="12917"/>
                  <a:pt x="11196" y="13449"/>
                </a:cubicBezTo>
                <a:cubicBezTo>
                  <a:pt x="11221" y="13852"/>
                  <a:pt x="11205" y="14273"/>
                  <a:pt x="11160" y="14385"/>
                </a:cubicBezTo>
                <a:cubicBezTo>
                  <a:pt x="11109" y="14515"/>
                  <a:pt x="11078" y="14254"/>
                  <a:pt x="11078" y="13676"/>
                </a:cubicBezTo>
                <a:cubicBezTo>
                  <a:pt x="11078" y="12959"/>
                  <a:pt x="11041" y="12735"/>
                  <a:pt x="10909" y="12659"/>
                </a:cubicBezTo>
                <a:cubicBezTo>
                  <a:pt x="10799" y="12594"/>
                  <a:pt x="10741" y="12351"/>
                  <a:pt x="10741" y="11949"/>
                </a:cubicBezTo>
                <a:cubicBezTo>
                  <a:pt x="10741" y="11612"/>
                  <a:pt x="10716" y="11303"/>
                  <a:pt x="10686" y="11261"/>
                </a:cubicBezTo>
                <a:cubicBezTo>
                  <a:pt x="10535" y="11056"/>
                  <a:pt x="10473" y="11235"/>
                  <a:pt x="10514" y="11759"/>
                </a:cubicBezTo>
                <a:cubicBezTo>
                  <a:pt x="10560" y="12357"/>
                  <a:pt x="10382" y="12882"/>
                  <a:pt x="10247" y="12541"/>
                </a:cubicBezTo>
                <a:cubicBezTo>
                  <a:pt x="10208" y="12444"/>
                  <a:pt x="10184" y="12476"/>
                  <a:pt x="10193" y="12615"/>
                </a:cubicBezTo>
                <a:cubicBezTo>
                  <a:pt x="10220" y="13030"/>
                  <a:pt x="10100" y="14246"/>
                  <a:pt x="10032" y="14246"/>
                </a:cubicBezTo>
                <a:cubicBezTo>
                  <a:pt x="9997" y="14246"/>
                  <a:pt x="9914" y="14327"/>
                  <a:pt x="9849" y="14429"/>
                </a:cubicBezTo>
                <a:cubicBezTo>
                  <a:pt x="9769" y="14555"/>
                  <a:pt x="9731" y="14448"/>
                  <a:pt x="9731" y="14093"/>
                </a:cubicBezTo>
                <a:cubicBezTo>
                  <a:pt x="9731" y="13715"/>
                  <a:pt x="9772" y="13605"/>
                  <a:pt x="9879" y="13720"/>
                </a:cubicBezTo>
                <a:cubicBezTo>
                  <a:pt x="9998" y="13846"/>
                  <a:pt x="10030" y="13732"/>
                  <a:pt x="10030" y="13163"/>
                </a:cubicBezTo>
                <a:cubicBezTo>
                  <a:pt x="10030" y="12768"/>
                  <a:pt x="10066" y="12358"/>
                  <a:pt x="10109" y="12249"/>
                </a:cubicBezTo>
                <a:cubicBezTo>
                  <a:pt x="10163" y="12113"/>
                  <a:pt x="10159" y="11913"/>
                  <a:pt x="10100" y="11620"/>
                </a:cubicBezTo>
                <a:cubicBezTo>
                  <a:pt x="10052" y="11384"/>
                  <a:pt x="10033" y="10982"/>
                  <a:pt x="10057" y="10727"/>
                </a:cubicBezTo>
                <a:cubicBezTo>
                  <a:pt x="10081" y="10466"/>
                  <a:pt x="10060" y="10276"/>
                  <a:pt x="10008" y="10288"/>
                </a:cubicBezTo>
                <a:close/>
                <a:moveTo>
                  <a:pt x="16386" y="10895"/>
                </a:moveTo>
                <a:cubicBezTo>
                  <a:pt x="16318" y="10948"/>
                  <a:pt x="16248" y="11385"/>
                  <a:pt x="16248" y="11890"/>
                </a:cubicBezTo>
                <a:cubicBezTo>
                  <a:pt x="16248" y="12296"/>
                  <a:pt x="16180" y="12689"/>
                  <a:pt x="16079" y="12871"/>
                </a:cubicBezTo>
                <a:cubicBezTo>
                  <a:pt x="15906" y="13183"/>
                  <a:pt x="15830" y="13960"/>
                  <a:pt x="15900" y="14707"/>
                </a:cubicBezTo>
                <a:cubicBezTo>
                  <a:pt x="15931" y="15035"/>
                  <a:pt x="16116" y="15132"/>
                  <a:pt x="16694" y="15117"/>
                </a:cubicBezTo>
                <a:cubicBezTo>
                  <a:pt x="17373" y="15100"/>
                  <a:pt x="17446" y="15040"/>
                  <a:pt x="17446" y="14532"/>
                </a:cubicBezTo>
                <a:cubicBezTo>
                  <a:pt x="17446" y="14222"/>
                  <a:pt x="17387" y="13833"/>
                  <a:pt x="17315" y="13661"/>
                </a:cubicBezTo>
                <a:cubicBezTo>
                  <a:pt x="17190" y="13364"/>
                  <a:pt x="17190" y="13348"/>
                  <a:pt x="17315" y="13339"/>
                </a:cubicBezTo>
                <a:cubicBezTo>
                  <a:pt x="17466" y="13328"/>
                  <a:pt x="17492" y="12852"/>
                  <a:pt x="17353" y="12637"/>
                </a:cubicBezTo>
                <a:cubicBezTo>
                  <a:pt x="17155" y="12329"/>
                  <a:pt x="16666" y="12670"/>
                  <a:pt x="16576" y="13178"/>
                </a:cubicBezTo>
                <a:cubicBezTo>
                  <a:pt x="16495" y="13626"/>
                  <a:pt x="16482" y="13515"/>
                  <a:pt x="16486" y="12424"/>
                </a:cubicBezTo>
                <a:cubicBezTo>
                  <a:pt x="16488" y="11724"/>
                  <a:pt x="16471" y="11076"/>
                  <a:pt x="16448" y="10983"/>
                </a:cubicBezTo>
                <a:cubicBezTo>
                  <a:pt x="16429" y="10903"/>
                  <a:pt x="16408" y="10877"/>
                  <a:pt x="16386" y="10895"/>
                </a:cubicBezTo>
                <a:close/>
                <a:moveTo>
                  <a:pt x="12989" y="11488"/>
                </a:moveTo>
                <a:cubicBezTo>
                  <a:pt x="12927" y="11488"/>
                  <a:pt x="12876" y="11696"/>
                  <a:pt x="12876" y="11949"/>
                </a:cubicBezTo>
                <a:cubicBezTo>
                  <a:pt x="12876" y="12202"/>
                  <a:pt x="12927" y="12410"/>
                  <a:pt x="12989" y="12410"/>
                </a:cubicBezTo>
                <a:cubicBezTo>
                  <a:pt x="13051" y="12410"/>
                  <a:pt x="13102" y="12202"/>
                  <a:pt x="13102" y="11949"/>
                </a:cubicBezTo>
                <a:cubicBezTo>
                  <a:pt x="13102" y="11696"/>
                  <a:pt x="13051" y="11488"/>
                  <a:pt x="12989" y="11488"/>
                </a:cubicBezTo>
                <a:close/>
                <a:moveTo>
                  <a:pt x="1233" y="12468"/>
                </a:moveTo>
                <a:cubicBezTo>
                  <a:pt x="1171" y="12458"/>
                  <a:pt x="1105" y="12477"/>
                  <a:pt x="1039" y="12527"/>
                </a:cubicBezTo>
                <a:cubicBezTo>
                  <a:pt x="936" y="12605"/>
                  <a:pt x="832" y="12675"/>
                  <a:pt x="808" y="12688"/>
                </a:cubicBezTo>
                <a:cubicBezTo>
                  <a:pt x="784" y="12700"/>
                  <a:pt x="762" y="12887"/>
                  <a:pt x="758" y="13098"/>
                </a:cubicBezTo>
                <a:cubicBezTo>
                  <a:pt x="754" y="13308"/>
                  <a:pt x="730" y="13764"/>
                  <a:pt x="704" y="14107"/>
                </a:cubicBezTo>
                <a:cubicBezTo>
                  <a:pt x="673" y="14511"/>
                  <a:pt x="712" y="15019"/>
                  <a:pt x="815" y="15556"/>
                </a:cubicBezTo>
                <a:cubicBezTo>
                  <a:pt x="933" y="16166"/>
                  <a:pt x="1042" y="16390"/>
                  <a:pt x="1227" y="16390"/>
                </a:cubicBezTo>
                <a:cubicBezTo>
                  <a:pt x="1366" y="16390"/>
                  <a:pt x="1502" y="16237"/>
                  <a:pt x="1530" y="16054"/>
                </a:cubicBezTo>
                <a:cubicBezTo>
                  <a:pt x="1566" y="15814"/>
                  <a:pt x="1604" y="15814"/>
                  <a:pt x="1663" y="16054"/>
                </a:cubicBezTo>
                <a:cubicBezTo>
                  <a:pt x="1771" y="16499"/>
                  <a:pt x="2111" y="16483"/>
                  <a:pt x="2223" y="16024"/>
                </a:cubicBezTo>
                <a:cubicBezTo>
                  <a:pt x="2290" y="15750"/>
                  <a:pt x="2313" y="15743"/>
                  <a:pt x="2313" y="16010"/>
                </a:cubicBezTo>
                <a:cubicBezTo>
                  <a:pt x="2313" y="16453"/>
                  <a:pt x="3429" y="16447"/>
                  <a:pt x="3569" y="16002"/>
                </a:cubicBezTo>
                <a:cubicBezTo>
                  <a:pt x="3631" y="15804"/>
                  <a:pt x="3662" y="15817"/>
                  <a:pt x="3662" y="16046"/>
                </a:cubicBezTo>
                <a:cubicBezTo>
                  <a:pt x="3662" y="16235"/>
                  <a:pt x="3731" y="16390"/>
                  <a:pt x="3814" y="16390"/>
                </a:cubicBezTo>
                <a:cubicBezTo>
                  <a:pt x="3939" y="16390"/>
                  <a:pt x="3957" y="16244"/>
                  <a:pt x="3923" y="15549"/>
                </a:cubicBezTo>
                <a:cubicBezTo>
                  <a:pt x="3884" y="14731"/>
                  <a:pt x="3887" y="14729"/>
                  <a:pt x="3973" y="15410"/>
                </a:cubicBezTo>
                <a:cubicBezTo>
                  <a:pt x="4022" y="15796"/>
                  <a:pt x="4107" y="16037"/>
                  <a:pt x="4161" y="15951"/>
                </a:cubicBezTo>
                <a:cubicBezTo>
                  <a:pt x="4216" y="15865"/>
                  <a:pt x="4262" y="15927"/>
                  <a:pt x="4262" y="16090"/>
                </a:cubicBezTo>
                <a:cubicBezTo>
                  <a:pt x="4262" y="16253"/>
                  <a:pt x="4328" y="16390"/>
                  <a:pt x="4410" y="16390"/>
                </a:cubicBezTo>
                <a:cubicBezTo>
                  <a:pt x="4538" y="16390"/>
                  <a:pt x="4561" y="16189"/>
                  <a:pt x="4561" y="15015"/>
                </a:cubicBezTo>
                <a:cubicBezTo>
                  <a:pt x="4561" y="14194"/>
                  <a:pt x="4595" y="13632"/>
                  <a:pt x="4645" y="13632"/>
                </a:cubicBezTo>
                <a:cubicBezTo>
                  <a:pt x="4701" y="13632"/>
                  <a:pt x="4718" y="14098"/>
                  <a:pt x="4693" y="14993"/>
                </a:cubicBezTo>
                <a:lnTo>
                  <a:pt x="4656" y="16346"/>
                </a:lnTo>
                <a:lnTo>
                  <a:pt x="5424" y="16368"/>
                </a:lnTo>
                <a:cubicBezTo>
                  <a:pt x="6063" y="16384"/>
                  <a:pt x="6201" y="16300"/>
                  <a:pt x="6239" y="15893"/>
                </a:cubicBezTo>
                <a:cubicBezTo>
                  <a:pt x="6277" y="15497"/>
                  <a:pt x="6250" y="15437"/>
                  <a:pt x="6098" y="15593"/>
                </a:cubicBezTo>
                <a:cubicBezTo>
                  <a:pt x="5960" y="15734"/>
                  <a:pt x="5910" y="15670"/>
                  <a:pt x="5910" y="15337"/>
                </a:cubicBezTo>
                <a:cubicBezTo>
                  <a:pt x="5910" y="15075"/>
                  <a:pt x="5953" y="14944"/>
                  <a:pt x="6012" y="15037"/>
                </a:cubicBezTo>
                <a:cubicBezTo>
                  <a:pt x="6117" y="15202"/>
                  <a:pt x="6251" y="13844"/>
                  <a:pt x="6177" y="13354"/>
                </a:cubicBezTo>
                <a:cubicBezTo>
                  <a:pt x="6156" y="13217"/>
                  <a:pt x="5747" y="13096"/>
                  <a:pt x="5269" y="13083"/>
                </a:cubicBezTo>
                <a:lnTo>
                  <a:pt x="4398" y="13061"/>
                </a:lnTo>
                <a:lnTo>
                  <a:pt x="4276" y="13932"/>
                </a:lnTo>
                <a:lnTo>
                  <a:pt x="4154" y="14802"/>
                </a:lnTo>
                <a:lnTo>
                  <a:pt x="4029" y="13961"/>
                </a:lnTo>
                <a:cubicBezTo>
                  <a:pt x="3921" y="13234"/>
                  <a:pt x="3854" y="13121"/>
                  <a:pt x="3522" y="13090"/>
                </a:cubicBezTo>
                <a:cubicBezTo>
                  <a:pt x="3118" y="13053"/>
                  <a:pt x="2913" y="13530"/>
                  <a:pt x="2913" y="14510"/>
                </a:cubicBezTo>
                <a:cubicBezTo>
                  <a:pt x="2913" y="15073"/>
                  <a:pt x="2777" y="15776"/>
                  <a:pt x="2667" y="15776"/>
                </a:cubicBezTo>
                <a:cubicBezTo>
                  <a:pt x="2631" y="15776"/>
                  <a:pt x="2612" y="15189"/>
                  <a:pt x="2624" y="14473"/>
                </a:cubicBezTo>
                <a:cubicBezTo>
                  <a:pt x="2645" y="13325"/>
                  <a:pt x="2629" y="13162"/>
                  <a:pt x="2481" y="13076"/>
                </a:cubicBezTo>
                <a:cubicBezTo>
                  <a:pt x="2389" y="13022"/>
                  <a:pt x="2313" y="13119"/>
                  <a:pt x="2313" y="13295"/>
                </a:cubicBezTo>
                <a:cubicBezTo>
                  <a:pt x="2313" y="13512"/>
                  <a:pt x="2253" y="13508"/>
                  <a:pt x="2126" y="13273"/>
                </a:cubicBezTo>
                <a:cubicBezTo>
                  <a:pt x="1986" y="13012"/>
                  <a:pt x="1892" y="13012"/>
                  <a:pt x="1752" y="13273"/>
                </a:cubicBezTo>
                <a:cubicBezTo>
                  <a:pt x="1599" y="13559"/>
                  <a:pt x="1564" y="13536"/>
                  <a:pt x="1564" y="13171"/>
                </a:cubicBezTo>
                <a:cubicBezTo>
                  <a:pt x="1564" y="12775"/>
                  <a:pt x="1417" y="12498"/>
                  <a:pt x="1233" y="12468"/>
                </a:cubicBezTo>
                <a:close/>
                <a:moveTo>
                  <a:pt x="15270" y="12468"/>
                </a:moveTo>
                <a:cubicBezTo>
                  <a:pt x="15033" y="12440"/>
                  <a:pt x="14839" y="12767"/>
                  <a:pt x="14756" y="13376"/>
                </a:cubicBezTo>
                <a:cubicBezTo>
                  <a:pt x="14665" y="14036"/>
                  <a:pt x="14662" y="14277"/>
                  <a:pt x="14739" y="14656"/>
                </a:cubicBezTo>
                <a:cubicBezTo>
                  <a:pt x="14803" y="14970"/>
                  <a:pt x="14967" y="15124"/>
                  <a:pt x="15241" y="15124"/>
                </a:cubicBezTo>
                <a:cubicBezTo>
                  <a:pt x="15611" y="15124"/>
                  <a:pt x="15781" y="14787"/>
                  <a:pt x="15562" y="14488"/>
                </a:cubicBezTo>
                <a:cubicBezTo>
                  <a:pt x="15434" y="14314"/>
                  <a:pt x="15419" y="13324"/>
                  <a:pt x="15544" y="13324"/>
                </a:cubicBezTo>
                <a:cubicBezTo>
                  <a:pt x="15694" y="13324"/>
                  <a:pt x="15673" y="12778"/>
                  <a:pt x="15517" y="12615"/>
                </a:cubicBezTo>
                <a:cubicBezTo>
                  <a:pt x="15431" y="12525"/>
                  <a:pt x="15348" y="12478"/>
                  <a:pt x="15270" y="12468"/>
                </a:cubicBezTo>
                <a:close/>
                <a:moveTo>
                  <a:pt x="6322" y="14327"/>
                </a:moveTo>
                <a:cubicBezTo>
                  <a:pt x="6295" y="14376"/>
                  <a:pt x="6284" y="14489"/>
                  <a:pt x="6284" y="14671"/>
                </a:cubicBezTo>
                <a:cubicBezTo>
                  <a:pt x="6284" y="15224"/>
                  <a:pt x="6618" y="15378"/>
                  <a:pt x="6696" y="14861"/>
                </a:cubicBezTo>
                <a:cubicBezTo>
                  <a:pt x="6722" y="14692"/>
                  <a:pt x="6715" y="14549"/>
                  <a:pt x="6682" y="14546"/>
                </a:cubicBezTo>
                <a:cubicBezTo>
                  <a:pt x="6649" y="14544"/>
                  <a:pt x="6545" y="14458"/>
                  <a:pt x="6453" y="14356"/>
                </a:cubicBezTo>
                <a:cubicBezTo>
                  <a:pt x="6391" y="14288"/>
                  <a:pt x="6348" y="14278"/>
                  <a:pt x="6322" y="14327"/>
                </a:cubicBezTo>
                <a:close/>
                <a:moveTo>
                  <a:pt x="19332" y="16083"/>
                </a:moveTo>
                <a:cubicBezTo>
                  <a:pt x="19109" y="16083"/>
                  <a:pt x="19105" y="16109"/>
                  <a:pt x="19085" y="18227"/>
                </a:cubicBezTo>
                <a:cubicBezTo>
                  <a:pt x="19072" y="19620"/>
                  <a:pt x="18967" y="19887"/>
                  <a:pt x="18931" y="18615"/>
                </a:cubicBezTo>
                <a:cubicBezTo>
                  <a:pt x="18911" y="17901"/>
                  <a:pt x="18871" y="17764"/>
                  <a:pt x="18664" y="17722"/>
                </a:cubicBezTo>
                <a:cubicBezTo>
                  <a:pt x="18530" y="17694"/>
                  <a:pt x="18421" y="17811"/>
                  <a:pt x="18421" y="17985"/>
                </a:cubicBezTo>
                <a:cubicBezTo>
                  <a:pt x="18421" y="18180"/>
                  <a:pt x="18378" y="18161"/>
                  <a:pt x="18311" y="17934"/>
                </a:cubicBezTo>
                <a:cubicBezTo>
                  <a:pt x="18051" y="17049"/>
                  <a:pt x="17738" y="18521"/>
                  <a:pt x="17939" y="19690"/>
                </a:cubicBezTo>
                <a:cubicBezTo>
                  <a:pt x="18030" y="20225"/>
                  <a:pt x="18147" y="20279"/>
                  <a:pt x="19279" y="20305"/>
                </a:cubicBezTo>
                <a:cubicBezTo>
                  <a:pt x="20017" y="20322"/>
                  <a:pt x="20518" y="20222"/>
                  <a:pt x="20518" y="20049"/>
                </a:cubicBezTo>
                <a:cubicBezTo>
                  <a:pt x="20518" y="19889"/>
                  <a:pt x="20586" y="19926"/>
                  <a:pt x="20669" y="20137"/>
                </a:cubicBezTo>
                <a:cubicBezTo>
                  <a:pt x="20784" y="20431"/>
                  <a:pt x="20851" y="20442"/>
                  <a:pt x="20959" y="20166"/>
                </a:cubicBezTo>
                <a:cubicBezTo>
                  <a:pt x="21055" y="19921"/>
                  <a:pt x="21123" y="19906"/>
                  <a:pt x="21176" y="20122"/>
                </a:cubicBezTo>
                <a:cubicBezTo>
                  <a:pt x="21263" y="20477"/>
                  <a:pt x="21568" y="20181"/>
                  <a:pt x="21568" y="19741"/>
                </a:cubicBezTo>
                <a:cubicBezTo>
                  <a:pt x="21568" y="19584"/>
                  <a:pt x="21501" y="19456"/>
                  <a:pt x="21421" y="19456"/>
                </a:cubicBezTo>
                <a:cubicBezTo>
                  <a:pt x="21341" y="19456"/>
                  <a:pt x="21255" y="19317"/>
                  <a:pt x="21229" y="19149"/>
                </a:cubicBezTo>
                <a:cubicBezTo>
                  <a:pt x="21203" y="18975"/>
                  <a:pt x="21268" y="18841"/>
                  <a:pt x="21376" y="18841"/>
                </a:cubicBezTo>
                <a:cubicBezTo>
                  <a:pt x="21493" y="18841"/>
                  <a:pt x="21568" y="18669"/>
                  <a:pt x="21568" y="18402"/>
                </a:cubicBezTo>
                <a:cubicBezTo>
                  <a:pt x="21568" y="17846"/>
                  <a:pt x="21278" y="17451"/>
                  <a:pt x="21176" y="17868"/>
                </a:cubicBezTo>
                <a:cubicBezTo>
                  <a:pt x="21123" y="18084"/>
                  <a:pt x="21057" y="18079"/>
                  <a:pt x="20966" y="17846"/>
                </a:cubicBezTo>
                <a:cubicBezTo>
                  <a:pt x="20864" y="17585"/>
                  <a:pt x="20790" y="17621"/>
                  <a:pt x="20645" y="18007"/>
                </a:cubicBezTo>
                <a:cubicBezTo>
                  <a:pt x="20479" y="18454"/>
                  <a:pt x="20452" y="18460"/>
                  <a:pt x="20413" y="18044"/>
                </a:cubicBezTo>
                <a:cubicBezTo>
                  <a:pt x="20384" y="17743"/>
                  <a:pt x="20296" y="17608"/>
                  <a:pt x="20164" y="17671"/>
                </a:cubicBezTo>
                <a:cubicBezTo>
                  <a:pt x="19993" y="17751"/>
                  <a:pt x="19949" y="17956"/>
                  <a:pt x="19911" y="18841"/>
                </a:cubicBezTo>
                <a:lnTo>
                  <a:pt x="19864" y="19910"/>
                </a:lnTo>
                <a:lnTo>
                  <a:pt x="19854" y="18915"/>
                </a:lnTo>
                <a:cubicBezTo>
                  <a:pt x="19848" y="18367"/>
                  <a:pt x="19801" y="17901"/>
                  <a:pt x="19750" y="17876"/>
                </a:cubicBezTo>
                <a:cubicBezTo>
                  <a:pt x="19698" y="17851"/>
                  <a:pt x="19606" y="17800"/>
                  <a:pt x="19544" y="17766"/>
                </a:cubicBezTo>
                <a:cubicBezTo>
                  <a:pt x="19482" y="17731"/>
                  <a:pt x="19392" y="17688"/>
                  <a:pt x="19341" y="17663"/>
                </a:cubicBezTo>
                <a:cubicBezTo>
                  <a:pt x="19291" y="17638"/>
                  <a:pt x="19268" y="17415"/>
                  <a:pt x="19291" y="17173"/>
                </a:cubicBezTo>
                <a:cubicBezTo>
                  <a:pt x="19314" y="16931"/>
                  <a:pt x="19380" y="16811"/>
                  <a:pt x="19438" y="16902"/>
                </a:cubicBezTo>
                <a:cubicBezTo>
                  <a:pt x="19503" y="17004"/>
                  <a:pt x="19544" y="16872"/>
                  <a:pt x="19544" y="16573"/>
                </a:cubicBezTo>
                <a:cubicBezTo>
                  <a:pt x="19544" y="16237"/>
                  <a:pt x="19477" y="16083"/>
                  <a:pt x="19332" y="16083"/>
                </a:cubicBezTo>
                <a:close/>
                <a:moveTo>
                  <a:pt x="13906" y="16156"/>
                </a:moveTo>
                <a:cubicBezTo>
                  <a:pt x="13847" y="16236"/>
                  <a:pt x="13806" y="17031"/>
                  <a:pt x="13792" y="18307"/>
                </a:cubicBezTo>
                <a:lnTo>
                  <a:pt x="13768" y="20327"/>
                </a:lnTo>
                <a:lnTo>
                  <a:pt x="14184" y="20276"/>
                </a:lnTo>
                <a:lnTo>
                  <a:pt x="14600" y="20232"/>
                </a:lnTo>
                <a:lnTo>
                  <a:pt x="14553" y="19149"/>
                </a:lnTo>
                <a:cubicBezTo>
                  <a:pt x="14494" y="17773"/>
                  <a:pt x="14429" y="17502"/>
                  <a:pt x="14225" y="17766"/>
                </a:cubicBezTo>
                <a:cubicBezTo>
                  <a:pt x="14110" y="17915"/>
                  <a:pt x="14074" y="18156"/>
                  <a:pt x="14100" y="18563"/>
                </a:cubicBezTo>
                <a:cubicBezTo>
                  <a:pt x="14120" y="18884"/>
                  <a:pt x="14105" y="19223"/>
                  <a:pt x="14068" y="19317"/>
                </a:cubicBezTo>
                <a:cubicBezTo>
                  <a:pt x="14030" y="19412"/>
                  <a:pt x="14001" y="18714"/>
                  <a:pt x="14001" y="17759"/>
                </a:cubicBezTo>
                <a:cubicBezTo>
                  <a:pt x="14001" y="16512"/>
                  <a:pt x="13974" y="16065"/>
                  <a:pt x="13906" y="16156"/>
                </a:cubicBezTo>
                <a:close/>
                <a:moveTo>
                  <a:pt x="13099" y="16390"/>
                </a:moveTo>
                <a:cubicBezTo>
                  <a:pt x="12990" y="16390"/>
                  <a:pt x="12960" y="16822"/>
                  <a:pt x="13041" y="17224"/>
                </a:cubicBezTo>
                <a:cubicBezTo>
                  <a:pt x="13103" y="17527"/>
                  <a:pt x="13106" y="17724"/>
                  <a:pt x="13050" y="17868"/>
                </a:cubicBezTo>
                <a:cubicBezTo>
                  <a:pt x="12971" y="18072"/>
                  <a:pt x="12937" y="19696"/>
                  <a:pt x="13002" y="20144"/>
                </a:cubicBezTo>
                <a:cubicBezTo>
                  <a:pt x="13020" y="20270"/>
                  <a:pt x="13137" y="20371"/>
                  <a:pt x="13260" y="20371"/>
                </a:cubicBezTo>
                <a:cubicBezTo>
                  <a:pt x="13477" y="20371"/>
                  <a:pt x="13481" y="20339"/>
                  <a:pt x="13432" y="19222"/>
                </a:cubicBezTo>
                <a:cubicBezTo>
                  <a:pt x="13381" y="18064"/>
                  <a:pt x="13184" y="16390"/>
                  <a:pt x="13099" y="16390"/>
                </a:cubicBezTo>
                <a:close/>
                <a:moveTo>
                  <a:pt x="9188" y="16449"/>
                </a:moveTo>
                <a:cubicBezTo>
                  <a:pt x="8869" y="16575"/>
                  <a:pt x="8831" y="17414"/>
                  <a:pt x="9093" y="18534"/>
                </a:cubicBezTo>
                <a:cubicBezTo>
                  <a:pt x="9299" y="19412"/>
                  <a:pt x="9238" y="20153"/>
                  <a:pt x="9030" y="19302"/>
                </a:cubicBezTo>
                <a:cubicBezTo>
                  <a:pt x="8968" y="19048"/>
                  <a:pt x="8898" y="18841"/>
                  <a:pt x="8875" y="18841"/>
                </a:cubicBezTo>
                <a:cubicBezTo>
                  <a:pt x="8798" y="18841"/>
                  <a:pt x="8829" y="19628"/>
                  <a:pt x="8921" y="20005"/>
                </a:cubicBezTo>
                <a:cubicBezTo>
                  <a:pt x="9046" y="20515"/>
                  <a:pt x="9244" y="20466"/>
                  <a:pt x="9360" y="19895"/>
                </a:cubicBezTo>
                <a:cubicBezTo>
                  <a:pt x="9445" y="19476"/>
                  <a:pt x="9465" y="19469"/>
                  <a:pt x="9519" y="19866"/>
                </a:cubicBezTo>
                <a:cubicBezTo>
                  <a:pt x="9560" y="20161"/>
                  <a:pt x="9698" y="20320"/>
                  <a:pt x="9917" y="20320"/>
                </a:cubicBezTo>
                <a:cubicBezTo>
                  <a:pt x="10248" y="20320"/>
                  <a:pt x="10406" y="19989"/>
                  <a:pt x="10256" y="19610"/>
                </a:cubicBezTo>
                <a:cubicBezTo>
                  <a:pt x="10123" y="19274"/>
                  <a:pt x="10173" y="18534"/>
                  <a:pt x="10329" y="18534"/>
                </a:cubicBezTo>
                <a:cubicBezTo>
                  <a:pt x="10411" y="18534"/>
                  <a:pt x="10480" y="18716"/>
                  <a:pt x="10480" y="18937"/>
                </a:cubicBezTo>
                <a:cubicBezTo>
                  <a:pt x="10480" y="19157"/>
                  <a:pt x="10528" y="19605"/>
                  <a:pt x="10587" y="19932"/>
                </a:cubicBezTo>
                <a:cubicBezTo>
                  <a:pt x="10689" y="20498"/>
                  <a:pt x="10700" y="20470"/>
                  <a:pt x="10813" y="19376"/>
                </a:cubicBezTo>
                <a:cubicBezTo>
                  <a:pt x="10960" y="17943"/>
                  <a:pt x="11036" y="17897"/>
                  <a:pt x="10981" y="19273"/>
                </a:cubicBezTo>
                <a:lnTo>
                  <a:pt x="10940" y="20320"/>
                </a:lnTo>
                <a:lnTo>
                  <a:pt x="11304" y="20268"/>
                </a:lnTo>
                <a:cubicBezTo>
                  <a:pt x="11503" y="20239"/>
                  <a:pt x="11691" y="20114"/>
                  <a:pt x="11721" y="19990"/>
                </a:cubicBezTo>
                <a:cubicBezTo>
                  <a:pt x="11751" y="19867"/>
                  <a:pt x="11814" y="19898"/>
                  <a:pt x="11861" y="20056"/>
                </a:cubicBezTo>
                <a:cubicBezTo>
                  <a:pt x="11907" y="20214"/>
                  <a:pt x="12096" y="20316"/>
                  <a:pt x="12280" y="20283"/>
                </a:cubicBezTo>
                <a:cubicBezTo>
                  <a:pt x="12564" y="20232"/>
                  <a:pt x="12618" y="20115"/>
                  <a:pt x="12638" y="19529"/>
                </a:cubicBezTo>
                <a:cubicBezTo>
                  <a:pt x="12653" y="19115"/>
                  <a:pt x="12622" y="18837"/>
                  <a:pt x="12563" y="18834"/>
                </a:cubicBezTo>
                <a:cubicBezTo>
                  <a:pt x="12484" y="18830"/>
                  <a:pt x="12486" y="18776"/>
                  <a:pt x="12568" y="18563"/>
                </a:cubicBezTo>
                <a:cubicBezTo>
                  <a:pt x="12625" y="18416"/>
                  <a:pt x="12651" y="18159"/>
                  <a:pt x="12626" y="17993"/>
                </a:cubicBezTo>
                <a:cubicBezTo>
                  <a:pt x="12573" y="17647"/>
                  <a:pt x="11985" y="17659"/>
                  <a:pt x="11852" y="18007"/>
                </a:cubicBezTo>
                <a:cubicBezTo>
                  <a:pt x="11803" y="18135"/>
                  <a:pt x="11741" y="18098"/>
                  <a:pt x="11716" y="17927"/>
                </a:cubicBezTo>
                <a:cubicBezTo>
                  <a:pt x="11647" y="17470"/>
                  <a:pt x="11481" y="17545"/>
                  <a:pt x="11347" y="18095"/>
                </a:cubicBezTo>
                <a:cubicBezTo>
                  <a:pt x="11240" y="18533"/>
                  <a:pt x="11227" y="18529"/>
                  <a:pt x="11219" y="18022"/>
                </a:cubicBezTo>
                <a:cubicBezTo>
                  <a:pt x="11204" y="17011"/>
                  <a:pt x="11191" y="16852"/>
                  <a:pt x="11115" y="16698"/>
                </a:cubicBezTo>
                <a:cubicBezTo>
                  <a:pt x="11074" y="16613"/>
                  <a:pt x="11031" y="16842"/>
                  <a:pt x="11019" y="17202"/>
                </a:cubicBezTo>
                <a:cubicBezTo>
                  <a:pt x="11002" y="17684"/>
                  <a:pt x="10957" y="17814"/>
                  <a:pt x="10850" y="17700"/>
                </a:cubicBezTo>
                <a:cubicBezTo>
                  <a:pt x="10738" y="17580"/>
                  <a:pt x="10702" y="17712"/>
                  <a:pt x="10695" y="18271"/>
                </a:cubicBezTo>
                <a:cubicBezTo>
                  <a:pt x="10684" y="18988"/>
                  <a:pt x="10684" y="18988"/>
                  <a:pt x="10652" y="18307"/>
                </a:cubicBezTo>
                <a:cubicBezTo>
                  <a:pt x="10621" y="17670"/>
                  <a:pt x="10582" y="17620"/>
                  <a:pt x="10128" y="17671"/>
                </a:cubicBezTo>
                <a:cubicBezTo>
                  <a:pt x="9819" y="17706"/>
                  <a:pt x="9600" y="17891"/>
                  <a:pt x="9532" y="18168"/>
                </a:cubicBezTo>
                <a:cubicBezTo>
                  <a:pt x="9439" y="18550"/>
                  <a:pt x="9405" y="18538"/>
                  <a:pt x="9279" y="18073"/>
                </a:cubicBezTo>
                <a:cubicBezTo>
                  <a:pt x="9120" y="17485"/>
                  <a:pt x="9146" y="16929"/>
                  <a:pt x="9321" y="17202"/>
                </a:cubicBezTo>
                <a:cubicBezTo>
                  <a:pt x="9390" y="17312"/>
                  <a:pt x="9430" y="17190"/>
                  <a:pt x="9430" y="16866"/>
                </a:cubicBezTo>
                <a:cubicBezTo>
                  <a:pt x="9430" y="16473"/>
                  <a:pt x="9374" y="16375"/>
                  <a:pt x="9188" y="16449"/>
                </a:cubicBezTo>
                <a:close/>
                <a:moveTo>
                  <a:pt x="16533" y="16507"/>
                </a:moveTo>
                <a:cubicBezTo>
                  <a:pt x="16515" y="16470"/>
                  <a:pt x="16494" y="16489"/>
                  <a:pt x="16470" y="16551"/>
                </a:cubicBezTo>
                <a:cubicBezTo>
                  <a:pt x="16427" y="16660"/>
                  <a:pt x="16413" y="17026"/>
                  <a:pt x="16439" y="17363"/>
                </a:cubicBezTo>
                <a:cubicBezTo>
                  <a:pt x="16482" y="17911"/>
                  <a:pt x="16469" y="17936"/>
                  <a:pt x="16325" y="17620"/>
                </a:cubicBezTo>
                <a:cubicBezTo>
                  <a:pt x="16208" y="17364"/>
                  <a:pt x="16136" y="17357"/>
                  <a:pt x="16065" y="17598"/>
                </a:cubicBezTo>
                <a:cubicBezTo>
                  <a:pt x="16011" y="17781"/>
                  <a:pt x="15912" y="17843"/>
                  <a:pt x="15845" y="17737"/>
                </a:cubicBezTo>
                <a:cubicBezTo>
                  <a:pt x="15777" y="17631"/>
                  <a:pt x="15671" y="17719"/>
                  <a:pt x="15610" y="17927"/>
                </a:cubicBezTo>
                <a:cubicBezTo>
                  <a:pt x="15523" y="18221"/>
                  <a:pt x="15476" y="18220"/>
                  <a:pt x="15391" y="17934"/>
                </a:cubicBezTo>
                <a:cubicBezTo>
                  <a:pt x="15332" y="17732"/>
                  <a:pt x="15205" y="17616"/>
                  <a:pt x="15110" y="17671"/>
                </a:cubicBezTo>
                <a:cubicBezTo>
                  <a:pt x="14958" y="17759"/>
                  <a:pt x="14933" y="17980"/>
                  <a:pt x="14899" y="19551"/>
                </a:cubicBezTo>
                <a:cubicBezTo>
                  <a:pt x="14877" y="20531"/>
                  <a:pt x="14874" y="21395"/>
                  <a:pt x="14892" y="21468"/>
                </a:cubicBezTo>
                <a:cubicBezTo>
                  <a:pt x="14910" y="21541"/>
                  <a:pt x="14989" y="21600"/>
                  <a:pt x="15067" y="21600"/>
                </a:cubicBezTo>
                <a:cubicBezTo>
                  <a:pt x="15169" y="21600"/>
                  <a:pt x="15197" y="21447"/>
                  <a:pt x="15168" y="21066"/>
                </a:cubicBezTo>
                <a:cubicBezTo>
                  <a:pt x="15113" y="20349"/>
                  <a:pt x="15474" y="19598"/>
                  <a:pt x="15626" y="20115"/>
                </a:cubicBezTo>
                <a:cubicBezTo>
                  <a:pt x="15702" y="20372"/>
                  <a:pt x="15775" y="20371"/>
                  <a:pt x="15913" y="20115"/>
                </a:cubicBezTo>
                <a:cubicBezTo>
                  <a:pt x="16026" y="19904"/>
                  <a:pt x="16099" y="19887"/>
                  <a:pt x="16099" y="20071"/>
                </a:cubicBezTo>
                <a:cubicBezTo>
                  <a:pt x="16099" y="20236"/>
                  <a:pt x="16229" y="20371"/>
                  <a:pt x="16387" y="20371"/>
                </a:cubicBezTo>
                <a:lnTo>
                  <a:pt x="16676" y="20371"/>
                </a:lnTo>
                <a:lnTo>
                  <a:pt x="16644" y="18761"/>
                </a:lnTo>
                <a:cubicBezTo>
                  <a:pt x="16613" y="17242"/>
                  <a:pt x="16586" y="16620"/>
                  <a:pt x="16533" y="16507"/>
                </a:cubicBezTo>
                <a:close/>
                <a:moveTo>
                  <a:pt x="178" y="16522"/>
                </a:moveTo>
                <a:cubicBezTo>
                  <a:pt x="-11" y="16584"/>
                  <a:pt x="-32" y="16714"/>
                  <a:pt x="32" y="17400"/>
                </a:cubicBezTo>
                <a:cubicBezTo>
                  <a:pt x="61" y="17703"/>
                  <a:pt x="67" y="18497"/>
                  <a:pt x="45" y="19163"/>
                </a:cubicBezTo>
                <a:cubicBezTo>
                  <a:pt x="6" y="20338"/>
                  <a:pt x="12" y="20371"/>
                  <a:pt x="228" y="20371"/>
                </a:cubicBezTo>
                <a:cubicBezTo>
                  <a:pt x="350" y="20371"/>
                  <a:pt x="515" y="20231"/>
                  <a:pt x="595" y="20056"/>
                </a:cubicBezTo>
                <a:cubicBezTo>
                  <a:pt x="744" y="19729"/>
                  <a:pt x="792" y="18706"/>
                  <a:pt x="672" y="18402"/>
                </a:cubicBezTo>
                <a:cubicBezTo>
                  <a:pt x="635" y="18308"/>
                  <a:pt x="622" y="17953"/>
                  <a:pt x="643" y="17620"/>
                </a:cubicBezTo>
                <a:cubicBezTo>
                  <a:pt x="685" y="16962"/>
                  <a:pt x="459" y="16429"/>
                  <a:pt x="178" y="16522"/>
                </a:cubicBezTo>
                <a:close/>
                <a:moveTo>
                  <a:pt x="1007" y="17005"/>
                </a:moveTo>
                <a:cubicBezTo>
                  <a:pt x="780" y="17005"/>
                  <a:pt x="778" y="17014"/>
                  <a:pt x="778" y="18688"/>
                </a:cubicBezTo>
                <a:cubicBezTo>
                  <a:pt x="778" y="20231"/>
                  <a:pt x="792" y="20371"/>
                  <a:pt x="946" y="20371"/>
                </a:cubicBezTo>
                <a:cubicBezTo>
                  <a:pt x="1039" y="20371"/>
                  <a:pt x="1114" y="20207"/>
                  <a:pt x="1114" y="20005"/>
                </a:cubicBezTo>
                <a:cubicBezTo>
                  <a:pt x="1114" y="19719"/>
                  <a:pt x="1134" y="19719"/>
                  <a:pt x="1204" y="20005"/>
                </a:cubicBezTo>
                <a:cubicBezTo>
                  <a:pt x="1313" y="20450"/>
                  <a:pt x="1761" y="20491"/>
                  <a:pt x="1826" y="20063"/>
                </a:cubicBezTo>
                <a:cubicBezTo>
                  <a:pt x="1851" y="19895"/>
                  <a:pt x="1837" y="19763"/>
                  <a:pt x="1793" y="19763"/>
                </a:cubicBezTo>
                <a:cubicBezTo>
                  <a:pt x="1750" y="19763"/>
                  <a:pt x="1714" y="19309"/>
                  <a:pt x="1714" y="18761"/>
                </a:cubicBezTo>
                <a:cubicBezTo>
                  <a:pt x="1715" y="17929"/>
                  <a:pt x="1743" y="17764"/>
                  <a:pt x="1892" y="17729"/>
                </a:cubicBezTo>
                <a:cubicBezTo>
                  <a:pt x="2036" y="17695"/>
                  <a:pt x="2070" y="17834"/>
                  <a:pt x="2071" y="18490"/>
                </a:cubicBezTo>
                <a:cubicBezTo>
                  <a:pt x="2072" y="18934"/>
                  <a:pt x="2039" y="19474"/>
                  <a:pt x="1998" y="19683"/>
                </a:cubicBezTo>
                <a:cubicBezTo>
                  <a:pt x="1899" y="20182"/>
                  <a:pt x="2069" y="20450"/>
                  <a:pt x="2401" y="20320"/>
                </a:cubicBezTo>
                <a:cubicBezTo>
                  <a:pt x="2552" y="20260"/>
                  <a:pt x="2643" y="20068"/>
                  <a:pt x="2632" y="19837"/>
                </a:cubicBezTo>
                <a:cubicBezTo>
                  <a:pt x="2621" y="19626"/>
                  <a:pt x="2663" y="19456"/>
                  <a:pt x="2723" y="19456"/>
                </a:cubicBezTo>
                <a:cubicBezTo>
                  <a:pt x="2790" y="19456"/>
                  <a:pt x="2816" y="19630"/>
                  <a:pt x="2789" y="19910"/>
                </a:cubicBezTo>
                <a:cubicBezTo>
                  <a:pt x="2755" y="20277"/>
                  <a:pt x="2816" y="20371"/>
                  <a:pt x="3090" y="20371"/>
                </a:cubicBezTo>
                <a:lnTo>
                  <a:pt x="3434" y="20371"/>
                </a:lnTo>
                <a:lnTo>
                  <a:pt x="3391" y="19376"/>
                </a:lnTo>
                <a:lnTo>
                  <a:pt x="3348" y="18380"/>
                </a:lnTo>
                <a:lnTo>
                  <a:pt x="3549" y="19383"/>
                </a:lnTo>
                <a:cubicBezTo>
                  <a:pt x="3659" y="19932"/>
                  <a:pt x="3774" y="20317"/>
                  <a:pt x="3805" y="20239"/>
                </a:cubicBezTo>
                <a:cubicBezTo>
                  <a:pt x="3836" y="20161"/>
                  <a:pt x="3858" y="19538"/>
                  <a:pt x="3855" y="18856"/>
                </a:cubicBezTo>
                <a:cubicBezTo>
                  <a:pt x="3852" y="18174"/>
                  <a:pt x="3874" y="17612"/>
                  <a:pt x="3905" y="17612"/>
                </a:cubicBezTo>
                <a:cubicBezTo>
                  <a:pt x="3970" y="17612"/>
                  <a:pt x="3982" y="17983"/>
                  <a:pt x="3963" y="19405"/>
                </a:cubicBezTo>
                <a:cubicBezTo>
                  <a:pt x="3951" y="20248"/>
                  <a:pt x="3973" y="20410"/>
                  <a:pt x="4086" y="20320"/>
                </a:cubicBezTo>
                <a:cubicBezTo>
                  <a:pt x="4190" y="20237"/>
                  <a:pt x="4217" y="19985"/>
                  <a:pt x="4197" y="19310"/>
                </a:cubicBezTo>
                <a:lnTo>
                  <a:pt x="4172" y="18417"/>
                </a:lnTo>
                <a:lnTo>
                  <a:pt x="4373" y="19398"/>
                </a:lnTo>
                <a:cubicBezTo>
                  <a:pt x="4527" y="20145"/>
                  <a:pt x="4634" y="20371"/>
                  <a:pt x="4830" y="20371"/>
                </a:cubicBezTo>
                <a:cubicBezTo>
                  <a:pt x="4970" y="20371"/>
                  <a:pt x="5086" y="20238"/>
                  <a:pt x="5086" y="20078"/>
                </a:cubicBezTo>
                <a:cubicBezTo>
                  <a:pt x="5086" y="19918"/>
                  <a:pt x="5196" y="19986"/>
                  <a:pt x="5329" y="20224"/>
                </a:cubicBezTo>
                <a:cubicBezTo>
                  <a:pt x="5609" y="20721"/>
                  <a:pt x="5910" y="20812"/>
                  <a:pt x="5910" y="20400"/>
                </a:cubicBezTo>
                <a:cubicBezTo>
                  <a:pt x="5910" y="20246"/>
                  <a:pt x="5881" y="20068"/>
                  <a:pt x="5845" y="20012"/>
                </a:cubicBezTo>
                <a:cubicBezTo>
                  <a:pt x="5810" y="19956"/>
                  <a:pt x="5807" y="19639"/>
                  <a:pt x="5840" y="19302"/>
                </a:cubicBezTo>
                <a:cubicBezTo>
                  <a:pt x="5889" y="18798"/>
                  <a:pt x="5900" y="18782"/>
                  <a:pt x="5904" y="19215"/>
                </a:cubicBezTo>
                <a:cubicBezTo>
                  <a:pt x="5911" y="19890"/>
                  <a:pt x="6172" y="20463"/>
                  <a:pt x="6361" y="20217"/>
                </a:cubicBezTo>
                <a:cubicBezTo>
                  <a:pt x="6461" y="20087"/>
                  <a:pt x="6523" y="19644"/>
                  <a:pt x="6555" y="18827"/>
                </a:cubicBezTo>
                <a:cubicBezTo>
                  <a:pt x="6581" y="18167"/>
                  <a:pt x="6632" y="17704"/>
                  <a:pt x="6668" y="17795"/>
                </a:cubicBezTo>
                <a:cubicBezTo>
                  <a:pt x="6762" y="18035"/>
                  <a:pt x="6748" y="19271"/>
                  <a:pt x="6646" y="19690"/>
                </a:cubicBezTo>
                <a:cubicBezTo>
                  <a:pt x="6579" y="19963"/>
                  <a:pt x="6586" y="20090"/>
                  <a:pt x="6677" y="20232"/>
                </a:cubicBezTo>
                <a:cubicBezTo>
                  <a:pt x="6895" y="20574"/>
                  <a:pt x="7217" y="20252"/>
                  <a:pt x="7244" y="19661"/>
                </a:cubicBezTo>
                <a:cubicBezTo>
                  <a:pt x="7266" y="19185"/>
                  <a:pt x="7248" y="19145"/>
                  <a:pt x="7119" y="19427"/>
                </a:cubicBezTo>
                <a:cubicBezTo>
                  <a:pt x="6919" y="19864"/>
                  <a:pt x="6883" y="19847"/>
                  <a:pt x="6883" y="19310"/>
                </a:cubicBezTo>
                <a:cubicBezTo>
                  <a:pt x="6883" y="19038"/>
                  <a:pt x="6928" y="18926"/>
                  <a:pt x="6995" y="19032"/>
                </a:cubicBezTo>
                <a:cubicBezTo>
                  <a:pt x="7115" y="19219"/>
                  <a:pt x="7294" y="17798"/>
                  <a:pt x="7216" y="17283"/>
                </a:cubicBezTo>
                <a:cubicBezTo>
                  <a:pt x="7158" y="16900"/>
                  <a:pt x="6284" y="16928"/>
                  <a:pt x="6284" y="17312"/>
                </a:cubicBezTo>
                <a:cubicBezTo>
                  <a:pt x="6284" y="17481"/>
                  <a:pt x="6319" y="17612"/>
                  <a:pt x="6363" y="17612"/>
                </a:cubicBezTo>
                <a:cubicBezTo>
                  <a:pt x="6407" y="17612"/>
                  <a:pt x="6433" y="17998"/>
                  <a:pt x="6420" y="18461"/>
                </a:cubicBezTo>
                <a:cubicBezTo>
                  <a:pt x="6403" y="19067"/>
                  <a:pt x="6354" y="19302"/>
                  <a:pt x="6247" y="19302"/>
                </a:cubicBezTo>
                <a:cubicBezTo>
                  <a:pt x="6069" y="19302"/>
                  <a:pt x="6000" y="18122"/>
                  <a:pt x="6137" y="17444"/>
                </a:cubicBezTo>
                <a:cubicBezTo>
                  <a:pt x="6212" y="17077"/>
                  <a:pt x="6194" y="17005"/>
                  <a:pt x="6032" y="17005"/>
                </a:cubicBezTo>
                <a:cubicBezTo>
                  <a:pt x="5924" y="17005"/>
                  <a:pt x="5835" y="17169"/>
                  <a:pt x="5835" y="17371"/>
                </a:cubicBezTo>
                <a:cubicBezTo>
                  <a:pt x="5835" y="17657"/>
                  <a:pt x="5815" y="17657"/>
                  <a:pt x="5745" y="17371"/>
                </a:cubicBezTo>
                <a:cubicBezTo>
                  <a:pt x="5696" y="17169"/>
                  <a:pt x="5567" y="17005"/>
                  <a:pt x="5460" y="17005"/>
                </a:cubicBezTo>
                <a:cubicBezTo>
                  <a:pt x="5353" y="17005"/>
                  <a:pt x="5225" y="17169"/>
                  <a:pt x="5175" y="17371"/>
                </a:cubicBezTo>
                <a:cubicBezTo>
                  <a:pt x="5105" y="17657"/>
                  <a:pt x="5086" y="17657"/>
                  <a:pt x="5086" y="17371"/>
                </a:cubicBezTo>
                <a:cubicBezTo>
                  <a:pt x="5086" y="17139"/>
                  <a:pt x="4961" y="17005"/>
                  <a:pt x="4747" y="17005"/>
                </a:cubicBezTo>
                <a:cubicBezTo>
                  <a:pt x="4416" y="17005"/>
                  <a:pt x="4409" y="17022"/>
                  <a:pt x="4457" y="17846"/>
                </a:cubicBezTo>
                <a:lnTo>
                  <a:pt x="4507" y="18688"/>
                </a:lnTo>
                <a:lnTo>
                  <a:pt x="4339" y="17832"/>
                </a:lnTo>
                <a:cubicBezTo>
                  <a:pt x="4201" y="17128"/>
                  <a:pt x="4119" y="16987"/>
                  <a:pt x="3896" y="17063"/>
                </a:cubicBezTo>
                <a:cubicBezTo>
                  <a:pt x="3671" y="17140"/>
                  <a:pt x="3630" y="17259"/>
                  <a:pt x="3651" y="17766"/>
                </a:cubicBezTo>
                <a:cubicBezTo>
                  <a:pt x="3675" y="18349"/>
                  <a:pt x="3667" y="18349"/>
                  <a:pt x="3495" y="17693"/>
                </a:cubicBezTo>
                <a:cubicBezTo>
                  <a:pt x="3310" y="16984"/>
                  <a:pt x="3063" y="16768"/>
                  <a:pt x="3063" y="17312"/>
                </a:cubicBezTo>
                <a:cubicBezTo>
                  <a:pt x="3063" y="17481"/>
                  <a:pt x="3096" y="17612"/>
                  <a:pt x="3137" y="17612"/>
                </a:cubicBezTo>
                <a:cubicBezTo>
                  <a:pt x="3178" y="17612"/>
                  <a:pt x="3212" y="18098"/>
                  <a:pt x="3212" y="18688"/>
                </a:cubicBezTo>
                <a:cubicBezTo>
                  <a:pt x="3212" y="20153"/>
                  <a:pt x="3106" y="20031"/>
                  <a:pt x="2940" y="18380"/>
                </a:cubicBezTo>
                <a:cubicBezTo>
                  <a:pt x="2864" y="17623"/>
                  <a:pt x="2777" y="17006"/>
                  <a:pt x="2748" y="17005"/>
                </a:cubicBezTo>
                <a:cubicBezTo>
                  <a:pt x="2719" y="17004"/>
                  <a:pt x="2626" y="17651"/>
                  <a:pt x="2540" y="18439"/>
                </a:cubicBezTo>
                <a:cubicBezTo>
                  <a:pt x="2431" y="19450"/>
                  <a:pt x="2362" y="19774"/>
                  <a:pt x="2306" y="19544"/>
                </a:cubicBezTo>
                <a:cubicBezTo>
                  <a:pt x="2178" y="19022"/>
                  <a:pt x="2255" y="17756"/>
                  <a:pt x="2408" y="17861"/>
                </a:cubicBezTo>
                <a:cubicBezTo>
                  <a:pt x="2485" y="17914"/>
                  <a:pt x="2539" y="17754"/>
                  <a:pt x="2539" y="17473"/>
                </a:cubicBezTo>
                <a:cubicBezTo>
                  <a:pt x="2539" y="17089"/>
                  <a:pt x="2433" y="17005"/>
                  <a:pt x="1976" y="17005"/>
                </a:cubicBezTo>
                <a:cubicBezTo>
                  <a:pt x="1589" y="17005"/>
                  <a:pt x="1414" y="17117"/>
                  <a:pt x="1414" y="17371"/>
                </a:cubicBezTo>
                <a:cubicBezTo>
                  <a:pt x="1414" y="17657"/>
                  <a:pt x="1394" y="17657"/>
                  <a:pt x="1324" y="17371"/>
                </a:cubicBezTo>
                <a:cubicBezTo>
                  <a:pt x="1275" y="17169"/>
                  <a:pt x="1133" y="17005"/>
                  <a:pt x="1007" y="17005"/>
                </a:cubicBezTo>
                <a:close/>
                <a:moveTo>
                  <a:pt x="17145" y="17766"/>
                </a:moveTo>
                <a:cubicBezTo>
                  <a:pt x="16759" y="17766"/>
                  <a:pt x="16734" y="17815"/>
                  <a:pt x="16724" y="18534"/>
                </a:cubicBezTo>
                <a:cubicBezTo>
                  <a:pt x="16719" y="18955"/>
                  <a:pt x="16745" y="19542"/>
                  <a:pt x="16783" y="19837"/>
                </a:cubicBezTo>
                <a:cubicBezTo>
                  <a:pt x="16857" y="20410"/>
                  <a:pt x="17072" y="20578"/>
                  <a:pt x="17072" y="20063"/>
                </a:cubicBezTo>
                <a:cubicBezTo>
                  <a:pt x="17072" y="19873"/>
                  <a:pt x="17125" y="19894"/>
                  <a:pt x="17211" y="20115"/>
                </a:cubicBezTo>
                <a:cubicBezTo>
                  <a:pt x="17362" y="20499"/>
                  <a:pt x="17597" y="20289"/>
                  <a:pt x="17597" y="19771"/>
                </a:cubicBezTo>
                <a:cubicBezTo>
                  <a:pt x="17597" y="19597"/>
                  <a:pt x="17531" y="19456"/>
                  <a:pt x="17451" y="19456"/>
                </a:cubicBezTo>
                <a:cubicBezTo>
                  <a:pt x="17372" y="19456"/>
                  <a:pt x="17285" y="19317"/>
                  <a:pt x="17260" y="19149"/>
                </a:cubicBezTo>
                <a:cubicBezTo>
                  <a:pt x="17233" y="18974"/>
                  <a:pt x="17298" y="18841"/>
                  <a:pt x="17410" y="18841"/>
                </a:cubicBezTo>
                <a:cubicBezTo>
                  <a:pt x="17558" y="18841"/>
                  <a:pt x="17601" y="18708"/>
                  <a:pt x="17582" y="18307"/>
                </a:cubicBezTo>
                <a:cubicBezTo>
                  <a:pt x="17562" y="17874"/>
                  <a:pt x="17477" y="17766"/>
                  <a:pt x="17145" y="17766"/>
                </a:cubicBezTo>
                <a:close/>
              </a:path>
            </a:pathLst>
          </a:custGeom>
          <a:ln w="12700">
            <a:solidFill>
              <a:srgbClr val="F3F7F5"/>
            </a:solidFill>
            <a:miter lim="400000"/>
          </a:ln>
          <a:effectLst>
            <a:outerShdw blurRad="25400" dist="12700" dir="3600000" rotWithShape="0">
              <a:srgbClr val="000000">
                <a:alpha val="70000"/>
              </a:srgbClr>
            </a:outerShdw>
          </a:effectLst>
        </p:spPr>
      </p:pic>
      <p:sp>
        <p:nvSpPr>
          <p:cNvPr id="222" name="EXAMEN DE LITTÉRATIE DE LA 12E ANNÉE"/>
          <p:cNvSpPr txBox="1"/>
          <p:nvPr/>
        </p:nvSpPr>
        <p:spPr>
          <a:xfrm>
            <a:off x="5573473" y="6486068"/>
            <a:ext cx="3506368" cy="31976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ctr">
            <a:spAutoFit/>
          </a:bodyPr>
          <a:lstStyle>
            <a:lvl1pPr algn="ctr">
              <a:defRPr sz="2600">
                <a:latin typeface="Impact"/>
                <a:ea typeface="Impact"/>
                <a:cs typeface="Impact"/>
                <a:sym typeface="Impact"/>
              </a:defRPr>
            </a:lvl1pPr>
          </a:lstStyle>
          <a:p>
            <a:r>
              <a:rPr sz="1828"/>
              <a:t>EXAMEN DE LITTÉRATIE DE LA 12E ANNÉE </a:t>
            </a:r>
          </a:p>
        </p:txBody>
      </p:sp>
      <p:sp>
        <p:nvSpPr>
          <p:cNvPr id="223" name="DELF B1/B2"/>
          <p:cNvSpPr txBox="1"/>
          <p:nvPr/>
        </p:nvSpPr>
        <p:spPr>
          <a:xfrm>
            <a:off x="6193442" y="4549391"/>
            <a:ext cx="3506368" cy="31976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ctr">
            <a:spAutoFit/>
          </a:bodyPr>
          <a:lstStyle>
            <a:lvl1pPr algn="ctr">
              <a:defRPr sz="2600">
                <a:latin typeface="Impact"/>
                <a:ea typeface="Impact"/>
                <a:cs typeface="Impact"/>
                <a:sym typeface="Impact"/>
              </a:defRPr>
            </a:lvl1pPr>
          </a:lstStyle>
          <a:p>
            <a:r>
              <a:rPr sz="1828"/>
              <a:t>DELF B1/B2</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6184" y="924984"/>
            <a:ext cx="3684531" cy="1582614"/>
          </a:xfrm>
          <a:prstGeom prst="rect">
            <a:avLst/>
          </a:prstGeom>
          <a:gradFill>
            <a:gsLst>
              <a:gs pos="0">
                <a:srgbClr val="FF0000"/>
              </a:gs>
              <a:gs pos="100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ln w="18415" cmpd="sng">
                  <a:solidFill>
                    <a:srgbClr val="FFFFFF"/>
                  </a:solidFill>
                  <a:prstDash val="solid"/>
                </a:ln>
                <a:solidFill>
                  <a:schemeClr val="tx1"/>
                </a:solidFill>
                <a:effectLst>
                  <a:outerShdw blurRad="63500" dir="3600000" algn="tl" rotWithShape="0">
                    <a:srgbClr val="000000">
                      <a:alpha val="70000"/>
                    </a:srgbClr>
                  </a:outerShdw>
                </a:effectLst>
              </a:rPr>
              <a:t>ENGLISH</a:t>
            </a:r>
            <a:r>
              <a:rPr lang="en-US" b="1"/>
              <a:t> </a:t>
            </a:r>
          </a:p>
        </p:txBody>
      </p:sp>
      <p:sp>
        <p:nvSpPr>
          <p:cNvPr id="9" name="Rounded Rectangle 8"/>
          <p:cNvSpPr/>
          <p:nvPr/>
        </p:nvSpPr>
        <p:spPr>
          <a:xfrm>
            <a:off x="443050" y="235963"/>
            <a:ext cx="1529861" cy="714999"/>
          </a:xfrm>
          <a:prstGeom prst="roundRect">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solidFill>
                  <a:schemeClr val="tx1"/>
                </a:solidFill>
              </a:rPr>
              <a:t>ENGLISH 11</a:t>
            </a:r>
          </a:p>
          <a:p>
            <a:pPr algn="ctr"/>
            <a:r>
              <a:rPr lang="en-CA" sz="1200" b="1">
                <a:solidFill>
                  <a:schemeClr val="tx1"/>
                </a:solidFill>
              </a:rPr>
              <a:t>Choose one of the following below:</a:t>
            </a:r>
          </a:p>
        </p:txBody>
      </p:sp>
      <p:sp>
        <p:nvSpPr>
          <p:cNvPr id="11" name="Rounded Rectangle 10"/>
          <p:cNvSpPr/>
          <p:nvPr/>
        </p:nvSpPr>
        <p:spPr>
          <a:xfrm>
            <a:off x="439616" y="1295629"/>
            <a:ext cx="1611923" cy="5448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Creative Writing</a:t>
            </a:r>
          </a:p>
        </p:txBody>
      </p:sp>
      <p:sp>
        <p:nvSpPr>
          <p:cNvPr id="20" name="Rounded Rectangle 19"/>
          <p:cNvSpPr/>
          <p:nvPr/>
        </p:nvSpPr>
        <p:spPr>
          <a:xfrm>
            <a:off x="439616" y="2664471"/>
            <a:ext cx="162950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Spoken Language</a:t>
            </a:r>
          </a:p>
        </p:txBody>
      </p:sp>
      <p:sp>
        <p:nvSpPr>
          <p:cNvPr id="21" name="Rounded Rectangle 20"/>
          <p:cNvSpPr/>
          <p:nvPr/>
        </p:nvSpPr>
        <p:spPr>
          <a:xfrm>
            <a:off x="380965" y="4580382"/>
            <a:ext cx="2813573" cy="443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a:t>New Media – Nightmare Narratives</a:t>
            </a:r>
            <a:endParaRPr lang="en-US"/>
          </a:p>
        </p:txBody>
      </p:sp>
      <p:sp>
        <p:nvSpPr>
          <p:cNvPr id="22" name="Rounded Rectangle 21"/>
          <p:cNvSpPr/>
          <p:nvPr/>
        </p:nvSpPr>
        <p:spPr>
          <a:xfrm>
            <a:off x="439417" y="2019656"/>
            <a:ext cx="1620716" cy="495155"/>
          </a:xfrm>
          <a:prstGeom prst="roundRect">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Literary Studies</a:t>
            </a:r>
          </a:p>
        </p:txBody>
      </p:sp>
      <p:sp>
        <p:nvSpPr>
          <p:cNvPr id="26" name="Rounded Rectangle 25"/>
          <p:cNvSpPr/>
          <p:nvPr/>
        </p:nvSpPr>
        <p:spPr>
          <a:xfrm>
            <a:off x="6758354" y="238222"/>
            <a:ext cx="1471246" cy="683281"/>
          </a:xfrm>
          <a:prstGeom prst="roundRect">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solidFill>
                  <a:schemeClr val="tx1"/>
                </a:solidFill>
              </a:rPr>
              <a:t>ENGLISH 12</a:t>
            </a:r>
          </a:p>
          <a:p>
            <a:pPr algn="ctr"/>
            <a:r>
              <a:rPr lang="en-CA" sz="1200" b="1">
                <a:solidFill>
                  <a:schemeClr val="tx1"/>
                </a:solidFill>
              </a:rPr>
              <a:t>Choose one of the following below:</a:t>
            </a:r>
          </a:p>
        </p:txBody>
      </p:sp>
      <p:sp>
        <p:nvSpPr>
          <p:cNvPr id="30" name="Rounded Rectangle 29"/>
          <p:cNvSpPr/>
          <p:nvPr/>
        </p:nvSpPr>
        <p:spPr>
          <a:xfrm>
            <a:off x="6758354" y="1295629"/>
            <a:ext cx="1658816" cy="499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English Studies 12</a:t>
            </a:r>
          </a:p>
        </p:txBody>
      </p:sp>
      <p:sp>
        <p:nvSpPr>
          <p:cNvPr id="31" name="Rounded Rectangle 30"/>
          <p:cNvSpPr/>
          <p:nvPr/>
        </p:nvSpPr>
        <p:spPr>
          <a:xfrm>
            <a:off x="6758354" y="2069780"/>
            <a:ext cx="1658816" cy="499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English First Peoples 12</a:t>
            </a:r>
          </a:p>
        </p:txBody>
      </p:sp>
      <p:sp>
        <p:nvSpPr>
          <p:cNvPr id="34" name="Rounded Rectangle 33"/>
          <p:cNvSpPr/>
          <p:nvPr/>
        </p:nvSpPr>
        <p:spPr>
          <a:xfrm>
            <a:off x="3534997" y="2716413"/>
            <a:ext cx="1848015" cy="976798"/>
          </a:xfrm>
          <a:prstGeom prst="roundRect">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a:solidFill>
                  <a:schemeClr val="tx1"/>
                </a:solidFill>
              </a:rPr>
              <a:t>ENGLISH 12</a:t>
            </a:r>
          </a:p>
          <a:p>
            <a:pPr algn="ctr"/>
            <a:r>
              <a:rPr lang="en-CA" sz="1400" b="1">
                <a:solidFill>
                  <a:schemeClr val="tx1"/>
                </a:solidFill>
              </a:rPr>
              <a:t>Elective Courses</a:t>
            </a:r>
          </a:p>
        </p:txBody>
      </p:sp>
      <p:sp>
        <p:nvSpPr>
          <p:cNvPr id="35" name="Rounded Rectangle 34"/>
          <p:cNvSpPr/>
          <p:nvPr/>
        </p:nvSpPr>
        <p:spPr>
          <a:xfrm>
            <a:off x="3398940" y="4581105"/>
            <a:ext cx="2380775" cy="52868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a:t>Creative Writing 12</a:t>
            </a:r>
            <a:endParaRPr lang="en-US"/>
          </a:p>
        </p:txBody>
      </p:sp>
      <p:sp>
        <p:nvSpPr>
          <p:cNvPr id="37" name="Rounded Rectangle 36"/>
          <p:cNvSpPr/>
          <p:nvPr/>
        </p:nvSpPr>
        <p:spPr>
          <a:xfrm>
            <a:off x="5845227" y="4588690"/>
            <a:ext cx="3136245" cy="5299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600"/>
              <a:t> Graphic Texts and New Media 12</a:t>
            </a:r>
            <a:endParaRPr lang="en-US" sz="1600">
              <a:ea typeface="Calibri" panose="020F0502020204030204"/>
              <a:cs typeface="Calibri"/>
            </a:endParaRPr>
          </a:p>
        </p:txBody>
      </p:sp>
      <p:sp>
        <p:nvSpPr>
          <p:cNvPr id="38" name="Right Arrow 37"/>
          <p:cNvSpPr/>
          <p:nvPr/>
        </p:nvSpPr>
        <p:spPr>
          <a:xfrm rot="5400000">
            <a:off x="3878322" y="4028377"/>
            <a:ext cx="704829" cy="258325"/>
          </a:xfrm>
          <a:prstGeom prst="rightArrow">
            <a:avLst>
              <a:gd name="adj1" fmla="val 5371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ight Arrow 38"/>
          <p:cNvSpPr/>
          <p:nvPr/>
        </p:nvSpPr>
        <p:spPr>
          <a:xfrm rot="1740000">
            <a:off x="4858542" y="4087942"/>
            <a:ext cx="1295094" cy="179947"/>
          </a:xfrm>
          <a:prstGeom prst="rightArrow">
            <a:avLst>
              <a:gd name="adj1" fmla="val 5371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3">
            <a:extLst>
              <a:ext uri="{FF2B5EF4-FFF2-40B4-BE49-F238E27FC236}">
                <a16:creationId xmlns:a16="http://schemas.microsoft.com/office/drawing/2014/main" id="{F989B3E9-43C7-406E-B89E-771397C2E836}"/>
              </a:ext>
            </a:extLst>
          </p:cNvPr>
          <p:cNvPicPr>
            <a:picLocks noChangeAspect="1"/>
          </p:cNvPicPr>
          <p:nvPr/>
        </p:nvPicPr>
        <p:blipFill>
          <a:blip r:embed="rId2"/>
          <a:stretch>
            <a:fillRect/>
          </a:stretch>
        </p:blipFill>
        <p:spPr>
          <a:xfrm>
            <a:off x="6795650" y="2681648"/>
            <a:ext cx="1389749" cy="1829672"/>
          </a:xfrm>
          <a:prstGeom prst="rect">
            <a:avLst/>
          </a:prstGeom>
        </p:spPr>
      </p:pic>
      <p:pic>
        <p:nvPicPr>
          <p:cNvPr id="4" name="Picture 4">
            <a:extLst>
              <a:ext uri="{FF2B5EF4-FFF2-40B4-BE49-F238E27FC236}">
                <a16:creationId xmlns:a16="http://schemas.microsoft.com/office/drawing/2014/main" id="{6EE84371-5597-4219-B641-08E38353A37B}"/>
              </a:ext>
            </a:extLst>
          </p:cNvPr>
          <p:cNvPicPr>
            <a:picLocks noChangeAspect="1"/>
          </p:cNvPicPr>
          <p:nvPr/>
        </p:nvPicPr>
        <p:blipFill>
          <a:blip r:embed="rId3"/>
          <a:stretch>
            <a:fillRect/>
          </a:stretch>
        </p:blipFill>
        <p:spPr>
          <a:xfrm>
            <a:off x="443597" y="5251817"/>
            <a:ext cx="1200672" cy="1580050"/>
          </a:xfrm>
          <a:prstGeom prst="rect">
            <a:avLst/>
          </a:prstGeom>
        </p:spPr>
      </p:pic>
      <p:pic>
        <p:nvPicPr>
          <p:cNvPr id="5" name="Picture 5">
            <a:extLst>
              <a:ext uri="{FF2B5EF4-FFF2-40B4-BE49-F238E27FC236}">
                <a16:creationId xmlns:a16="http://schemas.microsoft.com/office/drawing/2014/main" id="{ACEC9E3B-6E08-46E5-855E-6C891441A4E5}"/>
              </a:ext>
            </a:extLst>
          </p:cNvPr>
          <p:cNvPicPr>
            <a:picLocks noChangeAspect="1"/>
          </p:cNvPicPr>
          <p:nvPr/>
        </p:nvPicPr>
        <p:blipFill>
          <a:blip r:embed="rId4"/>
          <a:stretch>
            <a:fillRect/>
          </a:stretch>
        </p:blipFill>
        <p:spPr>
          <a:xfrm>
            <a:off x="2790855" y="5463316"/>
            <a:ext cx="1946452" cy="1300117"/>
          </a:xfrm>
          <a:prstGeom prst="rect">
            <a:avLst/>
          </a:prstGeom>
        </p:spPr>
      </p:pic>
      <p:pic>
        <p:nvPicPr>
          <p:cNvPr id="6" name="Picture 6" descr="A picture containing text, indoor, floor, lined&#10;&#10;Description automatically generated">
            <a:extLst>
              <a:ext uri="{FF2B5EF4-FFF2-40B4-BE49-F238E27FC236}">
                <a16:creationId xmlns:a16="http://schemas.microsoft.com/office/drawing/2014/main" id="{99E396AC-57AD-0374-648E-675FBAF00B77}"/>
              </a:ext>
            </a:extLst>
          </p:cNvPr>
          <p:cNvPicPr>
            <a:picLocks noChangeAspect="1"/>
          </p:cNvPicPr>
          <p:nvPr/>
        </p:nvPicPr>
        <p:blipFill>
          <a:blip r:embed="rId5"/>
          <a:stretch>
            <a:fillRect/>
          </a:stretch>
        </p:blipFill>
        <p:spPr>
          <a:xfrm>
            <a:off x="4913038" y="5463317"/>
            <a:ext cx="1946452" cy="1300117"/>
          </a:xfrm>
          <a:prstGeom prst="rect">
            <a:avLst/>
          </a:prstGeom>
        </p:spPr>
      </p:pic>
      <p:sp>
        <p:nvSpPr>
          <p:cNvPr id="7" name="Rounded Rectangle 23">
            <a:extLst>
              <a:ext uri="{FF2B5EF4-FFF2-40B4-BE49-F238E27FC236}">
                <a16:creationId xmlns:a16="http://schemas.microsoft.com/office/drawing/2014/main" id="{4973E7AA-5D6E-2CC6-CF84-2CC42352FD43}"/>
              </a:ext>
            </a:extLst>
          </p:cNvPr>
          <p:cNvSpPr/>
          <p:nvPr/>
        </p:nvSpPr>
        <p:spPr>
          <a:xfrm>
            <a:off x="382717" y="3271992"/>
            <a:ext cx="1712888" cy="478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600"/>
              <a:t>Composition</a:t>
            </a:r>
            <a:endParaRPr lang="en-US"/>
          </a:p>
        </p:txBody>
      </p:sp>
      <p:sp>
        <p:nvSpPr>
          <p:cNvPr id="8" name="Rounded Rectangle 20">
            <a:extLst>
              <a:ext uri="{FF2B5EF4-FFF2-40B4-BE49-F238E27FC236}">
                <a16:creationId xmlns:a16="http://schemas.microsoft.com/office/drawing/2014/main" id="{9E4BA6B1-CB85-AB61-A472-D032B270B941}"/>
              </a:ext>
            </a:extLst>
          </p:cNvPr>
          <p:cNvSpPr/>
          <p:nvPr/>
        </p:nvSpPr>
        <p:spPr>
          <a:xfrm>
            <a:off x="469941" y="3882262"/>
            <a:ext cx="1629508" cy="457200"/>
          </a:xfrm>
          <a:prstGeom prst="roundRect">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New Media</a:t>
            </a:r>
          </a:p>
        </p:txBody>
      </p:sp>
    </p:spTree>
  </p:cSld>
  <p:clrMapOvr>
    <a:masterClrMapping/>
  </p:clrMapOvr>
  <p:transition spd="slow" advTm="15678">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ChangeArrowheads="1"/>
          </p:cNvSpPr>
          <p:nvPr/>
        </p:nvSpPr>
        <p:spPr bwMode="auto">
          <a:xfrm>
            <a:off x="2268538" y="333375"/>
            <a:ext cx="4103687" cy="671513"/>
          </a:xfrm>
          <a:prstGeom prst="flowChartAlternateProcess">
            <a:avLst/>
          </a:prstGeom>
          <a:gradFill>
            <a:gsLst>
              <a:gs pos="100000">
                <a:schemeClr val="tx1"/>
              </a:gs>
              <a:gs pos="0">
                <a:srgbClr val="FF0000"/>
              </a:gs>
            </a:gsLst>
            <a:lin ang="5400000" scaled="0"/>
          </a:gradFill>
          <a:ln>
            <a:headEnd/>
            <a:tailEnd/>
          </a:ln>
        </p:spPr>
        <p:style>
          <a:lnRef idx="2">
            <a:schemeClr val="accent3"/>
          </a:lnRef>
          <a:fillRef idx="1">
            <a:schemeClr val="lt1"/>
          </a:fillRef>
          <a:effectRef idx="0">
            <a:schemeClr val="accent3"/>
          </a:effectRef>
          <a:fontRef idx="minor">
            <a:schemeClr val="dk1"/>
          </a:fontRef>
        </p:style>
        <p:txBody>
          <a:bodyPr/>
          <a:lstStyle/>
          <a:p>
            <a:pPr algn="ctr">
              <a:defRPr/>
            </a:pPr>
            <a:r>
              <a:rPr lang="en-US" sz="3200" b="1">
                <a:solidFill>
                  <a:schemeClr val="bg1"/>
                </a:solidFill>
                <a:latin typeface="Arial Black" pitchFamily="34" charset="0"/>
              </a:rPr>
              <a:t>Social Studies</a:t>
            </a:r>
          </a:p>
        </p:txBody>
      </p:sp>
      <p:sp>
        <p:nvSpPr>
          <p:cNvPr id="14339" name="AutoShape 3"/>
          <p:cNvSpPr>
            <a:spLocks noChangeArrowheads="1"/>
          </p:cNvSpPr>
          <p:nvPr/>
        </p:nvSpPr>
        <p:spPr bwMode="auto">
          <a:xfrm>
            <a:off x="5563969" y="1167038"/>
            <a:ext cx="3403401" cy="1030672"/>
          </a:xfrm>
          <a:prstGeom prst="flowChartProcess">
            <a:avLst/>
          </a:prstGeom>
          <a:gradFill>
            <a:gsLst>
              <a:gs pos="0">
                <a:srgbClr val="FF0000"/>
              </a:gs>
              <a:gs pos="100000">
                <a:schemeClr val="accent3">
                  <a:tint val="20000"/>
                  <a:satMod val="125000"/>
                </a:schemeClr>
              </a:gs>
            </a:gsLst>
          </a:gradFill>
          <a:ln>
            <a:headEnd/>
            <a:tailEnd/>
          </a:ln>
        </p:spPr>
        <p:style>
          <a:lnRef idx="1">
            <a:schemeClr val="accent3"/>
          </a:lnRef>
          <a:fillRef idx="2">
            <a:schemeClr val="accent3"/>
          </a:fillRef>
          <a:effectRef idx="1">
            <a:schemeClr val="accent3"/>
          </a:effectRef>
          <a:fontRef idx="minor">
            <a:schemeClr val="dk1"/>
          </a:fontRef>
        </p:style>
        <p:txBody>
          <a:bodyPr/>
          <a:lstStyle/>
          <a:p>
            <a:pPr algn="ctr">
              <a:defRPr/>
            </a:pPr>
            <a:r>
              <a:rPr lang="en-US" sz="1600" b="1">
                <a:solidFill>
                  <a:schemeClr val="tx1"/>
                </a:solidFill>
              </a:rPr>
              <a:t>Social Studies 9    </a:t>
            </a:r>
          </a:p>
          <a:p>
            <a:pPr algn="ctr">
              <a:defRPr/>
            </a:pPr>
            <a:r>
              <a:rPr lang="en-US" sz="1200">
                <a:solidFill>
                  <a:schemeClr val="tx1"/>
                </a:solidFill>
              </a:rPr>
              <a:t> Looking at cause &amp; consequences; continuity &amp; change: Age of Revolutions to WW I</a:t>
            </a:r>
          </a:p>
        </p:txBody>
      </p:sp>
      <p:sp>
        <p:nvSpPr>
          <p:cNvPr id="14340" name="AutoShape 4"/>
          <p:cNvSpPr>
            <a:spLocks noChangeArrowheads="1"/>
          </p:cNvSpPr>
          <p:nvPr/>
        </p:nvSpPr>
        <p:spPr bwMode="auto">
          <a:xfrm>
            <a:off x="3100160" y="2329896"/>
            <a:ext cx="3397461" cy="720725"/>
          </a:xfrm>
          <a:prstGeom prst="flowChartProcess">
            <a:avLst/>
          </a:prstGeom>
          <a:gradFill>
            <a:gsLst>
              <a:gs pos="0">
                <a:schemeClr val="accent1">
                  <a:lumMod val="40000"/>
                  <a:lumOff val="60000"/>
                </a:schemeClr>
              </a:gs>
              <a:gs pos="100000">
                <a:schemeClr val="bg1"/>
              </a:gs>
            </a:gsLst>
            <a:lin ang="5400000" scaled="0"/>
          </a:gradFill>
          <a:ln>
            <a:headEnd/>
            <a:tailEnd/>
          </a:ln>
        </p:spPr>
        <p:style>
          <a:lnRef idx="1">
            <a:schemeClr val="accent3"/>
          </a:lnRef>
          <a:fillRef idx="2">
            <a:schemeClr val="accent3"/>
          </a:fillRef>
          <a:effectRef idx="1">
            <a:schemeClr val="accent3"/>
          </a:effectRef>
          <a:fontRef idx="minor">
            <a:schemeClr val="dk1"/>
          </a:fontRef>
        </p:style>
        <p:txBody>
          <a:bodyPr/>
          <a:lstStyle/>
          <a:p>
            <a:pPr>
              <a:defRPr/>
            </a:pPr>
            <a:r>
              <a:rPr lang="en-US" b="1">
                <a:solidFill>
                  <a:schemeClr val="tx1"/>
                </a:solidFill>
              </a:rPr>
              <a:t>Social Studies 10</a:t>
            </a:r>
          </a:p>
          <a:p>
            <a:pPr>
              <a:defRPr/>
            </a:pPr>
            <a:r>
              <a:rPr lang="en-US" sz="1200">
                <a:solidFill>
                  <a:schemeClr val="tx1"/>
                </a:solidFill>
              </a:rPr>
              <a:t>Looking at events from a historical perspective &amp; ethical judgments: 20</a:t>
            </a:r>
            <a:r>
              <a:rPr lang="en-US" sz="1200" baseline="30000">
                <a:solidFill>
                  <a:schemeClr val="tx1"/>
                </a:solidFill>
              </a:rPr>
              <a:t>th</a:t>
            </a:r>
            <a:r>
              <a:rPr lang="en-US" sz="1200">
                <a:solidFill>
                  <a:schemeClr val="tx1"/>
                </a:solidFill>
              </a:rPr>
              <a:t> Century Canada &amp; beyond!</a:t>
            </a:r>
          </a:p>
        </p:txBody>
      </p:sp>
      <p:sp>
        <p:nvSpPr>
          <p:cNvPr id="14341" name="AutoShape 5"/>
          <p:cNvSpPr>
            <a:spLocks noChangeArrowheads="1"/>
          </p:cNvSpPr>
          <p:nvPr/>
        </p:nvSpPr>
        <p:spPr bwMode="auto">
          <a:xfrm>
            <a:off x="531918" y="3096430"/>
            <a:ext cx="2392363" cy="460420"/>
          </a:xfrm>
          <a:prstGeom prst="flowChartProcess">
            <a:avLst/>
          </a:prstGeom>
          <a:gradFill>
            <a:gsLst>
              <a:gs pos="0">
                <a:schemeClr val="accent1">
                  <a:lumMod val="40000"/>
                  <a:lumOff val="60000"/>
                </a:schemeClr>
              </a:gs>
              <a:gs pos="100000">
                <a:schemeClr val="bg1"/>
              </a:gs>
            </a:gsLst>
            <a:lin ang="5400000" scaled="0"/>
          </a:gradFill>
          <a:ln>
            <a:noFill/>
            <a:headEnd/>
            <a:tailEnd/>
          </a:ln>
        </p:spPr>
        <p:style>
          <a:lnRef idx="1">
            <a:schemeClr val="accent3"/>
          </a:lnRef>
          <a:fillRef idx="3">
            <a:schemeClr val="accent3"/>
          </a:fillRef>
          <a:effectRef idx="2">
            <a:schemeClr val="accent3"/>
          </a:effectRef>
          <a:fontRef idx="minor">
            <a:schemeClr val="lt1"/>
          </a:fontRef>
        </p:style>
        <p:txBody>
          <a:bodyPr/>
          <a:lstStyle/>
          <a:p>
            <a:pPr algn="ctr">
              <a:defRPr/>
            </a:pPr>
            <a:r>
              <a:rPr lang="en-US">
                <a:solidFill>
                  <a:schemeClr val="bg1"/>
                </a:solidFill>
              </a:rPr>
              <a:t> </a:t>
            </a:r>
            <a:r>
              <a:rPr lang="en-US" b="1">
                <a:solidFill>
                  <a:schemeClr val="tx1"/>
                </a:solidFill>
              </a:rPr>
              <a:t>Contemporary Indigenous Studies  12</a:t>
            </a:r>
            <a:endParaRPr lang="en-US" sz="1400" b="1">
              <a:solidFill>
                <a:schemeClr val="tx1"/>
              </a:solidFill>
            </a:endParaRPr>
          </a:p>
        </p:txBody>
      </p:sp>
      <p:sp>
        <p:nvSpPr>
          <p:cNvPr id="14342" name="AutoShape 6"/>
          <p:cNvSpPr>
            <a:spLocks noChangeArrowheads="1"/>
          </p:cNvSpPr>
          <p:nvPr/>
        </p:nvSpPr>
        <p:spPr bwMode="auto">
          <a:xfrm>
            <a:off x="527743" y="4001828"/>
            <a:ext cx="1740795" cy="972197"/>
          </a:xfrm>
          <a:prstGeom prst="flowChartProcess">
            <a:avLst/>
          </a:prstGeom>
          <a:gradFill>
            <a:gsLst>
              <a:gs pos="0">
                <a:schemeClr val="accent1">
                  <a:lumMod val="40000"/>
                  <a:lumOff val="60000"/>
                </a:schemeClr>
              </a:gs>
              <a:gs pos="100000">
                <a:schemeClr val="bg1"/>
              </a:gs>
            </a:gsLst>
            <a:lin ang="5400000" scaled="0"/>
          </a:gradFill>
          <a:ln w="12700">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20th C. World History 12 </a:t>
            </a:r>
          </a:p>
        </p:txBody>
      </p:sp>
      <p:sp>
        <p:nvSpPr>
          <p:cNvPr id="14344" name="AutoShape 8"/>
          <p:cNvSpPr>
            <a:spLocks noChangeArrowheads="1"/>
          </p:cNvSpPr>
          <p:nvPr/>
        </p:nvSpPr>
        <p:spPr bwMode="auto">
          <a:xfrm>
            <a:off x="2728306" y="5130137"/>
            <a:ext cx="1564879" cy="648741"/>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defRPr/>
            </a:pPr>
            <a:r>
              <a:rPr lang="en-US" b="1">
                <a:solidFill>
                  <a:schemeClr val="tx1"/>
                </a:solidFill>
              </a:rPr>
              <a:t>Geography 12</a:t>
            </a:r>
          </a:p>
          <a:p>
            <a:pPr algn="ctr">
              <a:defRPr/>
            </a:pPr>
            <a:endParaRPr lang="en-US">
              <a:solidFill>
                <a:schemeClr val="bg1"/>
              </a:solidFill>
            </a:endParaRPr>
          </a:p>
        </p:txBody>
      </p:sp>
      <p:sp>
        <p:nvSpPr>
          <p:cNvPr id="14345" name="AutoShape 9"/>
          <p:cNvSpPr>
            <a:spLocks noChangeArrowheads="1"/>
          </p:cNvSpPr>
          <p:nvPr/>
        </p:nvSpPr>
        <p:spPr bwMode="auto">
          <a:xfrm>
            <a:off x="5897212" y="5130137"/>
            <a:ext cx="1443037" cy="673100"/>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Philosophy </a:t>
            </a:r>
          </a:p>
          <a:p>
            <a:pPr algn="ctr">
              <a:defRPr/>
            </a:pPr>
            <a:r>
              <a:rPr lang="en-US" b="1">
                <a:solidFill>
                  <a:schemeClr val="tx1"/>
                </a:solidFill>
              </a:rPr>
              <a:t>12</a:t>
            </a:r>
            <a:endParaRPr lang="en-US" b="1">
              <a:solidFill>
                <a:schemeClr val="tx1"/>
              </a:solidFill>
              <a:ea typeface="Calibri"/>
              <a:cs typeface="Calibri"/>
            </a:endParaRPr>
          </a:p>
        </p:txBody>
      </p:sp>
      <p:sp>
        <p:nvSpPr>
          <p:cNvPr id="14346" name="AutoShape 10"/>
          <p:cNvSpPr>
            <a:spLocks noChangeArrowheads="1"/>
          </p:cNvSpPr>
          <p:nvPr/>
        </p:nvSpPr>
        <p:spPr bwMode="auto">
          <a:xfrm>
            <a:off x="4750991" y="5163307"/>
            <a:ext cx="1052910" cy="578420"/>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lgn="ctr">
              <a:defRPr/>
            </a:pPr>
            <a:r>
              <a:rPr lang="en-US" b="1">
                <a:solidFill>
                  <a:schemeClr val="tx1"/>
                </a:solidFill>
              </a:rPr>
              <a:t>Law 12</a:t>
            </a:r>
          </a:p>
        </p:txBody>
      </p:sp>
      <p:sp>
        <p:nvSpPr>
          <p:cNvPr id="14359" name="AutoShape 10"/>
          <p:cNvSpPr>
            <a:spLocks noChangeArrowheads="1"/>
          </p:cNvSpPr>
          <p:nvPr/>
        </p:nvSpPr>
        <p:spPr bwMode="auto">
          <a:xfrm>
            <a:off x="7549394" y="5078487"/>
            <a:ext cx="1357312" cy="660016"/>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Social </a:t>
            </a:r>
          </a:p>
          <a:p>
            <a:pPr algn="ctr">
              <a:defRPr/>
            </a:pPr>
            <a:r>
              <a:rPr lang="en-US" b="1">
                <a:solidFill>
                  <a:schemeClr val="tx1"/>
                </a:solidFill>
              </a:rPr>
              <a:t>Justice 12</a:t>
            </a:r>
            <a:endParaRPr lang="en-US" b="1">
              <a:solidFill>
                <a:schemeClr val="tx1"/>
              </a:solidFill>
              <a:ea typeface="Calibri"/>
              <a:cs typeface="Calibri"/>
            </a:endParaRPr>
          </a:p>
        </p:txBody>
      </p:sp>
      <p:sp>
        <p:nvSpPr>
          <p:cNvPr id="27" name="Down Arrow 26"/>
          <p:cNvSpPr/>
          <p:nvPr/>
        </p:nvSpPr>
        <p:spPr>
          <a:xfrm rot="3060000">
            <a:off x="5155917" y="1779247"/>
            <a:ext cx="360462" cy="727861"/>
          </a:xfrm>
          <a:prstGeom prst="downArrow">
            <a:avLst>
              <a:gd name="adj1" fmla="val 50000"/>
              <a:gd name="adj2" fmla="val 55241"/>
            </a:avLst>
          </a:prstGeom>
          <a:gradFill>
            <a:gsLst>
              <a:gs pos="100000">
                <a:schemeClr val="tx1"/>
              </a:gs>
              <a:gs pos="0">
                <a:srgbClr val="5A77A9"/>
              </a:gs>
            </a:gsLst>
            <a:lin ang="5400000" scaled="0"/>
          </a:gra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29" name="AutoShape 3"/>
          <p:cNvSpPr>
            <a:spLocks noChangeArrowheads="1"/>
          </p:cNvSpPr>
          <p:nvPr/>
        </p:nvSpPr>
        <p:spPr bwMode="auto">
          <a:xfrm>
            <a:off x="358709" y="1251622"/>
            <a:ext cx="3491983" cy="926477"/>
          </a:xfrm>
          <a:prstGeom prst="flowChartProcess">
            <a:avLst/>
          </a:prstGeom>
          <a:gradFill>
            <a:gsLst>
              <a:gs pos="0">
                <a:srgbClr val="FF0000"/>
              </a:gs>
              <a:gs pos="100000">
                <a:schemeClr val="accent3">
                  <a:tint val="20000"/>
                  <a:satMod val="125000"/>
                </a:schemeClr>
              </a:gs>
            </a:gsLst>
          </a:gradFill>
          <a:ln>
            <a:headEnd/>
            <a:tailEnd/>
          </a:ln>
        </p:spPr>
        <p:style>
          <a:lnRef idx="1">
            <a:schemeClr val="accent3"/>
          </a:lnRef>
          <a:fillRef idx="2">
            <a:schemeClr val="accent3"/>
          </a:fillRef>
          <a:effectRef idx="1">
            <a:schemeClr val="accent3"/>
          </a:effectRef>
          <a:fontRef idx="minor">
            <a:schemeClr val="dk1"/>
          </a:fontRef>
        </p:style>
        <p:txBody>
          <a:bodyPr/>
          <a:lstStyle/>
          <a:p>
            <a:pPr algn="ctr">
              <a:defRPr/>
            </a:pPr>
            <a:r>
              <a:rPr lang="en-US" sz="1600" b="1">
                <a:solidFill>
                  <a:schemeClr val="tx1"/>
                </a:solidFill>
              </a:rPr>
              <a:t>Social Studies 8</a:t>
            </a:r>
          </a:p>
          <a:p>
            <a:pPr algn="ctr">
              <a:defRPr/>
            </a:pPr>
            <a:r>
              <a:rPr lang="en-US" sz="1200">
                <a:solidFill>
                  <a:schemeClr val="tx1"/>
                </a:solidFill>
              </a:rPr>
              <a:t> Looking at the </a:t>
            </a:r>
            <a:r>
              <a:rPr lang="en-US" sz="1200" err="1">
                <a:solidFill>
                  <a:schemeClr val="tx1"/>
                </a:solidFill>
              </a:rPr>
              <a:t>historcial</a:t>
            </a:r>
            <a:r>
              <a:rPr lang="en-US" sz="1200">
                <a:solidFill>
                  <a:schemeClr val="tx1"/>
                </a:solidFill>
              </a:rPr>
              <a:t> significance on how specific events relate to Canada: from Medieval Europe to studying indigenous cultures in Canada</a:t>
            </a:r>
          </a:p>
        </p:txBody>
      </p:sp>
      <p:sp>
        <p:nvSpPr>
          <p:cNvPr id="30" name="Down Arrow 29"/>
          <p:cNvSpPr/>
          <p:nvPr/>
        </p:nvSpPr>
        <p:spPr>
          <a:xfrm rot="16200000">
            <a:off x="4647666" y="807484"/>
            <a:ext cx="354569" cy="1393627"/>
          </a:xfrm>
          <a:prstGeom prst="downArrow">
            <a:avLst>
              <a:gd name="adj1" fmla="val 50000"/>
              <a:gd name="adj2" fmla="val 55241"/>
            </a:avLst>
          </a:prstGeom>
          <a:gradFill>
            <a:gsLst>
              <a:gs pos="100000">
                <a:schemeClr val="tx1"/>
              </a:gs>
              <a:gs pos="0">
                <a:srgbClr val="5A77A9"/>
              </a:gs>
            </a:gsLst>
            <a:lin ang="5400000" scaled="0"/>
          </a:gra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8" name="AutoShape 5">
            <a:extLst>
              <a:ext uri="{FF2B5EF4-FFF2-40B4-BE49-F238E27FC236}">
                <a16:creationId xmlns:a16="http://schemas.microsoft.com/office/drawing/2014/main" id="{676D97F0-8FD8-4CB9-BE23-B97C607BC326}"/>
              </a:ext>
            </a:extLst>
          </p:cNvPr>
          <p:cNvSpPr>
            <a:spLocks noChangeArrowheads="1"/>
          </p:cNvSpPr>
          <p:nvPr/>
        </p:nvSpPr>
        <p:spPr bwMode="auto">
          <a:xfrm>
            <a:off x="6424325" y="4256930"/>
            <a:ext cx="2392363" cy="460420"/>
          </a:xfrm>
          <a:prstGeom prst="flowChartProcess">
            <a:avLst/>
          </a:prstGeom>
          <a:gradFill>
            <a:gsLst>
              <a:gs pos="0">
                <a:schemeClr val="accent1">
                  <a:lumMod val="40000"/>
                  <a:lumOff val="60000"/>
                </a:schemeClr>
              </a:gs>
              <a:gs pos="100000">
                <a:schemeClr val="bg1"/>
              </a:gs>
            </a:gsLst>
            <a:lin ang="5400000" scaled="0"/>
          </a:gradFill>
          <a:ln>
            <a:noFill/>
            <a:headEnd/>
            <a:tailEnd/>
          </a:ln>
        </p:spPr>
        <p:style>
          <a:lnRef idx="1">
            <a:schemeClr val="accent3"/>
          </a:lnRef>
          <a:fillRef idx="3">
            <a:schemeClr val="accent3"/>
          </a:fillRef>
          <a:effectRef idx="2">
            <a:schemeClr val="accent3"/>
          </a:effectRef>
          <a:fontRef idx="minor">
            <a:schemeClr val="lt1"/>
          </a:fontRef>
        </p:style>
        <p:txBody>
          <a:bodyPr lIns="91440" tIns="45720" rIns="91440" bIns="45720" anchor="t"/>
          <a:lstStyle/>
          <a:p>
            <a:pPr algn="ctr">
              <a:defRPr/>
            </a:pPr>
            <a:r>
              <a:rPr lang="en-US" b="1">
                <a:solidFill>
                  <a:schemeClr val="tx1"/>
                </a:solidFill>
              </a:rPr>
              <a:t>Economic Theory 12</a:t>
            </a:r>
            <a:endParaRPr lang="en-US" b="1">
              <a:solidFill>
                <a:schemeClr val="tx1"/>
              </a:solidFill>
              <a:cs typeface="Calibri"/>
            </a:endParaRPr>
          </a:p>
        </p:txBody>
      </p:sp>
      <p:pic>
        <p:nvPicPr>
          <p:cNvPr id="2" name="Picture 4">
            <a:extLst>
              <a:ext uri="{FF2B5EF4-FFF2-40B4-BE49-F238E27FC236}">
                <a16:creationId xmlns:a16="http://schemas.microsoft.com/office/drawing/2014/main" id="{E48CE32C-3AD0-46B9-B9CA-67AA58E283B1}"/>
              </a:ext>
            </a:extLst>
          </p:cNvPr>
          <p:cNvPicPr>
            <a:picLocks noChangeAspect="1"/>
          </p:cNvPicPr>
          <p:nvPr/>
        </p:nvPicPr>
        <p:blipFill>
          <a:blip r:embed="rId3"/>
          <a:stretch>
            <a:fillRect/>
          </a:stretch>
        </p:blipFill>
        <p:spPr>
          <a:xfrm>
            <a:off x="3439024" y="3156142"/>
            <a:ext cx="2457450" cy="1838325"/>
          </a:xfrm>
          <a:prstGeom prst="rect">
            <a:avLst/>
          </a:prstGeom>
        </p:spPr>
      </p:pic>
      <p:pic>
        <p:nvPicPr>
          <p:cNvPr id="4" name="Picture 4" descr="A group of people posing for a photo&#10;&#10;Description automatically generated">
            <a:extLst>
              <a:ext uri="{FF2B5EF4-FFF2-40B4-BE49-F238E27FC236}">
                <a16:creationId xmlns:a16="http://schemas.microsoft.com/office/drawing/2014/main" id="{2330941F-4BC7-9CF7-2F5B-F5005F36B65B}"/>
              </a:ext>
            </a:extLst>
          </p:cNvPr>
          <p:cNvPicPr>
            <a:picLocks noChangeAspect="1"/>
          </p:cNvPicPr>
          <p:nvPr/>
        </p:nvPicPr>
        <p:blipFill>
          <a:blip r:embed="rId4"/>
          <a:stretch>
            <a:fillRect/>
          </a:stretch>
        </p:blipFill>
        <p:spPr>
          <a:xfrm>
            <a:off x="7059746" y="5739357"/>
            <a:ext cx="1380537" cy="1029819"/>
          </a:xfrm>
          <a:prstGeom prst="rect">
            <a:avLst/>
          </a:prstGeom>
        </p:spPr>
      </p:pic>
      <p:pic>
        <p:nvPicPr>
          <p:cNvPr id="5" name="Picture 5">
            <a:extLst>
              <a:ext uri="{FF2B5EF4-FFF2-40B4-BE49-F238E27FC236}">
                <a16:creationId xmlns:a16="http://schemas.microsoft.com/office/drawing/2014/main" id="{D3825339-1B48-A2C0-E2A1-959C3FCD68F4}"/>
              </a:ext>
            </a:extLst>
          </p:cNvPr>
          <p:cNvPicPr>
            <a:picLocks noChangeAspect="1"/>
          </p:cNvPicPr>
          <p:nvPr/>
        </p:nvPicPr>
        <p:blipFill>
          <a:blip r:embed="rId5"/>
          <a:stretch>
            <a:fillRect/>
          </a:stretch>
        </p:blipFill>
        <p:spPr>
          <a:xfrm>
            <a:off x="3800109" y="5694681"/>
            <a:ext cx="1477337" cy="1119172"/>
          </a:xfrm>
          <a:prstGeom prst="rect">
            <a:avLst/>
          </a:prstGeom>
        </p:spPr>
      </p:pic>
      <p:pic>
        <p:nvPicPr>
          <p:cNvPr id="6" name="Picture 6">
            <a:extLst>
              <a:ext uri="{FF2B5EF4-FFF2-40B4-BE49-F238E27FC236}">
                <a16:creationId xmlns:a16="http://schemas.microsoft.com/office/drawing/2014/main" id="{7D2EF5EA-B3BA-B178-4508-54638D145AA9}"/>
              </a:ext>
            </a:extLst>
          </p:cNvPr>
          <p:cNvPicPr>
            <a:picLocks noChangeAspect="1"/>
          </p:cNvPicPr>
          <p:nvPr/>
        </p:nvPicPr>
        <p:blipFill>
          <a:blip r:embed="rId6"/>
          <a:stretch>
            <a:fillRect/>
          </a:stretch>
        </p:blipFill>
        <p:spPr>
          <a:xfrm>
            <a:off x="917787" y="5694681"/>
            <a:ext cx="1350751" cy="1000033"/>
          </a:xfrm>
          <a:prstGeom prst="rect">
            <a:avLst/>
          </a:prstGeom>
        </p:spPr>
      </p:pic>
      <p:sp>
        <p:nvSpPr>
          <p:cNvPr id="7" name="AutoShape 8">
            <a:extLst>
              <a:ext uri="{FF2B5EF4-FFF2-40B4-BE49-F238E27FC236}">
                <a16:creationId xmlns:a16="http://schemas.microsoft.com/office/drawing/2014/main" id="{F6024757-345E-A816-A961-3A647D8C14DF}"/>
              </a:ext>
            </a:extLst>
          </p:cNvPr>
          <p:cNvSpPr>
            <a:spLocks noChangeArrowheads="1"/>
          </p:cNvSpPr>
          <p:nvPr/>
        </p:nvSpPr>
        <p:spPr bwMode="auto">
          <a:xfrm>
            <a:off x="529141" y="2350376"/>
            <a:ext cx="2054736" cy="648741"/>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defRPr/>
            </a:pPr>
            <a:r>
              <a:rPr lang="en-US" b="1">
                <a:solidFill>
                  <a:schemeClr val="tx1"/>
                </a:solidFill>
              </a:rPr>
              <a:t>SS 11 Explorations - WW2 Through Film </a:t>
            </a:r>
            <a:endParaRPr lang="en-US" b="1">
              <a:solidFill>
                <a:schemeClr val="tx1"/>
              </a:solidFill>
              <a:ea typeface="Calibri"/>
              <a:cs typeface="Calibri"/>
            </a:endParaRPr>
          </a:p>
          <a:p>
            <a:pPr algn="ctr">
              <a:defRPr/>
            </a:pPr>
            <a:endParaRPr lang="en-US">
              <a:solidFill>
                <a:schemeClr val="bg1"/>
              </a:solidFill>
            </a:endParaRPr>
          </a:p>
        </p:txBody>
      </p:sp>
      <p:sp>
        <p:nvSpPr>
          <p:cNvPr id="8" name="AutoShape 8">
            <a:extLst>
              <a:ext uri="{FF2B5EF4-FFF2-40B4-BE49-F238E27FC236}">
                <a16:creationId xmlns:a16="http://schemas.microsoft.com/office/drawing/2014/main" id="{D4AA2B57-D251-30BF-3F41-D346A7EE1398}"/>
              </a:ext>
            </a:extLst>
          </p:cNvPr>
          <p:cNvSpPr>
            <a:spLocks noChangeArrowheads="1"/>
          </p:cNvSpPr>
          <p:nvPr/>
        </p:nvSpPr>
        <p:spPr bwMode="auto">
          <a:xfrm>
            <a:off x="549629" y="4993229"/>
            <a:ext cx="1736596" cy="648741"/>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defRPr/>
            </a:pPr>
            <a:r>
              <a:rPr lang="en-US" b="1">
                <a:solidFill>
                  <a:schemeClr val="tx1"/>
                </a:solidFill>
              </a:rPr>
              <a:t>Comparative Cultures 12</a:t>
            </a:r>
            <a:endParaRPr lang="en-US">
              <a:solidFill>
                <a:schemeClr val="tx1"/>
              </a:solidFill>
            </a:endParaRPr>
          </a:p>
          <a:p>
            <a:pPr algn="ctr">
              <a:defRPr/>
            </a:pPr>
            <a:endParaRPr lang="en-US">
              <a:solidFill>
                <a:schemeClr val="bg1"/>
              </a:solidFill>
            </a:endParaRPr>
          </a:p>
        </p:txBody>
      </p:sp>
      <p:sp>
        <p:nvSpPr>
          <p:cNvPr id="9" name="AutoShape 8">
            <a:extLst>
              <a:ext uri="{FF2B5EF4-FFF2-40B4-BE49-F238E27FC236}">
                <a16:creationId xmlns:a16="http://schemas.microsoft.com/office/drawing/2014/main" id="{C7047240-EBAF-9556-25C9-21295C95D4DB}"/>
              </a:ext>
            </a:extLst>
          </p:cNvPr>
          <p:cNvSpPr>
            <a:spLocks noChangeArrowheads="1"/>
          </p:cNvSpPr>
          <p:nvPr/>
        </p:nvSpPr>
        <p:spPr bwMode="auto">
          <a:xfrm>
            <a:off x="6024902" y="3182242"/>
            <a:ext cx="2924127" cy="752649"/>
          </a:xfrm>
          <a:prstGeom prst="flowChartProcess">
            <a:avLst/>
          </a:prstGeom>
          <a:solidFill>
            <a:srgbClr val="FFFF00"/>
          </a:soli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defRPr/>
            </a:pPr>
            <a:r>
              <a:rPr lang="en-US" b="1">
                <a:solidFill>
                  <a:schemeClr val="tx1"/>
                </a:solidFill>
              </a:rPr>
              <a:t>Social Dynamics in Table Top Role Playing Games 12</a:t>
            </a:r>
          </a:p>
          <a:p>
            <a:pPr algn="ctr">
              <a:defRPr/>
            </a:pPr>
            <a:endParaRPr lang="en-US">
              <a:solidFill>
                <a:schemeClr val="bg1"/>
              </a:solidFill>
            </a:endParaRPr>
          </a:p>
        </p:txBody>
      </p:sp>
      <p:sp>
        <p:nvSpPr>
          <p:cNvPr id="10" name="AutoShape 9">
            <a:extLst>
              <a:ext uri="{FF2B5EF4-FFF2-40B4-BE49-F238E27FC236}">
                <a16:creationId xmlns:a16="http://schemas.microsoft.com/office/drawing/2014/main" id="{5076632C-8C7E-D378-07AD-3460F9DD6005}"/>
              </a:ext>
            </a:extLst>
          </p:cNvPr>
          <p:cNvSpPr>
            <a:spLocks noChangeArrowheads="1"/>
          </p:cNvSpPr>
          <p:nvPr/>
        </p:nvSpPr>
        <p:spPr bwMode="auto">
          <a:xfrm>
            <a:off x="6828038" y="2344501"/>
            <a:ext cx="2086402" cy="700477"/>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SS 11 Explorations - Black Studies</a:t>
            </a:r>
            <a:endParaRPr lang="en-US" b="1" err="1">
              <a:solidFill>
                <a:schemeClr val="tx1"/>
              </a:solidFill>
              <a:ea typeface="Calibri"/>
              <a:cs typeface="Calibri"/>
            </a:endParaRPr>
          </a:p>
          <a:p>
            <a:pPr algn="ctr">
              <a:defRPr/>
            </a:pPr>
            <a:endParaRPr lang="en-US" b="1">
              <a:solidFill>
                <a:schemeClr val="tx1"/>
              </a:solidFill>
              <a:ea typeface="Calibri"/>
              <a:cs typeface="Calibri"/>
            </a:endParaRPr>
          </a:p>
        </p:txBody>
      </p:sp>
    </p:spTree>
  </p:cSld>
  <p:clrMapOvr>
    <a:masterClrMapping/>
  </p:clrMapOvr>
  <p:transition advTm="24991">
    <p:random/>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bc635b-5cd5-45b3-b285-d748c0b4574e" xsi:nil="true"/>
    <lcf76f155ced4ddcb4097134ff3c332f xmlns="edc88af4-8348-4132-afc7-b0c158170d36">
      <Terms xmlns="http://schemas.microsoft.com/office/infopath/2007/PartnerControls"/>
    </lcf76f155ced4ddcb4097134ff3c332f>
    <SharedWithUsers xmlns="93bc635b-5cd5-45b3-b285-d748c0b4574e">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9E28734FB2774DB0EEE4DB555D0953" ma:contentTypeVersion="17" ma:contentTypeDescription="Create a new document." ma:contentTypeScope="" ma:versionID="28bed4f2cd6f9cadaa8dd6af090eb7e8">
  <xsd:schema xmlns:xsd="http://www.w3.org/2001/XMLSchema" xmlns:xs="http://www.w3.org/2001/XMLSchema" xmlns:p="http://schemas.microsoft.com/office/2006/metadata/properties" xmlns:ns2="edc88af4-8348-4132-afc7-b0c158170d36" xmlns:ns3="93bc635b-5cd5-45b3-b285-d748c0b4574e" targetNamespace="http://schemas.microsoft.com/office/2006/metadata/properties" ma:root="true" ma:fieldsID="6a54d5c01ea1fd4311fdca07963c7886" ns2:_="" ns3:_="">
    <xsd:import namespace="edc88af4-8348-4132-afc7-b0c158170d36"/>
    <xsd:import namespace="93bc635b-5cd5-45b3-b285-d748c0b457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88af4-8348-4132-afc7-b0c158170d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bc635b-5cd5-45b3-b285-d748c0b457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9879a07-f749-4289-b0f9-d07e09814526}" ma:internalName="TaxCatchAll" ma:showField="CatchAllData" ma:web="93bc635b-5cd5-45b3-b285-d748c0b457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1A1F39-6F11-4D2D-B26B-F7938EFD6305}">
  <ds:schemaRefs>
    <ds:schemaRef ds:uri="http://schemas.microsoft.com/office/2006/documentManagement/types"/>
    <ds:schemaRef ds:uri="http://schemas.openxmlformats.org/package/2006/metadata/core-properties"/>
    <ds:schemaRef ds:uri="http://purl.org/dc/elements/1.1/"/>
    <ds:schemaRef ds:uri="edc88af4-8348-4132-afc7-b0c158170d36"/>
    <ds:schemaRef ds:uri="http://purl.org/dc/dcmitype/"/>
    <ds:schemaRef ds:uri="http://purl.org/dc/terms/"/>
    <ds:schemaRef ds:uri="93bc635b-5cd5-45b3-b285-d748c0b4574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6968C03-4D42-4EE5-885C-1025B6824C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c88af4-8348-4132-afc7-b0c158170d36"/>
    <ds:schemaRef ds:uri="93bc635b-5cd5-45b3-b285-d748c0b457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3E25DB-736E-4DAC-81A3-9511FC4780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2907</Words>
  <Application>Microsoft Office PowerPoint</Application>
  <PresentationFormat>On-screen Show (4:3)</PresentationFormat>
  <Paragraphs>506</Paragraphs>
  <Slides>48</Slides>
  <Notes>10</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48</vt:i4>
      </vt:variant>
    </vt:vector>
  </HeadingPairs>
  <TitlesOfParts>
    <vt:vector size="69" baseType="lpstr">
      <vt:lpstr>Arial</vt:lpstr>
      <vt:lpstr>Arial Black</vt:lpstr>
      <vt:lpstr>Arial,Sans-Serif</vt:lpstr>
      <vt:lpstr>Calibri</vt:lpstr>
      <vt:lpstr>Calibri Light</vt:lpstr>
      <vt:lpstr>Century Gothic</vt:lpstr>
      <vt:lpstr>Courier New</vt:lpstr>
      <vt:lpstr>Garamond</vt:lpstr>
      <vt:lpstr>MS Shell Dlg 2</vt:lpstr>
      <vt:lpstr>Rockwell</vt:lpstr>
      <vt:lpstr>Times New Roman</vt:lpstr>
      <vt:lpstr>TRACY</vt:lpstr>
      <vt:lpstr>Wingdings</vt:lpstr>
      <vt:lpstr>Wingdings 3</vt:lpstr>
      <vt:lpstr>1_Office Theme</vt:lpstr>
      <vt:lpstr>Madison</vt:lpstr>
      <vt:lpstr>Office 2013 - 2022 Theme</vt:lpstr>
      <vt:lpstr>Vapor Trail</vt:lpstr>
      <vt:lpstr>Office Theme</vt:lpstr>
      <vt:lpstr>office theme</vt:lpstr>
      <vt:lpstr>Office Theme</vt:lpstr>
      <vt:lpstr>PowerPoint Presentation</vt:lpstr>
      <vt:lpstr>Land Acknowledgement </vt:lpstr>
      <vt:lpstr>Welcome to Course Selection!  </vt:lpstr>
      <vt:lpstr>Important information</vt:lpstr>
      <vt:lpstr>PowerPoint Presentation</vt:lpstr>
      <vt:lpstr>PowerPoint Presentation</vt:lpstr>
      <vt:lpstr>L’immersion française (11, 12)</vt:lpstr>
      <vt:lpstr>PowerPoint Presentation</vt:lpstr>
      <vt:lpstr>PowerPoint Presentation</vt:lpstr>
      <vt:lpstr>Comparative Cultures 12</vt:lpstr>
      <vt:lpstr>Social Dynamics in Table Top Role Playing Games (BAA)  - HYBRID</vt:lpstr>
      <vt:lpstr>Math Pathways</vt:lpstr>
      <vt:lpstr>Science Course Options</vt:lpstr>
      <vt:lpstr>PowerPoint Presentation</vt:lpstr>
      <vt:lpstr>HYBRID LEARNING – OPTIONS AND KEY POINTS</vt:lpstr>
      <vt:lpstr>PowerPoint Presentation</vt:lpstr>
      <vt:lpstr>PowerPoint Presentation</vt:lpstr>
      <vt:lpstr>PowerPoint Presentation</vt:lpstr>
      <vt:lpstr>PowerPoint Presentation</vt:lpstr>
      <vt:lpstr>PowerPoint Presentation</vt:lpstr>
      <vt:lpstr>PowerPoint Presentation</vt:lpstr>
      <vt:lpstr>Psychology 11– Peer Counselling 11</vt:lpstr>
      <vt:lpstr>LEAP</vt:lpstr>
      <vt:lpstr>SENIOR PROGRAM CREDITS</vt:lpstr>
      <vt:lpstr>POTENTIAL FIELD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EDUCATION ELECTIVE COMPARISON</vt:lpstr>
      <vt:lpstr>PowerPoint Presentation</vt:lpstr>
      <vt:lpstr>PowerPoint Presentation</vt:lpstr>
      <vt:lpstr>Peer Tutoring</vt:lpstr>
      <vt:lpstr>PowerPoint Presentation</vt:lpstr>
      <vt:lpstr>District Partnership Programs</vt:lpstr>
      <vt:lpstr>Resources</vt:lpstr>
      <vt:lpstr>PowerPoint Presentation</vt:lpstr>
      <vt:lpstr>PowerPoint Presentation</vt:lpstr>
      <vt:lpstr>PowerPoint Presentation</vt:lpstr>
      <vt:lpstr>PowerPoint Presentation</vt:lpstr>
      <vt:lpstr>COUNSELLOR NOTES</vt:lpstr>
      <vt:lpstr>PowerPoint Presentation</vt:lpstr>
      <vt:lpstr>Questions?</vt:lpstr>
    </vt:vector>
  </TitlesOfParts>
  <Company>SD43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RButler</dc:creator>
  <cp:lastModifiedBy>Gillian Wilmot</cp:lastModifiedBy>
  <cp:revision>120</cp:revision>
  <cp:lastPrinted>2000-02-21T21:13:59Z</cp:lastPrinted>
  <dcterms:created xsi:type="dcterms:W3CDTF">2000-02-21T20:04:10Z</dcterms:created>
  <dcterms:modified xsi:type="dcterms:W3CDTF">2026-01-16T22:32:40Z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ContentTypeId">
    <vt:lpwstr>0x010100049E28734FB2774DB0EEE4DB555D0953</vt:lpwstr>
  </property>
</Properties>
</file>