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5170" r:id="rId4"/>
  </p:sldMasterIdLst>
  <p:notesMasterIdLst>
    <p:notesMasterId r:id="rId45"/>
  </p:notesMasterIdLst>
  <p:handoutMasterIdLst>
    <p:handoutMasterId r:id="rId46"/>
  </p:handoutMasterIdLst>
  <p:sldIdLst>
    <p:sldId id="680" r:id="rId5"/>
    <p:sldId id="703" r:id="rId6"/>
    <p:sldId id="697" r:id="rId7"/>
    <p:sldId id="708" r:id="rId8"/>
    <p:sldId id="704" r:id="rId9"/>
    <p:sldId id="705" r:id="rId10"/>
    <p:sldId id="706" r:id="rId11"/>
    <p:sldId id="682" r:id="rId12"/>
    <p:sldId id="683" r:id="rId13"/>
    <p:sldId id="684" r:id="rId14"/>
    <p:sldId id="694" r:id="rId15"/>
    <p:sldId id="664" r:id="rId16"/>
    <p:sldId id="675" r:id="rId17"/>
    <p:sldId id="696" r:id="rId18"/>
    <p:sldId id="668" r:id="rId19"/>
    <p:sldId id="257" r:id="rId20"/>
    <p:sldId id="258" r:id="rId21"/>
    <p:sldId id="263" r:id="rId22"/>
    <p:sldId id="261" r:id="rId23"/>
    <p:sldId id="266" r:id="rId24"/>
    <p:sldId id="270" r:id="rId25"/>
    <p:sldId id="679" r:id="rId26"/>
    <p:sldId id="690" r:id="rId27"/>
    <p:sldId id="582" r:id="rId28"/>
    <p:sldId id="618" r:id="rId29"/>
    <p:sldId id="691" r:id="rId30"/>
    <p:sldId id="601" r:id="rId31"/>
    <p:sldId id="707" r:id="rId32"/>
    <p:sldId id="533" r:id="rId33"/>
    <p:sldId id="667" r:id="rId34"/>
    <p:sldId id="665" r:id="rId35"/>
    <p:sldId id="695" r:id="rId36"/>
    <p:sldId id="689" r:id="rId37"/>
    <p:sldId id="692" r:id="rId38"/>
    <p:sldId id="686" r:id="rId39"/>
    <p:sldId id="693" r:id="rId40"/>
    <p:sldId id="687" r:id="rId41"/>
    <p:sldId id="678" r:id="rId42"/>
    <p:sldId id="709" r:id="rId43"/>
    <p:sldId id="640" r:id="rId44"/>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56">
          <p15:clr>
            <a:srgbClr val="A4A3A4"/>
          </p15:clr>
        </p15:guide>
        <p15:guide id="2" pos="302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E31C07"/>
    <a:srgbClr val="E7F6DA"/>
    <a:srgbClr val="00CC00"/>
    <a:srgbClr val="FF9900"/>
    <a:srgbClr val="A63044"/>
    <a:srgbClr val="7F2534"/>
    <a:srgbClr val="D3301F"/>
    <a:srgbClr val="FF6600"/>
    <a:srgbClr val="C3ACE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DE64FC5-7D10-ACB1-7338-12096BA38E18}" v="93" dt="2025-11-26T20:53:27.647"/>
    <p1510:client id="{DA38A901-408E-D488-67F5-CAD5280CADA7}" v="1214" dt="2025-11-26T18:17:01.23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256"/>
        <p:guide pos="3024"/>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 Id="rId51"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handoutMaster" Target="handoutMasters/handoutMaster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hdr" sz="quarter"/>
          </p:nvPr>
        </p:nvSpPr>
        <p:spPr bwMode="auto">
          <a:xfrm>
            <a:off x="0" y="0"/>
            <a:ext cx="3037840" cy="465138"/>
          </a:xfrm>
          <a:prstGeom prst="rect">
            <a:avLst/>
          </a:prstGeom>
          <a:noFill/>
          <a:ln w="9525">
            <a:noFill/>
            <a:miter lim="800000"/>
            <a:headEnd/>
            <a:tailEnd/>
          </a:ln>
          <a:effectLst/>
        </p:spPr>
        <p:txBody>
          <a:bodyPr vert="horz" wrap="square" lIns="92830" tIns="46415" rIns="92830" bIns="46415" numCol="1" anchor="t" anchorCtr="0" compatLnSpc="1">
            <a:prstTxWarp prst="textNoShape">
              <a:avLst/>
            </a:prstTxWarp>
          </a:bodyPr>
          <a:lstStyle>
            <a:lvl1pPr eaLnBrk="1" hangingPunct="1">
              <a:defRPr sz="1200">
                <a:latin typeface="Times New Roman" pitchFamily="18" charset="0"/>
              </a:defRPr>
            </a:lvl1pPr>
          </a:lstStyle>
          <a:p>
            <a:pPr>
              <a:defRPr/>
            </a:pPr>
            <a:endParaRPr lang="en-US"/>
          </a:p>
        </p:txBody>
      </p:sp>
      <p:sp>
        <p:nvSpPr>
          <p:cNvPr id="51203" name="Rectangle 3"/>
          <p:cNvSpPr>
            <a:spLocks noGrp="1" noChangeArrowheads="1"/>
          </p:cNvSpPr>
          <p:nvPr>
            <p:ph type="dt" sz="quarter" idx="1"/>
          </p:nvPr>
        </p:nvSpPr>
        <p:spPr bwMode="auto">
          <a:xfrm>
            <a:off x="3972560" y="0"/>
            <a:ext cx="3037840" cy="465138"/>
          </a:xfrm>
          <a:prstGeom prst="rect">
            <a:avLst/>
          </a:prstGeom>
          <a:noFill/>
          <a:ln w="9525">
            <a:noFill/>
            <a:miter lim="800000"/>
            <a:headEnd/>
            <a:tailEnd/>
          </a:ln>
          <a:effectLst/>
        </p:spPr>
        <p:txBody>
          <a:bodyPr vert="horz" wrap="square" lIns="92830" tIns="46415" rIns="92830" bIns="46415" numCol="1" anchor="t" anchorCtr="0" compatLnSpc="1">
            <a:prstTxWarp prst="textNoShape">
              <a:avLst/>
            </a:prstTxWarp>
          </a:bodyPr>
          <a:lstStyle>
            <a:lvl1pPr algn="r" eaLnBrk="1" hangingPunct="1">
              <a:defRPr sz="1200">
                <a:latin typeface="Times New Roman" pitchFamily="18" charset="0"/>
              </a:defRPr>
            </a:lvl1pPr>
          </a:lstStyle>
          <a:p>
            <a:pPr>
              <a:defRPr/>
            </a:pPr>
            <a:endParaRPr lang="en-US"/>
          </a:p>
        </p:txBody>
      </p:sp>
      <p:sp>
        <p:nvSpPr>
          <p:cNvPr id="51204" name="Rectangle 4"/>
          <p:cNvSpPr>
            <a:spLocks noGrp="1" noChangeArrowheads="1"/>
          </p:cNvSpPr>
          <p:nvPr>
            <p:ph type="ftr" sz="quarter" idx="2"/>
          </p:nvPr>
        </p:nvSpPr>
        <p:spPr bwMode="auto">
          <a:xfrm>
            <a:off x="0" y="8831264"/>
            <a:ext cx="3037840" cy="465137"/>
          </a:xfrm>
          <a:prstGeom prst="rect">
            <a:avLst/>
          </a:prstGeom>
          <a:noFill/>
          <a:ln w="9525">
            <a:noFill/>
            <a:miter lim="800000"/>
            <a:headEnd/>
            <a:tailEnd/>
          </a:ln>
          <a:effectLst/>
        </p:spPr>
        <p:txBody>
          <a:bodyPr vert="horz" wrap="square" lIns="92830" tIns="46415" rIns="92830" bIns="46415" numCol="1" anchor="b" anchorCtr="0" compatLnSpc="1">
            <a:prstTxWarp prst="textNoShape">
              <a:avLst/>
            </a:prstTxWarp>
          </a:bodyPr>
          <a:lstStyle>
            <a:lvl1pPr eaLnBrk="1" hangingPunct="1">
              <a:defRPr sz="1200">
                <a:latin typeface="Times New Roman" pitchFamily="18" charset="0"/>
              </a:defRPr>
            </a:lvl1pPr>
          </a:lstStyle>
          <a:p>
            <a:pPr>
              <a:defRPr/>
            </a:pPr>
            <a:endParaRPr lang="en-US"/>
          </a:p>
        </p:txBody>
      </p:sp>
      <p:sp>
        <p:nvSpPr>
          <p:cNvPr id="51205" name="Rectangle 5"/>
          <p:cNvSpPr>
            <a:spLocks noGrp="1" noChangeArrowheads="1"/>
          </p:cNvSpPr>
          <p:nvPr>
            <p:ph type="sldNum" sz="quarter" idx="3"/>
          </p:nvPr>
        </p:nvSpPr>
        <p:spPr bwMode="auto">
          <a:xfrm>
            <a:off x="3972560" y="8831264"/>
            <a:ext cx="3037840" cy="465137"/>
          </a:xfrm>
          <a:prstGeom prst="rect">
            <a:avLst/>
          </a:prstGeom>
          <a:noFill/>
          <a:ln w="9525">
            <a:noFill/>
            <a:miter lim="800000"/>
            <a:headEnd/>
            <a:tailEnd/>
          </a:ln>
          <a:effectLst/>
        </p:spPr>
        <p:txBody>
          <a:bodyPr vert="horz" wrap="square" lIns="92830" tIns="46415" rIns="92830" bIns="46415" numCol="1" anchor="b" anchorCtr="0" compatLnSpc="1">
            <a:prstTxWarp prst="textNoShape">
              <a:avLst/>
            </a:prstTxWarp>
          </a:bodyPr>
          <a:lstStyle>
            <a:lvl1pPr algn="r" eaLnBrk="1" hangingPunct="1">
              <a:defRPr sz="1200">
                <a:latin typeface="Times New Roman" pitchFamily="18" charset="0"/>
              </a:defRPr>
            </a:lvl1pPr>
          </a:lstStyle>
          <a:p>
            <a:pPr>
              <a:defRPr/>
            </a:pPr>
            <a:fld id="{CE511A0C-5DE2-49E4-A4D4-040B39BA653A}" type="slidenum">
              <a:rPr lang="en-US"/>
              <a:pPr>
                <a:defRPr/>
              </a:pPr>
              <a:t>‹#›</a:t>
            </a:fld>
            <a:endParaRPr lang="en-US"/>
          </a:p>
        </p:txBody>
      </p:sp>
    </p:spTree>
    <p:extLst>
      <p:ext uri="{BB962C8B-B14F-4D97-AF65-F5344CB8AC3E}">
        <p14:creationId xmlns:p14="http://schemas.microsoft.com/office/powerpoint/2010/main" val="31198123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7522" name="Rectangle 2"/>
          <p:cNvSpPr>
            <a:spLocks noGrp="1" noChangeArrowheads="1"/>
          </p:cNvSpPr>
          <p:nvPr>
            <p:ph type="hdr" sz="quarter"/>
          </p:nvPr>
        </p:nvSpPr>
        <p:spPr bwMode="auto">
          <a:xfrm>
            <a:off x="0" y="0"/>
            <a:ext cx="3037840" cy="465138"/>
          </a:xfrm>
          <a:prstGeom prst="rect">
            <a:avLst/>
          </a:prstGeom>
          <a:noFill/>
          <a:ln w="9525">
            <a:noFill/>
            <a:miter lim="800000"/>
            <a:headEnd/>
            <a:tailEnd/>
          </a:ln>
          <a:effectLst/>
        </p:spPr>
        <p:txBody>
          <a:bodyPr vert="horz" wrap="square" lIns="92830" tIns="46415" rIns="92830" bIns="46415" numCol="1" anchor="t" anchorCtr="0" compatLnSpc="1">
            <a:prstTxWarp prst="textNoShape">
              <a:avLst/>
            </a:prstTxWarp>
          </a:bodyPr>
          <a:lstStyle>
            <a:lvl1pPr eaLnBrk="1" hangingPunct="1">
              <a:defRPr sz="1200">
                <a:latin typeface="TRACY" pitchFamily="2" charset="2"/>
              </a:defRPr>
            </a:lvl1pPr>
          </a:lstStyle>
          <a:p>
            <a:pPr>
              <a:defRPr/>
            </a:pPr>
            <a:endParaRPr lang="en-CA"/>
          </a:p>
        </p:txBody>
      </p:sp>
      <p:sp>
        <p:nvSpPr>
          <p:cNvPr id="107523" name="Rectangle 3"/>
          <p:cNvSpPr>
            <a:spLocks noGrp="1" noChangeArrowheads="1"/>
          </p:cNvSpPr>
          <p:nvPr>
            <p:ph type="dt" idx="1"/>
          </p:nvPr>
        </p:nvSpPr>
        <p:spPr bwMode="auto">
          <a:xfrm>
            <a:off x="3972560" y="0"/>
            <a:ext cx="3037840" cy="465138"/>
          </a:xfrm>
          <a:prstGeom prst="rect">
            <a:avLst/>
          </a:prstGeom>
          <a:noFill/>
          <a:ln w="9525">
            <a:noFill/>
            <a:miter lim="800000"/>
            <a:headEnd/>
            <a:tailEnd/>
          </a:ln>
          <a:effectLst/>
        </p:spPr>
        <p:txBody>
          <a:bodyPr vert="horz" wrap="square" lIns="92830" tIns="46415" rIns="92830" bIns="46415" numCol="1" anchor="t" anchorCtr="0" compatLnSpc="1">
            <a:prstTxWarp prst="textNoShape">
              <a:avLst/>
            </a:prstTxWarp>
          </a:bodyPr>
          <a:lstStyle>
            <a:lvl1pPr algn="r" eaLnBrk="1" hangingPunct="1">
              <a:defRPr sz="1200">
                <a:latin typeface="TRACY" pitchFamily="2" charset="2"/>
              </a:defRPr>
            </a:lvl1pPr>
          </a:lstStyle>
          <a:p>
            <a:pPr>
              <a:defRPr/>
            </a:pPr>
            <a:endParaRPr lang="en-CA"/>
          </a:p>
        </p:txBody>
      </p:sp>
      <p:sp>
        <p:nvSpPr>
          <p:cNvPr id="36868"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5" name="Rectangle 5"/>
          <p:cNvSpPr>
            <a:spLocks noGrp="1" noChangeArrowheads="1"/>
          </p:cNvSpPr>
          <p:nvPr>
            <p:ph type="body" sz="quarter" idx="3"/>
          </p:nvPr>
        </p:nvSpPr>
        <p:spPr bwMode="auto">
          <a:xfrm>
            <a:off x="934720" y="4416426"/>
            <a:ext cx="5140960" cy="4183063"/>
          </a:xfrm>
          <a:prstGeom prst="rect">
            <a:avLst/>
          </a:prstGeom>
          <a:noFill/>
          <a:ln w="9525">
            <a:noFill/>
            <a:miter lim="800000"/>
            <a:headEnd/>
            <a:tailEnd/>
          </a:ln>
          <a:effectLst/>
        </p:spPr>
        <p:txBody>
          <a:bodyPr vert="horz" wrap="square" lIns="92830" tIns="46415" rIns="92830" bIns="46415" numCol="1" anchor="t" anchorCtr="0" compatLnSpc="1">
            <a:prstTxWarp prst="textNoShape">
              <a:avLst/>
            </a:prstTxWarp>
          </a:bodyPr>
          <a:lstStyle/>
          <a:p>
            <a:pPr lvl="0"/>
            <a:r>
              <a:rPr lang="en-CA" noProof="0"/>
              <a:t>Click to edit Master text styles</a:t>
            </a:r>
          </a:p>
          <a:p>
            <a:pPr lvl="1"/>
            <a:r>
              <a:rPr lang="en-CA" noProof="0"/>
              <a:t>Second level</a:t>
            </a:r>
          </a:p>
          <a:p>
            <a:pPr lvl="2"/>
            <a:r>
              <a:rPr lang="en-CA" noProof="0"/>
              <a:t>Third level</a:t>
            </a:r>
          </a:p>
          <a:p>
            <a:pPr lvl="3"/>
            <a:r>
              <a:rPr lang="en-CA" noProof="0"/>
              <a:t>Fourth level</a:t>
            </a:r>
          </a:p>
          <a:p>
            <a:pPr lvl="4"/>
            <a:r>
              <a:rPr lang="en-CA" noProof="0"/>
              <a:t>Fifth level</a:t>
            </a:r>
          </a:p>
        </p:txBody>
      </p:sp>
      <p:sp>
        <p:nvSpPr>
          <p:cNvPr id="107526" name="Rectangle 6"/>
          <p:cNvSpPr>
            <a:spLocks noGrp="1" noChangeArrowheads="1"/>
          </p:cNvSpPr>
          <p:nvPr>
            <p:ph type="ftr" sz="quarter" idx="4"/>
          </p:nvPr>
        </p:nvSpPr>
        <p:spPr bwMode="auto">
          <a:xfrm>
            <a:off x="0" y="8831264"/>
            <a:ext cx="3037840" cy="465137"/>
          </a:xfrm>
          <a:prstGeom prst="rect">
            <a:avLst/>
          </a:prstGeom>
          <a:noFill/>
          <a:ln w="9525">
            <a:noFill/>
            <a:miter lim="800000"/>
            <a:headEnd/>
            <a:tailEnd/>
          </a:ln>
          <a:effectLst/>
        </p:spPr>
        <p:txBody>
          <a:bodyPr vert="horz" wrap="square" lIns="92830" tIns="46415" rIns="92830" bIns="46415" numCol="1" anchor="b" anchorCtr="0" compatLnSpc="1">
            <a:prstTxWarp prst="textNoShape">
              <a:avLst/>
            </a:prstTxWarp>
          </a:bodyPr>
          <a:lstStyle>
            <a:lvl1pPr eaLnBrk="1" hangingPunct="1">
              <a:defRPr sz="1200">
                <a:latin typeface="TRACY" pitchFamily="2" charset="2"/>
              </a:defRPr>
            </a:lvl1pPr>
          </a:lstStyle>
          <a:p>
            <a:pPr>
              <a:defRPr/>
            </a:pPr>
            <a:endParaRPr lang="en-CA"/>
          </a:p>
        </p:txBody>
      </p:sp>
      <p:sp>
        <p:nvSpPr>
          <p:cNvPr id="107527" name="Rectangle 7"/>
          <p:cNvSpPr>
            <a:spLocks noGrp="1" noChangeArrowheads="1"/>
          </p:cNvSpPr>
          <p:nvPr>
            <p:ph type="sldNum" sz="quarter" idx="5"/>
          </p:nvPr>
        </p:nvSpPr>
        <p:spPr bwMode="auto">
          <a:xfrm>
            <a:off x="3972560" y="8831264"/>
            <a:ext cx="3037840" cy="465137"/>
          </a:xfrm>
          <a:prstGeom prst="rect">
            <a:avLst/>
          </a:prstGeom>
          <a:noFill/>
          <a:ln w="9525">
            <a:noFill/>
            <a:miter lim="800000"/>
            <a:headEnd/>
            <a:tailEnd/>
          </a:ln>
          <a:effectLst/>
        </p:spPr>
        <p:txBody>
          <a:bodyPr vert="horz" wrap="square" lIns="92830" tIns="46415" rIns="92830" bIns="46415" numCol="1" anchor="b" anchorCtr="0" compatLnSpc="1">
            <a:prstTxWarp prst="textNoShape">
              <a:avLst/>
            </a:prstTxWarp>
          </a:bodyPr>
          <a:lstStyle>
            <a:lvl1pPr algn="r" eaLnBrk="1" hangingPunct="1">
              <a:defRPr sz="1200">
                <a:latin typeface="TRACY" pitchFamily="2" charset="2"/>
              </a:defRPr>
            </a:lvl1pPr>
          </a:lstStyle>
          <a:p>
            <a:pPr>
              <a:defRPr/>
            </a:pPr>
            <a:fld id="{04CF693B-3181-4970-8B70-1DAD23A8A7E3}" type="slidenum">
              <a:rPr lang="en-CA"/>
              <a:pPr>
                <a:defRPr/>
              </a:pPr>
              <a:t>‹#›</a:t>
            </a:fld>
            <a:endParaRPr lang="en-CA"/>
          </a:p>
        </p:txBody>
      </p:sp>
    </p:spTree>
    <p:extLst>
      <p:ext uri="{BB962C8B-B14F-4D97-AF65-F5344CB8AC3E}">
        <p14:creationId xmlns:p14="http://schemas.microsoft.com/office/powerpoint/2010/main" val="271097688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ea typeface="MS PGothic" pitchFamily="34" charset="-128"/>
              </a:defRPr>
            </a:lvl1pPr>
            <a:lvl2pPr marL="742950" indent="-285750" eaLnBrk="0" hangingPunct="0">
              <a:spcBef>
                <a:spcPct val="30000"/>
              </a:spcBef>
              <a:defRPr sz="1200">
                <a:solidFill>
                  <a:schemeClr val="tx1"/>
                </a:solidFill>
                <a:latin typeface="Times New Roman" pitchFamily="18" charset="0"/>
                <a:ea typeface="MS PGothic" pitchFamily="34" charset="-128"/>
              </a:defRPr>
            </a:lvl2pPr>
            <a:lvl3pPr marL="1143000" indent="-228600" eaLnBrk="0" hangingPunct="0">
              <a:spcBef>
                <a:spcPct val="30000"/>
              </a:spcBef>
              <a:defRPr sz="1200">
                <a:solidFill>
                  <a:schemeClr val="tx1"/>
                </a:solidFill>
                <a:latin typeface="Times New Roman" pitchFamily="18" charset="0"/>
                <a:ea typeface="MS PGothic" pitchFamily="34" charset="-128"/>
              </a:defRPr>
            </a:lvl3pPr>
            <a:lvl4pPr marL="1600200" indent="-228600" eaLnBrk="0" hangingPunct="0">
              <a:spcBef>
                <a:spcPct val="30000"/>
              </a:spcBef>
              <a:defRPr sz="1200">
                <a:solidFill>
                  <a:schemeClr val="tx1"/>
                </a:solidFill>
                <a:latin typeface="Times New Roman" pitchFamily="18" charset="0"/>
                <a:ea typeface="MS PGothic" pitchFamily="34" charset="-128"/>
              </a:defRPr>
            </a:lvl4pPr>
            <a:lvl5pPr marL="2057400" indent="-228600" eaLnBrk="0" hangingPunct="0">
              <a:spcBef>
                <a:spcPct val="30000"/>
              </a:spcBef>
              <a:defRPr sz="1200">
                <a:solidFill>
                  <a:schemeClr val="tx1"/>
                </a:solidFill>
                <a:latin typeface="Times New Roman" pitchFamily="18" charset="0"/>
                <a:ea typeface="MS PGothic" pitchFamily="34" charset="-128"/>
              </a:defRPr>
            </a:lvl5pPr>
            <a:lvl6pPr marL="2514600" indent="-228600" eaLnBrk="0" fontAlgn="base" hangingPunct="0">
              <a:spcBef>
                <a:spcPct val="30000"/>
              </a:spcBef>
              <a:spcAft>
                <a:spcPct val="0"/>
              </a:spcAft>
              <a:defRPr sz="1200">
                <a:solidFill>
                  <a:schemeClr val="tx1"/>
                </a:solidFill>
                <a:latin typeface="Times New Roman" pitchFamily="18" charset="0"/>
                <a:ea typeface="MS PGothic" pitchFamily="34" charset="-128"/>
              </a:defRPr>
            </a:lvl6pPr>
            <a:lvl7pPr marL="2971800" indent="-228600" eaLnBrk="0" fontAlgn="base" hangingPunct="0">
              <a:spcBef>
                <a:spcPct val="30000"/>
              </a:spcBef>
              <a:spcAft>
                <a:spcPct val="0"/>
              </a:spcAft>
              <a:defRPr sz="1200">
                <a:solidFill>
                  <a:schemeClr val="tx1"/>
                </a:solidFill>
                <a:latin typeface="Times New Roman" pitchFamily="18" charset="0"/>
                <a:ea typeface="MS PGothic" pitchFamily="34" charset="-128"/>
              </a:defRPr>
            </a:lvl7pPr>
            <a:lvl8pPr marL="3429000" indent="-228600" eaLnBrk="0" fontAlgn="base" hangingPunct="0">
              <a:spcBef>
                <a:spcPct val="30000"/>
              </a:spcBef>
              <a:spcAft>
                <a:spcPct val="0"/>
              </a:spcAft>
              <a:defRPr sz="1200">
                <a:solidFill>
                  <a:schemeClr val="tx1"/>
                </a:solidFill>
                <a:latin typeface="Times New Roman" pitchFamily="18" charset="0"/>
                <a:ea typeface="MS PGothic" pitchFamily="34" charset="-128"/>
              </a:defRPr>
            </a:lvl8pPr>
            <a:lvl9pPr marL="3886200" indent="-228600" eaLnBrk="0" fontAlgn="base" hangingPunct="0">
              <a:spcBef>
                <a:spcPct val="30000"/>
              </a:spcBef>
              <a:spcAft>
                <a:spcPct val="0"/>
              </a:spcAft>
              <a:defRPr sz="1200">
                <a:solidFill>
                  <a:schemeClr val="tx1"/>
                </a:solidFill>
                <a:latin typeface="Times New Roman" pitchFamily="18" charset="0"/>
                <a:ea typeface="MS PGothic" pitchFamily="34"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C77F3057-926A-4693-AA58-CFFF8DAC6A2A}" type="slidenum">
              <a:rPr kumimoji="0" lang="en-CA" altLang="en-US" sz="1200" b="0" i="0" u="none" strike="noStrike" kern="1200" cap="none" spc="0" normalizeH="0" baseline="0" noProof="0" smtClean="0">
                <a:ln>
                  <a:noFill/>
                </a:ln>
                <a:solidFill>
                  <a:srgbClr val="000000"/>
                </a:solidFill>
                <a:effectLst/>
                <a:uLnTx/>
                <a:uFillTx/>
                <a:latin typeface="TRACY" charset="0"/>
                <a:ea typeface="MS PGothic" pitchFamily="34"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1</a:t>
            </a:fld>
            <a:endParaRPr kumimoji="0" lang="en-CA" altLang="en-US" sz="1200" b="0" i="0" u="none" strike="noStrike" kern="1200" cap="none" spc="0" normalizeH="0" baseline="0" noProof="0">
              <a:ln>
                <a:noFill/>
              </a:ln>
              <a:solidFill>
                <a:srgbClr val="000000"/>
              </a:solidFill>
              <a:effectLst/>
              <a:uLnTx/>
              <a:uFillTx/>
              <a:latin typeface="TRACY" charset="0"/>
              <a:ea typeface="MS PGothic" pitchFamily="34" charset="-128"/>
              <a:cs typeface="+mn-cs"/>
            </a:endParaRPr>
          </a:p>
        </p:txBody>
      </p:sp>
      <p:sp>
        <p:nvSpPr>
          <p:cNvPr id="46083" name="Rectangle 2"/>
          <p:cNvSpPr>
            <a:spLocks noGrp="1" noRot="1" noChangeAspect="1" noChangeArrowheads="1" noTextEdit="1"/>
          </p:cNvSpPr>
          <p:nvPr>
            <p:ph type="sldImg"/>
          </p:nvPr>
        </p:nvSpPr>
        <p:spPr>
          <a:xfrm>
            <a:off x="1162050" y="704850"/>
            <a:ext cx="4592638" cy="3446463"/>
          </a:xfrm>
          <a:ln/>
        </p:spPr>
      </p:sp>
      <p:sp>
        <p:nvSpPr>
          <p:cNvPr id="46084" name="Rectangle 3"/>
          <p:cNvSpPr>
            <a:spLocks noGrp="1" noChangeArrowheads="1"/>
          </p:cNvSpPr>
          <p:nvPr>
            <p:ph type="body" idx="1"/>
          </p:nvPr>
        </p:nvSpPr>
        <p:spPr>
          <a:xfrm>
            <a:off x="882650" y="4384675"/>
            <a:ext cx="5076825" cy="42291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fld id="{2601138A-4DE3-457B-B14A-0C01E8412B13}" type="slidenum">
              <a:rPr lang="en-CA" altLang="en-US" smtClean="0">
                <a:latin typeface="TRACY" charset="0"/>
              </a:rPr>
              <a:pPr/>
              <a:t>24</a:t>
            </a:fld>
            <a:endParaRPr lang="en-CA" altLang="en-US">
              <a:latin typeface="TRACY" charset="0"/>
            </a:endParaRPr>
          </a:p>
        </p:txBody>
      </p:sp>
      <p:sp>
        <p:nvSpPr>
          <p:cNvPr id="53251" name="Rectangle 2"/>
          <p:cNvSpPr>
            <a:spLocks noGrp="1" noRot="1" noChangeAspect="1" noChangeArrowheads="1" noTextEdit="1"/>
          </p:cNvSpPr>
          <p:nvPr>
            <p:ph type="sldImg"/>
          </p:nvPr>
        </p:nvSpPr>
        <p:spPr>
          <a:xfrm>
            <a:off x="1238250" y="704850"/>
            <a:ext cx="4594225" cy="3446463"/>
          </a:xfrm>
          <a:ln/>
        </p:spPr>
      </p:sp>
      <p:sp>
        <p:nvSpPr>
          <p:cNvPr id="53252" name="Rectangle 3"/>
          <p:cNvSpPr>
            <a:spLocks noGrp="1" noChangeArrowheads="1"/>
          </p:cNvSpPr>
          <p:nvPr>
            <p:ph type="body" idx="1"/>
          </p:nvPr>
        </p:nvSpPr>
        <p:spPr>
          <a:xfrm>
            <a:off x="902265" y="4384675"/>
            <a:ext cx="5189643" cy="42291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ltLang="en-US"/>
              <a:t>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fld id="{AAAD3E42-C46F-4097-AAE5-736D32AC58A8}" type="slidenum">
              <a:rPr lang="en-CA" altLang="en-US" smtClean="0">
                <a:latin typeface="TRACY" charset="0"/>
              </a:rPr>
              <a:pPr/>
              <a:t>25</a:t>
            </a:fld>
            <a:endParaRPr lang="en-CA" altLang="en-US">
              <a:latin typeface="TRACY" charset="0"/>
            </a:endParaRPr>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fld id="{92BF4588-60B2-4A9D-9540-DEA7F68C889E}" type="slidenum">
              <a:rPr lang="en-CA" altLang="en-US" smtClean="0">
                <a:latin typeface="TRACY" charset="0"/>
              </a:rPr>
              <a:pPr/>
              <a:t>27</a:t>
            </a:fld>
            <a:endParaRPr lang="en-CA" altLang="en-US">
              <a:latin typeface="TRACY" charset="0"/>
            </a:endParaRPr>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9C6643-6C93-582A-3476-595F4FF6ECBA}"/>
            </a:ext>
          </a:extLst>
        </p:cNvPr>
        <p:cNvGrpSpPr/>
        <p:nvPr/>
      </p:nvGrpSpPr>
      <p:grpSpPr>
        <a:xfrm>
          <a:off x="0" y="0"/>
          <a:ext cx="0" cy="0"/>
          <a:chOff x="0" y="0"/>
          <a:chExt cx="0" cy="0"/>
        </a:xfrm>
      </p:grpSpPr>
      <p:sp>
        <p:nvSpPr>
          <p:cNvPr id="53250" name="Rectangle 7">
            <a:extLst>
              <a:ext uri="{FF2B5EF4-FFF2-40B4-BE49-F238E27FC236}">
                <a16:creationId xmlns:a16="http://schemas.microsoft.com/office/drawing/2014/main" id="{4B62A9FA-6B22-A3FC-3F97-BB3EC8D04BA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fld id="{2601138A-4DE3-457B-B14A-0C01E8412B13}" type="slidenum">
              <a:rPr lang="en-CA" altLang="en-US" smtClean="0">
                <a:latin typeface="TRACY" charset="0"/>
              </a:rPr>
              <a:pPr/>
              <a:t>28</a:t>
            </a:fld>
            <a:endParaRPr lang="en-CA" altLang="en-US">
              <a:latin typeface="TRACY" charset="0"/>
            </a:endParaRPr>
          </a:p>
        </p:txBody>
      </p:sp>
      <p:sp>
        <p:nvSpPr>
          <p:cNvPr id="53251" name="Rectangle 2">
            <a:extLst>
              <a:ext uri="{FF2B5EF4-FFF2-40B4-BE49-F238E27FC236}">
                <a16:creationId xmlns:a16="http://schemas.microsoft.com/office/drawing/2014/main" id="{5C21F3FE-27A2-8463-7641-87A2DC907073}"/>
              </a:ext>
            </a:extLst>
          </p:cNvPr>
          <p:cNvSpPr>
            <a:spLocks noGrp="1" noRot="1" noChangeAspect="1" noChangeArrowheads="1" noTextEdit="1"/>
          </p:cNvSpPr>
          <p:nvPr>
            <p:ph type="sldImg"/>
          </p:nvPr>
        </p:nvSpPr>
        <p:spPr>
          <a:xfrm>
            <a:off x="1238250" y="704850"/>
            <a:ext cx="4594225" cy="3446463"/>
          </a:xfrm>
          <a:ln/>
        </p:spPr>
      </p:sp>
      <p:sp>
        <p:nvSpPr>
          <p:cNvPr id="53252" name="Rectangle 3">
            <a:extLst>
              <a:ext uri="{FF2B5EF4-FFF2-40B4-BE49-F238E27FC236}">
                <a16:creationId xmlns:a16="http://schemas.microsoft.com/office/drawing/2014/main" id="{E843F365-A7AC-476A-B17C-E55754812FBF}"/>
              </a:ext>
            </a:extLst>
          </p:cNvPr>
          <p:cNvSpPr>
            <a:spLocks noGrp="1" noChangeArrowheads="1"/>
          </p:cNvSpPr>
          <p:nvPr>
            <p:ph type="body" idx="1"/>
          </p:nvPr>
        </p:nvSpPr>
        <p:spPr>
          <a:xfrm>
            <a:off x="902265" y="4384675"/>
            <a:ext cx="5189643" cy="42291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ltLang="en-US"/>
              <a:t>	</a:t>
            </a:r>
          </a:p>
        </p:txBody>
      </p:sp>
    </p:spTree>
    <p:extLst>
      <p:ext uri="{BB962C8B-B14F-4D97-AF65-F5344CB8AC3E}">
        <p14:creationId xmlns:p14="http://schemas.microsoft.com/office/powerpoint/2010/main" val="37028852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fld id="{8AE987DE-FD7F-45CF-90A7-22A35854DCE4}" type="slidenum">
              <a:rPr lang="en-CA" altLang="en-US" smtClean="0">
                <a:latin typeface="TRACY" charset="0"/>
              </a:rPr>
              <a:pPr/>
              <a:t>29</a:t>
            </a:fld>
            <a:endParaRPr lang="en-CA" altLang="en-US">
              <a:latin typeface="TRACY" charset="0"/>
            </a:endParaRPr>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itchFamily="18" charset="0"/>
              </a:defRPr>
            </a:lvl1pPr>
            <a:lvl2pPr marL="742829" indent="-285704">
              <a:defRPr>
                <a:solidFill>
                  <a:schemeClr val="tx1"/>
                </a:solidFill>
                <a:latin typeface="Garamond" pitchFamily="18" charset="0"/>
              </a:defRPr>
            </a:lvl2pPr>
            <a:lvl3pPr marL="1142812" indent="-228562">
              <a:defRPr>
                <a:solidFill>
                  <a:schemeClr val="tx1"/>
                </a:solidFill>
                <a:latin typeface="Garamond" pitchFamily="18" charset="0"/>
              </a:defRPr>
            </a:lvl3pPr>
            <a:lvl4pPr marL="1599938" indent="-228562">
              <a:defRPr>
                <a:solidFill>
                  <a:schemeClr val="tx1"/>
                </a:solidFill>
                <a:latin typeface="Garamond" pitchFamily="18" charset="0"/>
              </a:defRPr>
            </a:lvl4pPr>
            <a:lvl5pPr marL="2057063" indent="-228562">
              <a:defRPr>
                <a:solidFill>
                  <a:schemeClr val="tx1"/>
                </a:solidFill>
                <a:latin typeface="Garamond" pitchFamily="18" charset="0"/>
              </a:defRPr>
            </a:lvl5pPr>
            <a:lvl6pPr marL="2514188" indent="-228562" eaLnBrk="0" fontAlgn="base" hangingPunct="0">
              <a:spcBef>
                <a:spcPct val="0"/>
              </a:spcBef>
              <a:spcAft>
                <a:spcPct val="0"/>
              </a:spcAft>
              <a:defRPr>
                <a:solidFill>
                  <a:schemeClr val="tx1"/>
                </a:solidFill>
                <a:latin typeface="Garamond" pitchFamily="18" charset="0"/>
              </a:defRPr>
            </a:lvl6pPr>
            <a:lvl7pPr marL="2971313" indent="-228562" eaLnBrk="0" fontAlgn="base" hangingPunct="0">
              <a:spcBef>
                <a:spcPct val="0"/>
              </a:spcBef>
              <a:spcAft>
                <a:spcPct val="0"/>
              </a:spcAft>
              <a:defRPr>
                <a:solidFill>
                  <a:schemeClr val="tx1"/>
                </a:solidFill>
                <a:latin typeface="Garamond" pitchFamily="18" charset="0"/>
              </a:defRPr>
            </a:lvl7pPr>
            <a:lvl8pPr marL="3428438" indent="-228562" eaLnBrk="0" fontAlgn="base" hangingPunct="0">
              <a:spcBef>
                <a:spcPct val="0"/>
              </a:spcBef>
              <a:spcAft>
                <a:spcPct val="0"/>
              </a:spcAft>
              <a:defRPr>
                <a:solidFill>
                  <a:schemeClr val="tx1"/>
                </a:solidFill>
                <a:latin typeface="Garamond" pitchFamily="18" charset="0"/>
              </a:defRPr>
            </a:lvl8pPr>
            <a:lvl9pPr marL="3885563" indent="-228562" eaLnBrk="0" fontAlgn="base" hangingPunct="0">
              <a:spcBef>
                <a:spcPct val="0"/>
              </a:spcBef>
              <a:spcAft>
                <a:spcPct val="0"/>
              </a:spcAft>
              <a:defRPr>
                <a:solidFill>
                  <a:schemeClr val="tx1"/>
                </a:solidFill>
                <a:latin typeface="Garamond" pitchFamily="18" charset="0"/>
              </a:defRPr>
            </a:lvl9pPr>
          </a:lstStyle>
          <a:p>
            <a:fld id="{90AD2F6C-1471-4094-86EF-B2E80D481812}" type="slidenum">
              <a:rPr lang="en-CA" altLang="en-US" smtClean="0">
                <a:latin typeface="TRACY" charset="0"/>
              </a:rPr>
              <a:pPr/>
              <a:t>31</a:t>
            </a:fld>
            <a:endParaRPr lang="en-CA" altLang="en-US">
              <a:latin typeface="TRACY" charset="0"/>
            </a:endParaRPr>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CA"/>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CA"/>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101E40AB-C43E-40F2-8F62-71EB0205A2A9}" type="slidenum">
              <a:rPr lang="en-US" smtClean="0"/>
              <a:pPr>
                <a:defRPr/>
              </a:pPr>
              <a:t>‹#›</a:t>
            </a:fld>
            <a:endParaRPr lang="en-US"/>
          </a:p>
        </p:txBody>
      </p:sp>
    </p:spTree>
    <p:extLst>
      <p:ext uri="{BB962C8B-B14F-4D97-AF65-F5344CB8AC3E}">
        <p14:creationId xmlns:p14="http://schemas.microsoft.com/office/powerpoint/2010/main" val="2284091498"/>
      </p:ext>
    </p:extLst>
  </p:cSld>
  <p:clrMapOvr>
    <a:masterClrMapping/>
  </p:clrMapOvr>
  <p:transition>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3E66BB15-CA96-49C8-A246-BF1A78FBA55E}" type="slidenum">
              <a:rPr lang="en-US" smtClean="0"/>
              <a:pPr>
                <a:defRPr/>
              </a:pPr>
              <a:t>‹#›</a:t>
            </a:fld>
            <a:endParaRPr lang="en-US"/>
          </a:p>
        </p:txBody>
      </p:sp>
    </p:spTree>
    <p:extLst>
      <p:ext uri="{BB962C8B-B14F-4D97-AF65-F5344CB8AC3E}">
        <p14:creationId xmlns:p14="http://schemas.microsoft.com/office/powerpoint/2010/main" val="455990231"/>
      </p:ext>
    </p:extLst>
  </p:cSld>
  <p:clrMapOvr>
    <a:masterClrMapping/>
  </p:clrMapOvr>
  <p:transition>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72746FE8-B7FC-4BB6-8A2B-40D5CAF98855}" type="slidenum">
              <a:rPr lang="en-US" smtClean="0"/>
              <a:pPr>
                <a:defRPr/>
              </a:pPr>
              <a:t>‹#›</a:t>
            </a:fld>
            <a:endParaRPr lang="en-US"/>
          </a:p>
        </p:txBody>
      </p:sp>
    </p:spTree>
    <p:extLst>
      <p:ext uri="{BB962C8B-B14F-4D97-AF65-F5344CB8AC3E}">
        <p14:creationId xmlns:p14="http://schemas.microsoft.com/office/powerpoint/2010/main" val="140863040"/>
      </p:ext>
    </p:extLst>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A2A64527-7802-427A-8123-CD8552BE50AE}" type="slidenum">
              <a:rPr lang="en-US" smtClean="0"/>
              <a:pPr>
                <a:defRPr/>
              </a:pPr>
              <a:t>‹#›</a:t>
            </a:fld>
            <a:endParaRPr lang="en-US"/>
          </a:p>
        </p:txBody>
      </p:sp>
    </p:spTree>
    <p:extLst>
      <p:ext uri="{BB962C8B-B14F-4D97-AF65-F5344CB8AC3E}">
        <p14:creationId xmlns:p14="http://schemas.microsoft.com/office/powerpoint/2010/main" val="1742095581"/>
      </p:ext>
    </p:extLst>
  </p:cSld>
  <p:clrMapOvr>
    <a:masterClrMapping/>
  </p:clrMapOvr>
  <p:transition>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CA"/>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5639F2FB-9967-4E60-9439-6E69D86F531B}" type="slidenum">
              <a:rPr lang="en-US" smtClean="0"/>
              <a:pPr>
                <a:defRPr/>
              </a:pPr>
              <a:t>‹#›</a:t>
            </a:fld>
            <a:endParaRPr lang="en-US"/>
          </a:p>
        </p:txBody>
      </p:sp>
    </p:spTree>
    <p:extLst>
      <p:ext uri="{BB962C8B-B14F-4D97-AF65-F5344CB8AC3E}">
        <p14:creationId xmlns:p14="http://schemas.microsoft.com/office/powerpoint/2010/main" val="2316527435"/>
      </p:ext>
    </p:extLst>
  </p:cSld>
  <p:clrMapOvr>
    <a:masterClrMapping/>
  </p:clrMapOvr>
  <p:transition>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80974B0C-2E2A-455E-86B5-9C5A9837B5C6}" type="slidenum">
              <a:rPr lang="en-US" smtClean="0"/>
              <a:pPr>
                <a:defRPr/>
              </a:pPr>
              <a:t>‹#›</a:t>
            </a:fld>
            <a:endParaRPr lang="en-US"/>
          </a:p>
        </p:txBody>
      </p:sp>
    </p:spTree>
    <p:extLst>
      <p:ext uri="{BB962C8B-B14F-4D97-AF65-F5344CB8AC3E}">
        <p14:creationId xmlns:p14="http://schemas.microsoft.com/office/powerpoint/2010/main" val="3147981324"/>
      </p:ext>
    </p:extLst>
  </p:cSld>
  <p:clrMapOvr>
    <a:masterClrMapping/>
  </p:clrMapOvr>
  <p:transition>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CA"/>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986F04A2-E066-4C6F-B042-C2CE5F40E9D1}" type="slidenum">
              <a:rPr lang="en-US" smtClean="0"/>
              <a:pPr>
                <a:defRPr/>
              </a:pPr>
              <a:t>‹#›</a:t>
            </a:fld>
            <a:endParaRPr lang="en-US"/>
          </a:p>
        </p:txBody>
      </p:sp>
    </p:spTree>
    <p:extLst>
      <p:ext uri="{BB962C8B-B14F-4D97-AF65-F5344CB8AC3E}">
        <p14:creationId xmlns:p14="http://schemas.microsoft.com/office/powerpoint/2010/main" val="1237584523"/>
      </p:ext>
    </p:extLst>
  </p:cSld>
  <p:clrMapOvr>
    <a:masterClrMapping/>
  </p:clrMapOvr>
  <p:transition>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E6AE8850-AA6F-4645-9B44-141FC2F92C50}" type="slidenum">
              <a:rPr lang="en-US" smtClean="0"/>
              <a:pPr>
                <a:defRPr/>
              </a:pPr>
              <a:t>‹#›</a:t>
            </a:fld>
            <a:endParaRPr lang="en-US"/>
          </a:p>
        </p:txBody>
      </p:sp>
    </p:spTree>
    <p:extLst>
      <p:ext uri="{BB962C8B-B14F-4D97-AF65-F5344CB8AC3E}">
        <p14:creationId xmlns:p14="http://schemas.microsoft.com/office/powerpoint/2010/main" val="4218846284"/>
      </p:ext>
    </p:extLst>
  </p:cSld>
  <p:clrMapOvr>
    <a:masterClrMapping/>
  </p:clrMapOvr>
  <p:transition>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82D58646-8E35-409E-BB00-2BE8386EB9F5}" type="slidenum">
              <a:rPr lang="en-US" smtClean="0"/>
              <a:pPr>
                <a:defRPr/>
              </a:pPr>
              <a:t>‹#›</a:t>
            </a:fld>
            <a:endParaRPr lang="en-US"/>
          </a:p>
        </p:txBody>
      </p:sp>
    </p:spTree>
    <p:extLst>
      <p:ext uri="{BB962C8B-B14F-4D97-AF65-F5344CB8AC3E}">
        <p14:creationId xmlns:p14="http://schemas.microsoft.com/office/powerpoint/2010/main" val="3013591461"/>
      </p:ext>
    </p:extLst>
  </p:cSld>
  <p:clrMapOvr>
    <a:masterClrMapping/>
  </p:clrMapOvr>
  <p:transition>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CA"/>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C78920B7-6A65-4522-828D-83ABCFEEBB8E}" type="slidenum">
              <a:rPr lang="en-US" smtClean="0"/>
              <a:pPr>
                <a:defRPr/>
              </a:pPr>
              <a:t>‹#›</a:t>
            </a:fld>
            <a:endParaRPr lang="en-US"/>
          </a:p>
        </p:txBody>
      </p:sp>
    </p:spTree>
    <p:extLst>
      <p:ext uri="{BB962C8B-B14F-4D97-AF65-F5344CB8AC3E}">
        <p14:creationId xmlns:p14="http://schemas.microsoft.com/office/powerpoint/2010/main" val="2007796669"/>
      </p:ext>
    </p:extLst>
  </p:cSld>
  <p:clrMapOvr>
    <a:masterClrMapping/>
  </p:clrMapOvr>
  <p:transition>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CA"/>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CA"/>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CB1DDB03-803D-44D2-A843-2495264DACAC}" type="slidenum">
              <a:rPr lang="en-US" smtClean="0"/>
              <a:pPr>
                <a:defRPr/>
              </a:pPr>
              <a:t>‹#›</a:t>
            </a:fld>
            <a:endParaRPr lang="en-US"/>
          </a:p>
        </p:txBody>
      </p:sp>
    </p:spTree>
    <p:extLst>
      <p:ext uri="{BB962C8B-B14F-4D97-AF65-F5344CB8AC3E}">
        <p14:creationId xmlns:p14="http://schemas.microsoft.com/office/powerpoint/2010/main" val="2274626462"/>
      </p:ext>
    </p:extLst>
  </p:cSld>
  <p:clrMapOvr>
    <a:masterClrMapping/>
  </p:clrMapOvr>
  <p:transition>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CC7F9362-D949-4069-908D-BD4A7534225C}" type="slidenum">
              <a:rPr lang="en-US" smtClean="0"/>
              <a:pPr>
                <a:defRPr/>
              </a:pPr>
              <a:t>‹#›</a:t>
            </a:fld>
            <a:endParaRPr lang="en-US"/>
          </a:p>
        </p:txBody>
      </p:sp>
    </p:spTree>
    <p:extLst>
      <p:ext uri="{BB962C8B-B14F-4D97-AF65-F5344CB8AC3E}">
        <p14:creationId xmlns:p14="http://schemas.microsoft.com/office/powerpoint/2010/main" val="102121678"/>
      </p:ext>
    </p:extLst>
  </p:cSld>
  <p:clrMap bg1="lt1" tx1="dk1" bg2="lt2" tx2="dk2" accent1="accent1" accent2="accent2" accent3="accent3" accent4="accent4" accent5="accent5" accent6="accent6" hlink="hlink" folHlink="folHlink"/>
  <p:sldLayoutIdLst>
    <p:sldLayoutId id="2147485171" r:id="rId1"/>
    <p:sldLayoutId id="2147485172" r:id="rId2"/>
    <p:sldLayoutId id="2147485173" r:id="rId3"/>
    <p:sldLayoutId id="2147485174" r:id="rId4"/>
    <p:sldLayoutId id="2147485175" r:id="rId5"/>
    <p:sldLayoutId id="2147485176" r:id="rId6"/>
    <p:sldLayoutId id="2147485177" r:id="rId7"/>
    <p:sldLayoutId id="2147485178" r:id="rId8"/>
    <p:sldLayoutId id="2147485179" r:id="rId9"/>
    <p:sldLayoutId id="2147485180" r:id="rId10"/>
    <p:sldLayoutId id="2147485181" r:id="rId11"/>
  </p:sldLayoutIdLst>
  <p:transition>
    <p:random/>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 Id="rId5" Type="http://schemas.openxmlformats.org/officeDocument/2006/relationships/image" Target="../media/image16.jpeg"/><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 Id="rId9" Type="http://schemas.openxmlformats.org/officeDocument/2006/relationships/image" Target="../media/image24.jpeg"/></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1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 Id="rId5" Type="http://schemas.openxmlformats.org/officeDocument/2006/relationships/image" Target="../media/image38.jpeg"/><Relationship Id="rId4" Type="http://schemas.openxmlformats.org/officeDocument/2006/relationships/image" Target="../media/image37.jpeg"/></Relationships>
</file>

<file path=ppt/slides/_rels/slide2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2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45.jpeg"/><Relationship Id="rId4" Type="http://schemas.openxmlformats.org/officeDocument/2006/relationships/image" Target="../media/image44.jpeg"/></Relationships>
</file>

<file path=ppt/slides/_rels/slide2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46.jpeg"/><Relationship Id="rId7" Type="http://schemas.openxmlformats.org/officeDocument/2006/relationships/image" Target="../media/image50.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video" Target="https://sd36-my.sharepoint.com/personal/lo_v_surreyschools_ca/_layouts/15/stream.aspx?id=/personal/lo_v_surreyschools_ca/Documents/Microsoft%20Teams%20Chat%20Files/Competitive%20Robotics%20Intro%20-%20HD%201080p.mov&amp;referrer=StreamWebApp.Web&amp;referrerScenario=AddressBarCopied.view.896285ee-e25d-4331-9b91-c678130272a0" TargetMode="Externa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2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55.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7.xml"/><Relationship Id="rId5" Type="http://schemas.openxmlformats.org/officeDocument/2006/relationships/image" Target="../media/image59.png"/><Relationship Id="rId4" Type="http://schemas.openxmlformats.org/officeDocument/2006/relationships/image" Target="../media/image58.jpeg"/></Relationships>
</file>

<file path=ppt/slides/_rels/slide3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62.jpeg"/><Relationship Id="rId4" Type="http://schemas.openxmlformats.org/officeDocument/2006/relationships/image" Target="../media/image61.jpeg"/></Relationships>
</file>

<file path=ppt/slides/_rels/slide3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24" name="Rectangle 9223">
            <a:extLst>
              <a:ext uri="{FF2B5EF4-FFF2-40B4-BE49-F238E27FC236}">
                <a16:creationId xmlns:a16="http://schemas.microsoft.com/office/drawing/2014/main" id="{6E13DAD0-A4B0-4817-8995-A0D346584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531267" y="3509963"/>
            <a:ext cx="5319162" cy="2967839"/>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97" name="Rectangle 1"/>
          <p:cNvSpPr>
            <a:spLocks noChangeArrowheads="1"/>
          </p:cNvSpPr>
          <p:nvPr/>
        </p:nvSpPr>
        <p:spPr bwMode="auto">
          <a:xfrm>
            <a:off x="3766365" y="3812954"/>
            <a:ext cx="4848966" cy="1516014"/>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b">
            <a:normAutofit/>
          </a:bodyPr>
          <a:lstStyle/>
          <a:p>
            <a:pPr marL="0" marR="0" lvl="0" indent="0" fontAlgn="auto">
              <a:lnSpc>
                <a:spcPct val="90000"/>
              </a:lnSpc>
              <a:spcBef>
                <a:spcPct val="0"/>
              </a:spcBef>
              <a:spcAft>
                <a:spcPts val="600"/>
              </a:spcAft>
              <a:buClrTx/>
              <a:buSzTx/>
              <a:tabLst/>
              <a:defRPr/>
            </a:pPr>
            <a:r>
              <a:rPr kumimoji="0" lang="en-US" sz="2900" b="0" i="0" u="none" strike="noStrike" kern="1200" cap="none" spc="0" normalizeH="0" baseline="0" noProof="0" dirty="0">
                <a:ln>
                  <a:noFill/>
                </a:ln>
                <a:solidFill>
                  <a:srgbClr val="FFFFFF"/>
                </a:solidFill>
                <a:effectLst/>
                <a:uLnTx/>
                <a:uFillTx/>
                <a:latin typeface="+mj-lt"/>
                <a:ea typeface="+mj-ea"/>
                <a:cs typeface="+mj-cs"/>
              </a:rPr>
              <a:t>Ecole Salish Secondary</a:t>
            </a:r>
          </a:p>
          <a:p>
            <a:pPr>
              <a:lnSpc>
                <a:spcPct val="90000"/>
              </a:lnSpc>
              <a:spcBef>
                <a:spcPct val="0"/>
              </a:spcBef>
              <a:spcAft>
                <a:spcPts val="600"/>
              </a:spcAft>
              <a:defRPr/>
            </a:pPr>
            <a:r>
              <a:rPr kumimoji="0" lang="en-US" sz="2900" b="0" i="0" u="none" strike="noStrike" kern="1200" cap="none" spc="0" normalizeH="0" baseline="0" noProof="0" dirty="0">
                <a:ln>
                  <a:noFill/>
                </a:ln>
                <a:solidFill>
                  <a:srgbClr val="FFFFFF"/>
                </a:solidFill>
                <a:effectLst/>
                <a:uLnTx/>
                <a:uFillTx/>
                <a:latin typeface="+mj-lt"/>
                <a:ea typeface="+mj-ea"/>
                <a:cs typeface="+mj-cs"/>
              </a:rPr>
              <a:t>Course Selection </a:t>
            </a:r>
            <a:r>
              <a:rPr lang="en-US" sz="2900" dirty="0">
                <a:solidFill>
                  <a:srgbClr val="FFFFFF"/>
                </a:solidFill>
                <a:latin typeface="+mj-lt"/>
                <a:ea typeface="+mj-ea"/>
                <a:cs typeface="+mj-cs"/>
              </a:rPr>
              <a:t>2026  - 2027</a:t>
            </a:r>
            <a:endParaRPr lang="en-US" sz="2900" b="0" i="0" u="none" strike="noStrike" kern="1200" cap="none" spc="0" normalizeH="0" baseline="0" noProof="0" dirty="0">
              <a:ln>
                <a:noFill/>
              </a:ln>
              <a:solidFill>
                <a:srgbClr val="FFFFFF"/>
              </a:solidFill>
              <a:effectLst/>
              <a:uLnTx/>
              <a:uFillTx/>
              <a:latin typeface="+mj-lt"/>
              <a:ea typeface="Calibri Light"/>
              <a:cs typeface="Calibri Light"/>
            </a:endParaRPr>
          </a:p>
        </p:txBody>
      </p:sp>
      <p:cxnSp>
        <p:nvCxnSpPr>
          <p:cNvPr id="9226" name="Straight Connector 9225">
            <a:extLst>
              <a:ext uri="{FF2B5EF4-FFF2-40B4-BE49-F238E27FC236}">
                <a16:creationId xmlns:a16="http://schemas.microsoft.com/office/drawing/2014/main" id="{59F9672C-557D-4871-B58C-7874589D7F8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53715" y="5443086"/>
            <a:ext cx="48006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r="1" b="4404"/>
          <a:stretch/>
        </p:blipFill>
        <p:spPr>
          <a:xfrm>
            <a:off x="238226" y="321733"/>
            <a:ext cx="3120339" cy="6214534"/>
          </a:xfrm>
          <a:prstGeom prst="rect">
            <a:avLst/>
          </a:prstGeom>
        </p:spPr>
      </p:pic>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17902" r="27189" b="-3"/>
          <a:stretch/>
        </p:blipFill>
        <p:spPr>
          <a:xfrm>
            <a:off x="3479216" y="321733"/>
            <a:ext cx="2654982" cy="2985818"/>
          </a:xfrm>
          <a:prstGeom prst="rect">
            <a:avLst/>
          </a:prstGeom>
        </p:spPr>
      </p:pic>
      <p:pic>
        <p:nvPicPr>
          <p:cNvPr id="3" name="Picture 5" descr="A picture containing indoor, decorated&#10;&#10;Description automatically generated">
            <a:extLst>
              <a:ext uri="{FF2B5EF4-FFF2-40B4-BE49-F238E27FC236}">
                <a16:creationId xmlns:a16="http://schemas.microsoft.com/office/drawing/2014/main" id="{5AC43AD8-9F87-14B4-531C-D0AF4BD83AA1}"/>
              </a:ext>
            </a:extLst>
          </p:cNvPr>
          <p:cNvPicPr>
            <a:picLocks noChangeAspect="1"/>
          </p:cNvPicPr>
          <p:nvPr/>
        </p:nvPicPr>
        <p:blipFill rotWithShape="1">
          <a:blip r:embed="rId5"/>
          <a:srcRect l="4576" r="28819" b="3"/>
          <a:stretch/>
        </p:blipFill>
        <p:spPr>
          <a:xfrm>
            <a:off x="6261427" y="321734"/>
            <a:ext cx="2651693" cy="2985818"/>
          </a:xfrm>
          <a:prstGeom prst="rect">
            <a:avLst/>
          </a:prstGeom>
        </p:spPr>
      </p:pic>
      <p:sp>
        <p:nvSpPr>
          <p:cNvPr id="9218" name="AutoShape 3" descr="3304319085_15742492"/>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700"/>
              </a:spcBef>
              <a:buClr>
                <a:schemeClr val="tx2"/>
              </a:buClr>
              <a:buSzPct val="95000"/>
              <a:buFont typeface="Wingdings" pitchFamily="2" charset="2"/>
              <a:buChar char=""/>
              <a:defRPr sz="3000">
                <a:solidFill>
                  <a:schemeClr val="tx1"/>
                </a:solidFill>
                <a:latin typeface="Corbel" pitchFamily="34" charset="0"/>
                <a:ea typeface="MS PGothic" pitchFamily="34" charset="-128"/>
              </a:defRPr>
            </a:lvl1pPr>
            <a:lvl2pPr marL="742950" indent="-285750" eaLnBrk="0" hangingPunct="0">
              <a:spcBef>
                <a:spcPct val="20000"/>
              </a:spcBef>
              <a:buClr>
                <a:schemeClr val="accent2"/>
              </a:buClr>
              <a:buSzPct val="90000"/>
              <a:buFont typeface="Wingdings" pitchFamily="2" charset="2"/>
              <a:buChar char=""/>
              <a:defRPr sz="2600">
                <a:solidFill>
                  <a:schemeClr val="tx1"/>
                </a:solidFill>
                <a:latin typeface="Corbel" pitchFamily="34" charset="0"/>
                <a:ea typeface="MS PGothic" pitchFamily="34" charset="-128"/>
              </a:defRPr>
            </a:lvl2pPr>
            <a:lvl3pPr marL="1143000" indent="-228600" eaLnBrk="0" hangingPunct="0">
              <a:spcBef>
                <a:spcPct val="20000"/>
              </a:spcBef>
              <a:buClr>
                <a:schemeClr val="accent2"/>
              </a:buClr>
              <a:buFont typeface="Wingdings 2" pitchFamily="18" charset="2"/>
              <a:buChar char=""/>
              <a:defRPr sz="2400">
                <a:solidFill>
                  <a:schemeClr val="tx1"/>
                </a:solidFill>
                <a:latin typeface="Corbel" pitchFamily="34" charset="0"/>
                <a:ea typeface="MS PGothic" pitchFamily="34" charset="-128"/>
              </a:defRPr>
            </a:lvl3pPr>
            <a:lvl4pPr marL="1600200" indent="-228600" eaLnBrk="0" hangingPunct="0">
              <a:spcBef>
                <a:spcPct val="20000"/>
              </a:spcBef>
              <a:buClr>
                <a:srgbClr val="FEB80A"/>
              </a:buClr>
              <a:buFont typeface="Wingdings 3" pitchFamily="18" charset="2"/>
              <a:buChar char=""/>
              <a:defRPr sz="2200">
                <a:solidFill>
                  <a:schemeClr val="tx1"/>
                </a:solidFill>
                <a:latin typeface="Corbel" pitchFamily="34" charset="0"/>
                <a:ea typeface="MS PGothic" pitchFamily="34" charset="-128"/>
              </a:defRPr>
            </a:lvl4pPr>
            <a:lvl5pPr marL="2057400" indent="-228600" eaLnBrk="0" hangingPunct="0">
              <a:spcBef>
                <a:spcPct val="20000"/>
              </a:spcBef>
              <a:buClr>
                <a:srgbClr val="FEB80A"/>
              </a:buClr>
              <a:buFont typeface="Wingdings 2" pitchFamily="18" charset="2"/>
              <a:buChar char=""/>
              <a:defRPr sz="2000">
                <a:solidFill>
                  <a:schemeClr val="tx1"/>
                </a:solidFill>
                <a:latin typeface="Corbel" pitchFamily="34" charset="0"/>
                <a:ea typeface="MS PGothic" pitchFamily="34" charset="-128"/>
              </a:defRPr>
            </a:lvl5pPr>
            <a:lvl6pPr marL="25146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ea typeface="MS PGothic" pitchFamily="34" charset="-128"/>
              </a:defRPr>
            </a:lvl6pPr>
            <a:lvl7pPr marL="29718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ea typeface="MS PGothic" pitchFamily="34" charset="-128"/>
              </a:defRPr>
            </a:lvl7pPr>
            <a:lvl8pPr marL="34290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ea typeface="MS PGothic" pitchFamily="34" charset="-128"/>
              </a:defRPr>
            </a:lvl8pPr>
            <a:lvl9pPr marL="38862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ea typeface="MS PGothic" pitchFamily="34" charset="-128"/>
              </a:defRPr>
            </a:lvl9pPr>
          </a:lstStyle>
          <a:p>
            <a:pPr marL="0" marR="0" lvl="0" indent="0" algn="l" defTabSz="914400" rtl="0" eaLnBrk="0" fontAlgn="auto" latinLnBrk="0" hangingPunct="0">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Garamond" pitchFamily="18" charset="0"/>
              <a:ea typeface="MS PGothic" pitchFamily="34" charset="-128"/>
              <a:cs typeface="+mn-cs"/>
            </a:endParaRPr>
          </a:p>
        </p:txBody>
      </p:sp>
      <p:sp>
        <p:nvSpPr>
          <p:cNvPr id="9219" name="AutoShape 4" descr="3304319085_15742492"/>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700"/>
              </a:spcBef>
              <a:buClr>
                <a:schemeClr val="tx2"/>
              </a:buClr>
              <a:buSzPct val="95000"/>
              <a:buFont typeface="Wingdings" pitchFamily="2" charset="2"/>
              <a:buChar char=""/>
              <a:defRPr sz="3000">
                <a:solidFill>
                  <a:schemeClr val="tx1"/>
                </a:solidFill>
                <a:latin typeface="Corbel" pitchFamily="34" charset="0"/>
                <a:ea typeface="MS PGothic" pitchFamily="34" charset="-128"/>
              </a:defRPr>
            </a:lvl1pPr>
            <a:lvl2pPr marL="742950" indent="-285750" eaLnBrk="0" hangingPunct="0">
              <a:spcBef>
                <a:spcPct val="20000"/>
              </a:spcBef>
              <a:buClr>
                <a:schemeClr val="accent2"/>
              </a:buClr>
              <a:buSzPct val="90000"/>
              <a:buFont typeface="Wingdings" pitchFamily="2" charset="2"/>
              <a:buChar char=""/>
              <a:defRPr sz="2600">
                <a:solidFill>
                  <a:schemeClr val="tx1"/>
                </a:solidFill>
                <a:latin typeface="Corbel" pitchFamily="34" charset="0"/>
                <a:ea typeface="MS PGothic" pitchFamily="34" charset="-128"/>
              </a:defRPr>
            </a:lvl2pPr>
            <a:lvl3pPr marL="1143000" indent="-228600" eaLnBrk="0" hangingPunct="0">
              <a:spcBef>
                <a:spcPct val="20000"/>
              </a:spcBef>
              <a:buClr>
                <a:schemeClr val="accent2"/>
              </a:buClr>
              <a:buFont typeface="Wingdings 2" pitchFamily="18" charset="2"/>
              <a:buChar char=""/>
              <a:defRPr sz="2400">
                <a:solidFill>
                  <a:schemeClr val="tx1"/>
                </a:solidFill>
                <a:latin typeface="Corbel" pitchFamily="34" charset="0"/>
                <a:ea typeface="MS PGothic" pitchFamily="34" charset="-128"/>
              </a:defRPr>
            </a:lvl3pPr>
            <a:lvl4pPr marL="1600200" indent="-228600" eaLnBrk="0" hangingPunct="0">
              <a:spcBef>
                <a:spcPct val="20000"/>
              </a:spcBef>
              <a:buClr>
                <a:srgbClr val="FEB80A"/>
              </a:buClr>
              <a:buFont typeface="Wingdings 3" pitchFamily="18" charset="2"/>
              <a:buChar char=""/>
              <a:defRPr sz="2200">
                <a:solidFill>
                  <a:schemeClr val="tx1"/>
                </a:solidFill>
                <a:latin typeface="Corbel" pitchFamily="34" charset="0"/>
                <a:ea typeface="MS PGothic" pitchFamily="34" charset="-128"/>
              </a:defRPr>
            </a:lvl4pPr>
            <a:lvl5pPr marL="2057400" indent="-228600" eaLnBrk="0" hangingPunct="0">
              <a:spcBef>
                <a:spcPct val="20000"/>
              </a:spcBef>
              <a:buClr>
                <a:srgbClr val="FEB80A"/>
              </a:buClr>
              <a:buFont typeface="Wingdings 2" pitchFamily="18" charset="2"/>
              <a:buChar char=""/>
              <a:defRPr sz="2000">
                <a:solidFill>
                  <a:schemeClr val="tx1"/>
                </a:solidFill>
                <a:latin typeface="Corbel" pitchFamily="34" charset="0"/>
                <a:ea typeface="MS PGothic" pitchFamily="34" charset="-128"/>
              </a:defRPr>
            </a:lvl5pPr>
            <a:lvl6pPr marL="25146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ea typeface="MS PGothic" pitchFamily="34" charset="-128"/>
              </a:defRPr>
            </a:lvl6pPr>
            <a:lvl7pPr marL="29718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ea typeface="MS PGothic" pitchFamily="34" charset="-128"/>
              </a:defRPr>
            </a:lvl7pPr>
            <a:lvl8pPr marL="34290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ea typeface="MS PGothic" pitchFamily="34" charset="-128"/>
              </a:defRPr>
            </a:lvl8pPr>
            <a:lvl9pPr marL="38862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ea typeface="MS PGothic" pitchFamily="34" charset="-128"/>
              </a:defRPr>
            </a:lvl9pPr>
          </a:lstStyle>
          <a:p>
            <a:pPr marL="0" marR="0" lvl="0" indent="0" algn="l" defTabSz="914400" rtl="0" eaLnBrk="0" fontAlgn="auto" latinLnBrk="0" hangingPunct="0">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Garamond" pitchFamily="18" charset="0"/>
              <a:ea typeface="MS PGothic" pitchFamily="34" charset="-128"/>
              <a:cs typeface="+mn-cs"/>
            </a:endParaRPr>
          </a:p>
        </p:txBody>
      </p:sp>
    </p:spTree>
    <p:extLst>
      <p:ext uri="{BB962C8B-B14F-4D97-AF65-F5344CB8AC3E}">
        <p14:creationId xmlns:p14="http://schemas.microsoft.com/office/powerpoint/2010/main" val="2789477476"/>
      </p:ext>
    </p:extLst>
  </p:cSld>
  <p:clrMapOvr>
    <a:masterClrMapping/>
  </p:clrMapOvr>
  <p:transition>
    <p:random/>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7D3C65E-1B10-338E-2446-F704621799F2}"/>
              </a:ext>
            </a:extLst>
          </p:cNvPr>
          <p:cNvPicPr>
            <a:picLocks noChangeAspect="1"/>
          </p:cNvPicPr>
          <p:nvPr/>
        </p:nvPicPr>
        <p:blipFill>
          <a:blip r:embed="rId2"/>
          <a:srcRect t="-107" r="33896" b="497"/>
          <a:stretch>
            <a:fillRect/>
          </a:stretch>
        </p:blipFill>
        <p:spPr>
          <a:xfrm>
            <a:off x="308540" y="2041824"/>
            <a:ext cx="8072358" cy="2092992"/>
          </a:xfrm>
          <a:prstGeom prst="rect">
            <a:avLst/>
          </a:prstGeom>
        </p:spPr>
      </p:pic>
      <p:sp>
        <p:nvSpPr>
          <p:cNvPr id="8" name="TextBox 7">
            <a:extLst>
              <a:ext uri="{FF2B5EF4-FFF2-40B4-BE49-F238E27FC236}">
                <a16:creationId xmlns:a16="http://schemas.microsoft.com/office/drawing/2014/main" id="{FD087D85-E4F9-A64D-BB57-DB3A7BD1B45C}"/>
              </a:ext>
            </a:extLst>
          </p:cNvPr>
          <p:cNvSpPr txBox="1"/>
          <p:nvPr/>
        </p:nvSpPr>
        <p:spPr>
          <a:xfrm>
            <a:off x="142153" y="547547"/>
            <a:ext cx="8781129" cy="830997"/>
          </a:xfrm>
          <a:prstGeom prst="rect">
            <a:avLst/>
          </a:prstGeom>
          <a:noFill/>
        </p:spPr>
        <p:txBody>
          <a:bodyPr wrap="square" lIns="91440" tIns="45720" rIns="91440" bIns="45720" rtlCol="0" anchor="t">
            <a:spAutoFit/>
          </a:bodyPr>
          <a:lstStyle/>
          <a:p>
            <a:pPr algn="ctr"/>
            <a:r>
              <a:rPr lang="en-US" sz="2400" b="1" dirty="0"/>
              <a:t>Students in the ENGLISH Stream are going to select LEAP if you would like it; ACADEMIC choices will be selected for you</a:t>
            </a:r>
            <a:endParaRPr lang="en-US" sz="2000" b="1" dirty="0"/>
          </a:p>
        </p:txBody>
      </p:sp>
      <p:cxnSp>
        <p:nvCxnSpPr>
          <p:cNvPr id="9" name="Straight Arrow Connector 8">
            <a:extLst>
              <a:ext uri="{FF2B5EF4-FFF2-40B4-BE49-F238E27FC236}">
                <a16:creationId xmlns:a16="http://schemas.microsoft.com/office/drawing/2014/main" id="{B7799C14-1CBB-4A4C-9481-53938C196033}"/>
              </a:ext>
            </a:extLst>
          </p:cNvPr>
          <p:cNvCxnSpPr>
            <a:cxnSpLocks/>
          </p:cNvCxnSpPr>
          <p:nvPr/>
        </p:nvCxnSpPr>
        <p:spPr>
          <a:xfrm flipH="1">
            <a:off x="815048" y="1282262"/>
            <a:ext cx="782524" cy="1208690"/>
          </a:xfrm>
          <a:prstGeom prst="straightConnector1">
            <a:avLst/>
          </a:prstGeom>
          <a:ln w="69850">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1D21159A-D8E1-1D4A-9835-39CBFD976B53}"/>
              </a:ext>
            </a:extLst>
          </p:cNvPr>
          <p:cNvCxnSpPr>
            <a:cxnSpLocks/>
          </p:cNvCxnSpPr>
          <p:nvPr/>
        </p:nvCxnSpPr>
        <p:spPr>
          <a:xfrm flipV="1">
            <a:off x="815048" y="3090041"/>
            <a:ext cx="12536" cy="2737289"/>
          </a:xfrm>
          <a:prstGeom prst="straightConnector1">
            <a:avLst/>
          </a:prstGeom>
          <a:ln w="698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9310663"/>
      </p:ext>
    </p:extLst>
  </p:cSld>
  <p:clrMapOvr>
    <a:masterClrMapping/>
  </p:clrMapOvr>
  <p:transition>
    <p:random/>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sheet with black text&#10;&#10;Description automatically generated">
            <a:extLst>
              <a:ext uri="{FF2B5EF4-FFF2-40B4-BE49-F238E27FC236}">
                <a16:creationId xmlns:a16="http://schemas.microsoft.com/office/drawing/2014/main" id="{1DF0243F-6991-0C3E-5C57-B08D8C7C66FD}"/>
              </a:ext>
            </a:extLst>
          </p:cNvPr>
          <p:cNvPicPr>
            <a:picLocks noChangeAspect="1"/>
          </p:cNvPicPr>
          <p:nvPr/>
        </p:nvPicPr>
        <p:blipFill>
          <a:blip r:embed="rId2"/>
          <a:stretch>
            <a:fillRect/>
          </a:stretch>
        </p:blipFill>
        <p:spPr>
          <a:xfrm>
            <a:off x="368361" y="1881525"/>
            <a:ext cx="8159261" cy="3191591"/>
          </a:xfrm>
          <a:prstGeom prst="rect">
            <a:avLst/>
          </a:prstGeom>
        </p:spPr>
      </p:pic>
      <p:sp>
        <p:nvSpPr>
          <p:cNvPr id="8" name="TextBox 7">
            <a:extLst>
              <a:ext uri="{FF2B5EF4-FFF2-40B4-BE49-F238E27FC236}">
                <a16:creationId xmlns:a16="http://schemas.microsoft.com/office/drawing/2014/main" id="{FD087D85-E4F9-A64D-BB57-DB3A7BD1B45C}"/>
              </a:ext>
            </a:extLst>
          </p:cNvPr>
          <p:cNvSpPr txBox="1"/>
          <p:nvPr/>
        </p:nvSpPr>
        <p:spPr>
          <a:xfrm>
            <a:off x="142153" y="547547"/>
            <a:ext cx="8781129" cy="830997"/>
          </a:xfrm>
          <a:prstGeom prst="rect">
            <a:avLst/>
          </a:prstGeom>
          <a:noFill/>
        </p:spPr>
        <p:txBody>
          <a:bodyPr wrap="square" lIns="91440" tIns="45720" rIns="91440" bIns="45720" rtlCol="0" anchor="t">
            <a:spAutoFit/>
          </a:bodyPr>
          <a:lstStyle/>
          <a:p>
            <a:pPr algn="ctr"/>
            <a:r>
              <a:rPr lang="en-US" sz="2400" b="1" dirty="0"/>
              <a:t>Students in the FRENCH IMMERSION Stream are going to have ACADEMIC courses selected for you</a:t>
            </a:r>
            <a:endParaRPr lang="en-US" sz="2000" b="1" dirty="0"/>
          </a:p>
        </p:txBody>
      </p:sp>
      <p:cxnSp>
        <p:nvCxnSpPr>
          <p:cNvPr id="9" name="Straight Arrow Connector 8">
            <a:extLst>
              <a:ext uri="{FF2B5EF4-FFF2-40B4-BE49-F238E27FC236}">
                <a16:creationId xmlns:a16="http://schemas.microsoft.com/office/drawing/2014/main" id="{B7799C14-1CBB-4A4C-9481-53938C196033}"/>
              </a:ext>
            </a:extLst>
          </p:cNvPr>
          <p:cNvCxnSpPr>
            <a:cxnSpLocks/>
          </p:cNvCxnSpPr>
          <p:nvPr/>
        </p:nvCxnSpPr>
        <p:spPr>
          <a:xfrm flipH="1">
            <a:off x="815048" y="1282262"/>
            <a:ext cx="782524" cy="1208690"/>
          </a:xfrm>
          <a:prstGeom prst="straightConnector1">
            <a:avLst/>
          </a:prstGeom>
          <a:ln w="698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1514889"/>
      </p:ext>
    </p:extLst>
  </p:cSld>
  <p:clrMapOvr>
    <a:masterClrMapping/>
  </p:clrMapOvr>
  <p:transition>
    <p:random/>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a:spLocks noChangeArrowheads="1"/>
          </p:cNvSpPr>
          <p:nvPr/>
        </p:nvSpPr>
        <p:spPr bwMode="auto">
          <a:xfrm>
            <a:off x="2569933" y="415926"/>
            <a:ext cx="3529013" cy="1079500"/>
          </a:xfrm>
          <a:prstGeom prst="flowChartAlternateProcess">
            <a:avLst/>
          </a:prstGeom>
          <a:gradFill>
            <a:gsLst>
              <a:gs pos="0">
                <a:srgbClr val="FF0000"/>
              </a:gs>
              <a:gs pos="100000">
                <a:schemeClr val="bg1"/>
              </a:gs>
            </a:gsLst>
            <a:lin ang="5400000" scaled="0"/>
          </a:gradFill>
          <a:ln w="38100">
            <a:solidFill>
              <a:schemeClr val="accent3">
                <a:lumMod val="75000"/>
              </a:schemeClr>
            </a:solidFill>
            <a:miter lim="800000"/>
            <a:headEnd/>
            <a:tailEnd/>
          </a:ln>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3200" b="1">
                <a:ln w="11430"/>
                <a:effectLst>
                  <a:outerShdw blurRad="50800" dist="39000" dir="5460000" algn="tl">
                    <a:srgbClr val="000000">
                      <a:alpha val="38000"/>
                    </a:srgbClr>
                  </a:outerShdw>
                </a:effectLst>
                <a:latin typeface="Arial Black" pitchFamily="34" charset="0"/>
              </a:rPr>
              <a:t>French Immersion</a:t>
            </a:r>
            <a:endParaRPr lang="en-CA" sz="3200" b="1">
              <a:ln w="11430"/>
              <a:effectLst>
                <a:outerShdw blurRad="50800" dist="39000" dir="5460000" algn="tl">
                  <a:srgbClr val="000000">
                    <a:alpha val="38000"/>
                  </a:srgbClr>
                </a:outerShdw>
              </a:effectLst>
            </a:endParaRPr>
          </a:p>
        </p:txBody>
      </p:sp>
      <p:sp>
        <p:nvSpPr>
          <p:cNvPr id="3" name="AutoShape 8"/>
          <p:cNvSpPr>
            <a:spLocks noChangeArrowheads="1"/>
          </p:cNvSpPr>
          <p:nvPr/>
        </p:nvSpPr>
        <p:spPr bwMode="auto">
          <a:xfrm>
            <a:off x="2813009" y="2676710"/>
            <a:ext cx="1543050" cy="658706"/>
          </a:xfrm>
          <a:prstGeom prst="flowChartProcess">
            <a:avLst/>
          </a:prstGeom>
          <a:gradFill>
            <a:gsLst>
              <a:gs pos="0">
                <a:srgbClr val="FF0000"/>
              </a:gs>
              <a:gs pos="100000">
                <a:schemeClr val="bg1"/>
              </a:gs>
            </a:gsLst>
            <a:lin ang="5400000" scaled="0"/>
          </a:gradFill>
          <a:ln w="19050">
            <a:solidFill>
              <a:schemeClr val="tx1"/>
            </a:solidFill>
            <a:miter lim="800000"/>
            <a:headEnd/>
            <a:tailEnd/>
          </a:ln>
        </p:spPr>
        <p:txBody>
          <a:bodyPr/>
          <a:lstStyle/>
          <a:p>
            <a:pPr algn="ctr">
              <a:defRPr/>
            </a:pPr>
            <a:r>
              <a:rPr lang="en-US" b="1">
                <a:latin typeface="Arial" charset="0"/>
                <a:cs typeface="Arial" charset="0"/>
              </a:rPr>
              <a:t>Sciences </a:t>
            </a:r>
            <a:r>
              <a:rPr lang="en-US" b="1" err="1">
                <a:latin typeface="Arial" charset="0"/>
                <a:cs typeface="Arial" charset="0"/>
              </a:rPr>
              <a:t>Humaines</a:t>
            </a:r>
            <a:r>
              <a:rPr lang="en-US" b="1">
                <a:latin typeface="Arial" charset="0"/>
                <a:cs typeface="Arial" charset="0"/>
              </a:rPr>
              <a:t> 9</a:t>
            </a:r>
          </a:p>
        </p:txBody>
      </p:sp>
      <p:sp>
        <p:nvSpPr>
          <p:cNvPr id="19460" name="AutoShape 9"/>
          <p:cNvSpPr>
            <a:spLocks noChangeArrowheads="1"/>
          </p:cNvSpPr>
          <p:nvPr/>
        </p:nvSpPr>
        <p:spPr bwMode="auto">
          <a:xfrm>
            <a:off x="6754533" y="1721343"/>
            <a:ext cx="1943989" cy="644548"/>
          </a:xfrm>
          <a:prstGeom prst="flowChartProcess">
            <a:avLst/>
          </a:prstGeom>
          <a:gradFill>
            <a:gsLst>
              <a:gs pos="0">
                <a:srgbClr val="FF0000"/>
              </a:gs>
              <a:gs pos="100000">
                <a:schemeClr val="bg1"/>
              </a:gs>
            </a:gsLst>
            <a:lin ang="5400000" scaled="1"/>
          </a:gradFill>
          <a:ln w="19050">
            <a:solidFill>
              <a:schemeClr val="tx1"/>
            </a:solidFill>
            <a:miter lim="800000"/>
            <a:headEnd/>
            <a:tailEnd/>
          </a:ln>
        </p:spPr>
        <p:txBody>
          <a:bodyPr lIns="91440" tIns="45720" rIns="91440" bIns="45720" anchor="t"/>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a:endParaRPr lang="en-US"/>
          </a:p>
          <a:p>
            <a:pPr algn="ctr"/>
            <a:r>
              <a:rPr lang="en-CA" b="1">
                <a:latin typeface="Arial"/>
                <a:cs typeface="Arial"/>
              </a:rPr>
              <a:t>Sciences 8</a:t>
            </a:r>
            <a:endParaRPr lang="en-CA">
              <a:latin typeface="Arial"/>
              <a:cs typeface="Arial"/>
            </a:endParaRPr>
          </a:p>
        </p:txBody>
      </p:sp>
      <p:sp>
        <p:nvSpPr>
          <p:cNvPr id="12" name="Rectangle 29"/>
          <p:cNvSpPr>
            <a:spLocks noChangeArrowheads="1"/>
          </p:cNvSpPr>
          <p:nvPr/>
        </p:nvSpPr>
        <p:spPr bwMode="auto">
          <a:xfrm>
            <a:off x="6727825" y="620713"/>
            <a:ext cx="2089150" cy="647700"/>
          </a:xfrm>
          <a:prstGeom prst="rect">
            <a:avLst/>
          </a:prstGeom>
          <a:solidFill>
            <a:srgbClr val="FF3300"/>
          </a:solidFill>
          <a:ln w="57150">
            <a:solidFill>
              <a:schemeClr val="tx1"/>
            </a:solidFill>
            <a:miter lim="800000"/>
            <a:headEnd/>
            <a:tailEnd/>
          </a:ln>
        </p:spPr>
        <p:txBody>
          <a:bodyPr wrap="none" anchor="ctr"/>
          <a:lstStyle/>
          <a:p>
            <a:pPr algn="ctr">
              <a:defRPr/>
            </a:pPr>
            <a:r>
              <a:rPr lang="en-US" sz="2000">
                <a:solidFill>
                  <a:schemeClr val="tx2">
                    <a:lumMod val="25000"/>
                  </a:schemeClr>
                </a:solidFill>
                <a:latin typeface="Arial" charset="0"/>
                <a:cs typeface="Arial" charset="0"/>
              </a:rPr>
              <a:t>Dual Dogwood</a:t>
            </a:r>
          </a:p>
        </p:txBody>
      </p:sp>
      <p:sp>
        <p:nvSpPr>
          <p:cNvPr id="23" name="AutoShape 12"/>
          <p:cNvSpPr>
            <a:spLocks noChangeArrowheads="1"/>
          </p:cNvSpPr>
          <p:nvPr/>
        </p:nvSpPr>
        <p:spPr bwMode="auto">
          <a:xfrm>
            <a:off x="1071443" y="2684488"/>
            <a:ext cx="1519237" cy="650927"/>
          </a:xfrm>
          <a:prstGeom prst="flowChartProcess">
            <a:avLst/>
          </a:prstGeom>
          <a:gradFill>
            <a:gsLst>
              <a:gs pos="0">
                <a:srgbClr val="FF0000"/>
              </a:gs>
              <a:gs pos="100000">
                <a:schemeClr val="bg1"/>
              </a:gs>
            </a:gsLst>
            <a:lin ang="5400000" scaled="0"/>
          </a:gradFill>
          <a:ln w="19050">
            <a:solidFill>
              <a:schemeClr val="tx1"/>
            </a:solidFill>
            <a:miter lim="800000"/>
            <a:headEnd/>
            <a:tailEnd/>
          </a:ln>
        </p:spPr>
        <p:txBody>
          <a:bodyPr/>
          <a:lstStyle/>
          <a:p>
            <a:pPr algn="ctr">
              <a:defRPr/>
            </a:pPr>
            <a:r>
              <a:rPr lang="en-US" altLang="en-US" b="1" err="1">
                <a:latin typeface="Arial" pitchFamily="34" charset="0"/>
              </a:rPr>
              <a:t>Français</a:t>
            </a:r>
            <a:r>
              <a:rPr lang="en-US" altLang="en-US" b="1">
                <a:latin typeface="Arial" pitchFamily="34" charset="0"/>
              </a:rPr>
              <a:t> Langue 9</a:t>
            </a:r>
          </a:p>
        </p:txBody>
      </p:sp>
      <p:sp>
        <p:nvSpPr>
          <p:cNvPr id="19469" name="AutoShape 13"/>
          <p:cNvSpPr>
            <a:spLocks noChangeArrowheads="1"/>
          </p:cNvSpPr>
          <p:nvPr/>
        </p:nvSpPr>
        <p:spPr bwMode="auto">
          <a:xfrm>
            <a:off x="1071021" y="3848823"/>
            <a:ext cx="1519237" cy="696913"/>
          </a:xfrm>
          <a:prstGeom prst="flowChartProcess">
            <a:avLst/>
          </a:prstGeom>
          <a:solidFill>
            <a:srgbClr val="A7E8FF"/>
          </a:solidFill>
          <a:ln w="19050">
            <a:solidFill>
              <a:srgbClr val="FF0000"/>
            </a:solidFill>
            <a:miter lim="800000"/>
            <a:headEnd/>
            <a:tailEnd/>
          </a:ln>
        </p:spPr>
        <p:txBody>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a:defRPr/>
            </a:pPr>
            <a:r>
              <a:rPr lang="en-US" altLang="en-US" b="1" err="1">
                <a:latin typeface="Arial" pitchFamily="34" charset="0"/>
              </a:rPr>
              <a:t>Français</a:t>
            </a:r>
            <a:r>
              <a:rPr lang="en-US" altLang="en-US" b="1">
                <a:latin typeface="Arial" pitchFamily="34" charset="0"/>
              </a:rPr>
              <a:t> Langue 10</a:t>
            </a:r>
          </a:p>
        </p:txBody>
      </p:sp>
      <p:sp>
        <p:nvSpPr>
          <p:cNvPr id="27" name="Down Arrow 26"/>
          <p:cNvSpPr/>
          <p:nvPr/>
        </p:nvSpPr>
        <p:spPr>
          <a:xfrm>
            <a:off x="1592820" y="3406824"/>
            <a:ext cx="372505" cy="356462"/>
          </a:xfrm>
          <a:prstGeom prst="downArrow">
            <a:avLst/>
          </a:prstGeom>
        </p:spPr>
        <p:style>
          <a:lnRef idx="2">
            <a:schemeClr val="accent3"/>
          </a:lnRef>
          <a:fillRef idx="1">
            <a:schemeClr val="lt1"/>
          </a:fillRef>
          <a:effectRef idx="0">
            <a:schemeClr val="accent3"/>
          </a:effectRef>
          <a:fontRef idx="minor">
            <a:schemeClr val="dk1"/>
          </a:fontRef>
        </p:style>
        <p:txBody>
          <a:bodyPr anchor="ctr"/>
          <a:lstStyle/>
          <a:p>
            <a:pPr algn="ctr">
              <a:defRPr/>
            </a:pPr>
            <a:endParaRPr lang="en-US"/>
          </a:p>
        </p:txBody>
      </p:sp>
      <p:sp>
        <p:nvSpPr>
          <p:cNvPr id="32" name="Rectangle 29"/>
          <p:cNvSpPr>
            <a:spLocks noChangeArrowheads="1"/>
          </p:cNvSpPr>
          <p:nvPr/>
        </p:nvSpPr>
        <p:spPr bwMode="auto">
          <a:xfrm>
            <a:off x="4578388" y="2627798"/>
            <a:ext cx="2059127" cy="746235"/>
          </a:xfrm>
          <a:prstGeom prst="rect">
            <a:avLst/>
          </a:prstGeom>
          <a:gradFill>
            <a:gsLst>
              <a:gs pos="0">
                <a:srgbClr val="FF0000"/>
              </a:gs>
              <a:gs pos="100000">
                <a:schemeClr val="bg1"/>
              </a:gs>
            </a:gsLst>
            <a:lin ang="5400000" scaled="0"/>
          </a:gradFill>
          <a:ln w="19050">
            <a:solidFill>
              <a:schemeClr val="tx1"/>
            </a:solidFill>
            <a:miter lim="800000"/>
            <a:headEnd/>
            <a:tailEnd/>
          </a:ln>
        </p:spPr>
        <p:txBody>
          <a:bodyPr wrap="none" anchor="ctr"/>
          <a:lstStyle/>
          <a:p>
            <a:pPr algn="ctr">
              <a:defRPr/>
            </a:pPr>
            <a:r>
              <a:rPr lang="en-US" b="1">
                <a:latin typeface="Arial" charset="0"/>
                <a:cs typeface="Arial" charset="0"/>
              </a:rPr>
              <a:t>Education</a:t>
            </a:r>
          </a:p>
          <a:p>
            <a:pPr algn="ctr">
              <a:defRPr/>
            </a:pPr>
            <a:r>
              <a:rPr lang="en-US" b="1">
                <a:latin typeface="Arial" charset="0"/>
                <a:cs typeface="Arial" charset="0"/>
              </a:rPr>
              <a:t> Physique 9</a:t>
            </a:r>
          </a:p>
        </p:txBody>
      </p:sp>
      <p:sp>
        <p:nvSpPr>
          <p:cNvPr id="31" name="Down Arrow 30"/>
          <p:cNvSpPr/>
          <p:nvPr/>
        </p:nvSpPr>
        <p:spPr>
          <a:xfrm>
            <a:off x="5106570" y="3434284"/>
            <a:ext cx="485775" cy="504825"/>
          </a:xfrm>
          <a:prstGeom prst="downArrow">
            <a:avLst/>
          </a:prstGeom>
        </p:spPr>
        <p:style>
          <a:lnRef idx="2">
            <a:schemeClr val="accent3"/>
          </a:lnRef>
          <a:fillRef idx="1">
            <a:schemeClr val="lt1"/>
          </a:fillRef>
          <a:effectRef idx="0">
            <a:schemeClr val="accent3"/>
          </a:effectRef>
          <a:fontRef idx="minor">
            <a:schemeClr val="dk1"/>
          </a:fontRef>
        </p:style>
        <p:txBody>
          <a:bodyPr anchor="ctr"/>
          <a:lstStyle/>
          <a:p>
            <a:pPr algn="ctr">
              <a:defRPr/>
            </a:pPr>
            <a:endParaRPr lang="en-US"/>
          </a:p>
        </p:txBody>
      </p:sp>
      <p:pic>
        <p:nvPicPr>
          <p:cNvPr id="19480" name="Picture 25" descr="http://schools.cssd.ab.ca/stmichael/files/2012/04/frenc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0700" y="222250"/>
            <a:ext cx="1444625" cy="144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AutoShape 9"/>
          <p:cNvSpPr>
            <a:spLocks noChangeArrowheads="1"/>
          </p:cNvSpPr>
          <p:nvPr/>
        </p:nvSpPr>
        <p:spPr bwMode="auto">
          <a:xfrm>
            <a:off x="4512225" y="3921844"/>
            <a:ext cx="2160239" cy="875308"/>
          </a:xfrm>
          <a:prstGeom prst="flowChartProcess">
            <a:avLst/>
          </a:prstGeom>
          <a:solidFill>
            <a:srgbClr val="A7E8FF"/>
          </a:solidFill>
          <a:ln w="19050">
            <a:solidFill>
              <a:srgbClr val="FF0000"/>
            </a:solidFill>
            <a:miter lim="800000"/>
            <a:headEnd/>
            <a:tailEnd/>
          </a:ln>
        </p:spPr>
        <p:txBody>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a:r>
              <a:rPr lang="en-US" altLang="en-US" b="1">
                <a:latin typeface="Arial" pitchFamily="34" charset="0"/>
                <a:cs typeface="Arial" pitchFamily="34" charset="0"/>
              </a:rPr>
              <a:t>Education Physique 10</a:t>
            </a:r>
          </a:p>
        </p:txBody>
      </p:sp>
      <p:sp>
        <p:nvSpPr>
          <p:cNvPr id="14" name="AutoShape 13"/>
          <p:cNvSpPr>
            <a:spLocks noChangeArrowheads="1"/>
          </p:cNvSpPr>
          <p:nvPr/>
        </p:nvSpPr>
        <p:spPr bwMode="auto">
          <a:xfrm>
            <a:off x="2813009" y="3884215"/>
            <a:ext cx="1543050" cy="912937"/>
          </a:xfrm>
          <a:prstGeom prst="flowChartProcess">
            <a:avLst/>
          </a:prstGeom>
          <a:solidFill>
            <a:srgbClr val="A7E8FF"/>
          </a:solidFill>
          <a:ln w="19050">
            <a:solidFill>
              <a:srgbClr val="FF0000"/>
            </a:solidFill>
            <a:miter lim="800000"/>
            <a:headEnd/>
            <a:tailEnd/>
          </a:ln>
        </p:spPr>
        <p:txBody>
          <a:bodyPr lIns="91440" tIns="45720" rIns="91440" bIns="45720" anchor="t"/>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a:defRPr/>
            </a:pPr>
            <a:r>
              <a:rPr lang="en-US" b="1">
                <a:latin typeface="Arial"/>
                <a:cs typeface="Arial"/>
              </a:rPr>
              <a:t>Sciences</a:t>
            </a:r>
            <a:endParaRPr lang="en-US" b="1">
              <a:latin typeface="Arial" charset="0"/>
              <a:cs typeface="Arial" charset="0"/>
            </a:endParaRPr>
          </a:p>
          <a:p>
            <a:pPr algn="ctr">
              <a:defRPr/>
            </a:pPr>
            <a:r>
              <a:rPr lang="en-US" b="1">
                <a:latin typeface="Arial"/>
                <a:cs typeface="Arial"/>
              </a:rPr>
              <a:t> </a:t>
            </a:r>
            <a:r>
              <a:rPr lang="en-US" b="1" err="1">
                <a:latin typeface="Arial"/>
                <a:cs typeface="Arial"/>
              </a:rPr>
              <a:t>Humaines</a:t>
            </a:r>
            <a:r>
              <a:rPr lang="en-US" b="1">
                <a:latin typeface="Arial"/>
                <a:cs typeface="Arial"/>
              </a:rPr>
              <a:t> 10 </a:t>
            </a:r>
            <a:endParaRPr lang="en-US" b="1">
              <a:latin typeface="Arial" charset="0"/>
              <a:cs typeface="Arial" charset="0"/>
            </a:endParaRPr>
          </a:p>
        </p:txBody>
      </p:sp>
      <p:sp>
        <p:nvSpPr>
          <p:cNvPr id="15" name="Down Arrow 14"/>
          <p:cNvSpPr/>
          <p:nvPr/>
        </p:nvSpPr>
        <p:spPr>
          <a:xfrm>
            <a:off x="3193539" y="3359695"/>
            <a:ext cx="397364" cy="504825"/>
          </a:xfrm>
          <a:prstGeom prst="downArrow">
            <a:avLst/>
          </a:prstGeom>
        </p:spPr>
        <p:style>
          <a:lnRef idx="2">
            <a:schemeClr val="accent3"/>
          </a:lnRef>
          <a:fillRef idx="1">
            <a:schemeClr val="lt1"/>
          </a:fillRef>
          <a:effectRef idx="0">
            <a:schemeClr val="accent3"/>
          </a:effectRef>
          <a:fontRef idx="minor">
            <a:schemeClr val="dk1"/>
          </a:fontRef>
        </p:style>
        <p:txBody>
          <a:bodyPr anchor="ctr"/>
          <a:lstStyle/>
          <a:p>
            <a:pPr algn="ctr">
              <a:defRPr/>
            </a:pPr>
            <a:endParaRPr lang="en-US"/>
          </a:p>
        </p:txBody>
      </p:sp>
      <p:sp>
        <p:nvSpPr>
          <p:cNvPr id="17" name="AutoShape 12"/>
          <p:cNvSpPr>
            <a:spLocks noChangeArrowheads="1"/>
          </p:cNvSpPr>
          <p:nvPr/>
        </p:nvSpPr>
        <p:spPr bwMode="auto">
          <a:xfrm>
            <a:off x="1066325" y="1720405"/>
            <a:ext cx="1519237" cy="650927"/>
          </a:xfrm>
          <a:prstGeom prst="flowChartProcess">
            <a:avLst/>
          </a:prstGeom>
          <a:gradFill>
            <a:gsLst>
              <a:gs pos="0">
                <a:srgbClr val="FF0000"/>
              </a:gs>
              <a:gs pos="100000">
                <a:schemeClr val="bg1"/>
              </a:gs>
            </a:gsLst>
            <a:lin ang="5400000" scaled="0"/>
          </a:gradFill>
          <a:ln w="19050">
            <a:solidFill>
              <a:schemeClr val="tx1"/>
            </a:solidFill>
            <a:miter lim="800000"/>
            <a:headEnd/>
            <a:tailEnd/>
          </a:ln>
        </p:spPr>
        <p:txBody>
          <a:bodyPr/>
          <a:lstStyle/>
          <a:p>
            <a:pPr algn="ctr">
              <a:defRPr/>
            </a:pPr>
            <a:r>
              <a:rPr lang="en-US" altLang="en-US" b="1" err="1">
                <a:latin typeface="Arial" pitchFamily="34" charset="0"/>
              </a:rPr>
              <a:t>Français</a:t>
            </a:r>
            <a:r>
              <a:rPr lang="en-US" altLang="en-US" b="1">
                <a:latin typeface="Arial" pitchFamily="34" charset="0"/>
              </a:rPr>
              <a:t> Langue 8</a:t>
            </a:r>
          </a:p>
        </p:txBody>
      </p:sp>
      <p:sp>
        <p:nvSpPr>
          <p:cNvPr id="18" name="AutoShape 12"/>
          <p:cNvSpPr>
            <a:spLocks noChangeArrowheads="1"/>
          </p:cNvSpPr>
          <p:nvPr/>
        </p:nvSpPr>
        <p:spPr bwMode="auto">
          <a:xfrm>
            <a:off x="2843808" y="1720404"/>
            <a:ext cx="1519237" cy="650927"/>
          </a:xfrm>
          <a:prstGeom prst="flowChartProcess">
            <a:avLst/>
          </a:prstGeom>
          <a:gradFill>
            <a:gsLst>
              <a:gs pos="0">
                <a:srgbClr val="FF0000"/>
              </a:gs>
              <a:gs pos="100000">
                <a:schemeClr val="bg1"/>
              </a:gs>
            </a:gsLst>
            <a:lin ang="5400000" scaled="0"/>
          </a:gradFill>
          <a:ln w="19050">
            <a:solidFill>
              <a:schemeClr val="tx1"/>
            </a:solidFill>
            <a:miter lim="800000"/>
            <a:headEnd/>
            <a:tailEnd/>
          </a:ln>
        </p:spPr>
        <p:txBody>
          <a:bodyPr/>
          <a:lstStyle/>
          <a:p>
            <a:pPr algn="ctr">
              <a:defRPr/>
            </a:pPr>
            <a:r>
              <a:rPr lang="en-US" altLang="en-US" b="1">
                <a:latin typeface="Arial" pitchFamily="34" charset="0"/>
              </a:rPr>
              <a:t>Sciences </a:t>
            </a:r>
            <a:r>
              <a:rPr lang="en-US" altLang="en-US" b="1" err="1">
                <a:latin typeface="Arial" pitchFamily="34" charset="0"/>
              </a:rPr>
              <a:t>Humaines</a:t>
            </a:r>
            <a:r>
              <a:rPr lang="en-US" altLang="en-US" b="1">
                <a:latin typeface="Arial" pitchFamily="34" charset="0"/>
              </a:rPr>
              <a:t> 8</a:t>
            </a:r>
          </a:p>
        </p:txBody>
      </p:sp>
      <p:sp>
        <p:nvSpPr>
          <p:cNvPr id="19" name="AutoShape 12"/>
          <p:cNvSpPr>
            <a:spLocks noChangeArrowheads="1"/>
          </p:cNvSpPr>
          <p:nvPr/>
        </p:nvSpPr>
        <p:spPr bwMode="auto">
          <a:xfrm>
            <a:off x="4663624" y="1799631"/>
            <a:ext cx="2016224" cy="650927"/>
          </a:xfrm>
          <a:prstGeom prst="flowChartProcess">
            <a:avLst/>
          </a:prstGeom>
          <a:gradFill>
            <a:gsLst>
              <a:gs pos="0">
                <a:srgbClr val="FF0000"/>
              </a:gs>
              <a:gs pos="100000">
                <a:schemeClr val="bg1"/>
              </a:gs>
            </a:gsLst>
            <a:lin ang="5400000" scaled="0"/>
          </a:gradFill>
          <a:ln w="19050">
            <a:solidFill>
              <a:schemeClr val="tx1"/>
            </a:solidFill>
            <a:miter lim="800000"/>
            <a:headEnd/>
            <a:tailEnd/>
          </a:ln>
        </p:spPr>
        <p:txBody>
          <a:bodyPr/>
          <a:lstStyle/>
          <a:p>
            <a:pPr algn="ctr">
              <a:defRPr/>
            </a:pPr>
            <a:r>
              <a:rPr lang="en-US" altLang="en-US" b="1">
                <a:latin typeface="Arial" pitchFamily="34" charset="0"/>
              </a:rPr>
              <a:t>Education Physique 8</a:t>
            </a:r>
          </a:p>
        </p:txBody>
      </p:sp>
      <p:sp>
        <p:nvSpPr>
          <p:cNvPr id="20" name="AutoShape 9"/>
          <p:cNvSpPr>
            <a:spLocks noChangeArrowheads="1"/>
          </p:cNvSpPr>
          <p:nvPr/>
        </p:nvSpPr>
        <p:spPr bwMode="auto">
          <a:xfrm>
            <a:off x="6768063" y="2617543"/>
            <a:ext cx="1970698" cy="754339"/>
          </a:xfrm>
          <a:prstGeom prst="flowChartProcess">
            <a:avLst/>
          </a:prstGeom>
          <a:gradFill>
            <a:gsLst>
              <a:gs pos="0">
                <a:srgbClr val="FF0000"/>
              </a:gs>
              <a:gs pos="100000">
                <a:schemeClr val="bg1"/>
              </a:gs>
            </a:gsLst>
            <a:lin ang="5400000" scaled="1"/>
          </a:gradFill>
          <a:ln w="19050">
            <a:solidFill>
              <a:schemeClr val="tx1"/>
            </a:solidFill>
            <a:miter lim="800000"/>
            <a:headEnd/>
            <a:tailEnd/>
          </a:ln>
        </p:spPr>
        <p:txBody>
          <a:bodyPr lIns="91440" tIns="45720" rIns="91440" bIns="45720" anchor="t"/>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a:endParaRPr lang="en-US" altLang="en-US" sz="2000" b="1">
              <a:latin typeface="Arial" pitchFamily="34" charset="0"/>
              <a:cs typeface="Arial" pitchFamily="34" charset="0"/>
            </a:endParaRPr>
          </a:p>
          <a:p>
            <a:pPr algn="ctr"/>
            <a:r>
              <a:rPr lang="en-CA" b="1">
                <a:latin typeface="Arial"/>
                <a:cs typeface="Arial"/>
              </a:rPr>
              <a:t>Sciences 9</a:t>
            </a:r>
          </a:p>
        </p:txBody>
      </p:sp>
      <p:sp>
        <p:nvSpPr>
          <p:cNvPr id="21" name="AutoShape 9"/>
          <p:cNvSpPr>
            <a:spLocks noChangeArrowheads="1"/>
          </p:cNvSpPr>
          <p:nvPr/>
        </p:nvSpPr>
        <p:spPr bwMode="auto">
          <a:xfrm>
            <a:off x="6796037" y="3921844"/>
            <a:ext cx="1952725" cy="875308"/>
          </a:xfrm>
          <a:prstGeom prst="flowChartProcess">
            <a:avLst/>
          </a:prstGeom>
          <a:solidFill>
            <a:srgbClr val="A7E8FF"/>
          </a:solidFill>
          <a:ln w="19050">
            <a:solidFill>
              <a:srgbClr val="FF0000"/>
            </a:solidFill>
            <a:miter lim="800000"/>
            <a:headEnd/>
            <a:tailEnd/>
          </a:ln>
        </p:spPr>
        <p:txBody>
          <a:bodyPr lIns="91440" tIns="45720" rIns="91440" bIns="45720" anchor="t"/>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a:endParaRPr lang="fr-FR" sz="1200" b="1">
              <a:latin typeface="Arial"/>
              <a:cs typeface="Arial"/>
            </a:endParaRPr>
          </a:p>
          <a:p>
            <a:pPr algn="ctr"/>
            <a:r>
              <a:rPr lang="fr-FR" b="1">
                <a:latin typeface="Arial"/>
                <a:cs typeface="Arial"/>
              </a:rPr>
              <a:t>Sciences 10</a:t>
            </a:r>
            <a:endParaRPr lang="fr-FR" b="1">
              <a:latin typeface="Arial" pitchFamily="34" charset="0"/>
              <a:cs typeface="Arial" pitchFamily="34" charset="0"/>
            </a:endParaRPr>
          </a:p>
        </p:txBody>
      </p:sp>
      <p:pic>
        <p:nvPicPr>
          <p:cNvPr id="4" name="Picture 4">
            <a:extLst>
              <a:ext uri="{FF2B5EF4-FFF2-40B4-BE49-F238E27FC236}">
                <a16:creationId xmlns:a16="http://schemas.microsoft.com/office/drawing/2014/main" id="{5608D9AC-B1A2-1CB8-371E-5CA2487C9F20}"/>
              </a:ext>
            </a:extLst>
          </p:cNvPr>
          <p:cNvPicPr>
            <a:picLocks noChangeAspect="1"/>
          </p:cNvPicPr>
          <p:nvPr/>
        </p:nvPicPr>
        <p:blipFill>
          <a:blip r:embed="rId3"/>
          <a:stretch>
            <a:fillRect/>
          </a:stretch>
        </p:blipFill>
        <p:spPr>
          <a:xfrm>
            <a:off x="4131182" y="4906336"/>
            <a:ext cx="1320966" cy="1766252"/>
          </a:xfrm>
          <a:prstGeom prst="rect">
            <a:avLst/>
          </a:prstGeom>
        </p:spPr>
      </p:pic>
      <p:pic>
        <p:nvPicPr>
          <p:cNvPr id="5" name="Picture 5">
            <a:extLst>
              <a:ext uri="{FF2B5EF4-FFF2-40B4-BE49-F238E27FC236}">
                <a16:creationId xmlns:a16="http://schemas.microsoft.com/office/drawing/2014/main" id="{8027ADB9-129D-D361-4A40-623EB11280B7}"/>
              </a:ext>
            </a:extLst>
          </p:cNvPr>
          <p:cNvPicPr>
            <a:picLocks noChangeAspect="1"/>
          </p:cNvPicPr>
          <p:nvPr/>
        </p:nvPicPr>
        <p:blipFill>
          <a:blip r:embed="rId4"/>
          <a:stretch>
            <a:fillRect/>
          </a:stretch>
        </p:blipFill>
        <p:spPr>
          <a:xfrm>
            <a:off x="5672556" y="4906335"/>
            <a:ext cx="1417768" cy="1885393"/>
          </a:xfrm>
          <a:prstGeom prst="rect">
            <a:avLst/>
          </a:prstGeom>
        </p:spPr>
      </p:pic>
      <p:pic>
        <p:nvPicPr>
          <p:cNvPr id="6" name="Picture 6">
            <a:extLst>
              <a:ext uri="{FF2B5EF4-FFF2-40B4-BE49-F238E27FC236}">
                <a16:creationId xmlns:a16="http://schemas.microsoft.com/office/drawing/2014/main" id="{1D395315-E03A-CEDA-1232-053962AB3AC3}"/>
              </a:ext>
            </a:extLst>
          </p:cNvPr>
          <p:cNvPicPr>
            <a:picLocks noChangeAspect="1"/>
          </p:cNvPicPr>
          <p:nvPr/>
        </p:nvPicPr>
        <p:blipFill>
          <a:blip r:embed="rId5"/>
          <a:stretch>
            <a:fillRect/>
          </a:stretch>
        </p:blipFill>
        <p:spPr>
          <a:xfrm>
            <a:off x="2485560" y="4904578"/>
            <a:ext cx="1417767" cy="1888909"/>
          </a:xfrm>
          <a:prstGeom prst="rect">
            <a:avLst/>
          </a:prstGeom>
        </p:spPr>
      </p:pic>
    </p:spTree>
    <p:extLst>
      <p:ext uri="{BB962C8B-B14F-4D97-AF65-F5344CB8AC3E}">
        <p14:creationId xmlns:p14="http://schemas.microsoft.com/office/powerpoint/2010/main" val="2996819243"/>
      </p:ext>
    </p:extLst>
  </p:cSld>
  <p:clrMapOvr>
    <a:masterClrMapping/>
  </p:clrMapOvr>
  <p:transition>
    <p:random/>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9A26F-5C67-837B-8EE5-F44E46A8F6FD}"/>
              </a:ext>
            </a:extLst>
          </p:cNvPr>
          <p:cNvSpPr>
            <a:spLocks noGrp="1"/>
          </p:cNvSpPr>
          <p:nvPr>
            <p:ph type="title"/>
          </p:nvPr>
        </p:nvSpPr>
        <p:spPr>
          <a:xfrm>
            <a:off x="628650" y="365126"/>
            <a:ext cx="7886700" cy="915729"/>
          </a:xfrm>
        </p:spPr>
        <p:txBody>
          <a:bodyPr>
            <a:normAutofit fontScale="90000"/>
          </a:bodyPr>
          <a:lstStyle/>
          <a:p>
            <a:r>
              <a:rPr lang="en-US" b="1"/>
              <a:t>ACADEMIC PKG (English Stream)</a:t>
            </a:r>
            <a:br>
              <a:rPr lang="en-US" b="1">
                <a:ea typeface="Calibri Light"/>
                <a:cs typeface="Calibri Light"/>
              </a:rPr>
            </a:br>
            <a:r>
              <a:rPr lang="en-US" b="1"/>
              <a:t>Required Courses</a:t>
            </a:r>
          </a:p>
        </p:txBody>
      </p:sp>
      <p:sp>
        <p:nvSpPr>
          <p:cNvPr id="3" name="Content Placeholder 2">
            <a:extLst>
              <a:ext uri="{FF2B5EF4-FFF2-40B4-BE49-F238E27FC236}">
                <a16:creationId xmlns:a16="http://schemas.microsoft.com/office/drawing/2014/main" id="{E42B6706-8562-C4C6-B4FC-C702717BFD3A}"/>
              </a:ext>
            </a:extLst>
          </p:cNvPr>
          <p:cNvSpPr>
            <a:spLocks noGrp="1"/>
          </p:cNvSpPr>
          <p:nvPr>
            <p:ph idx="1"/>
          </p:nvPr>
        </p:nvSpPr>
        <p:spPr/>
        <p:txBody>
          <a:bodyPr vert="horz" lIns="91440" tIns="45720" rIns="91440" bIns="45720" rtlCol="0" anchor="t">
            <a:normAutofit/>
          </a:bodyPr>
          <a:lstStyle/>
          <a:p>
            <a:r>
              <a:rPr lang="en-US" dirty="0"/>
              <a:t>Math 9</a:t>
            </a:r>
          </a:p>
          <a:p>
            <a:r>
              <a:rPr lang="en-US" dirty="0"/>
              <a:t>English 9</a:t>
            </a:r>
            <a:endParaRPr lang="en-US" dirty="0">
              <a:ea typeface="Calibri"/>
              <a:cs typeface="Calibri"/>
            </a:endParaRPr>
          </a:p>
          <a:p>
            <a:r>
              <a:rPr lang="en-US" dirty="0"/>
              <a:t>Social Studies 9</a:t>
            </a:r>
            <a:endParaRPr lang="en-US" dirty="0">
              <a:ea typeface="Calibri"/>
              <a:cs typeface="Calibri"/>
            </a:endParaRPr>
          </a:p>
          <a:p>
            <a:r>
              <a:rPr lang="en-US" dirty="0"/>
              <a:t>Science 9</a:t>
            </a:r>
            <a:endParaRPr lang="en-US" dirty="0">
              <a:ea typeface="Calibri"/>
              <a:cs typeface="Calibri"/>
            </a:endParaRPr>
          </a:p>
          <a:p>
            <a:r>
              <a:rPr lang="en-US" dirty="0"/>
              <a:t>Career Education 9</a:t>
            </a:r>
          </a:p>
          <a:p>
            <a:endParaRPr lang="en-US" dirty="0">
              <a:ea typeface="Calibri"/>
              <a:cs typeface="Calibri"/>
            </a:endParaRPr>
          </a:p>
          <a:p>
            <a:endParaRPr lang="en-US"/>
          </a:p>
          <a:p>
            <a:pPr marL="0" indent="0">
              <a:buNone/>
            </a:pPr>
            <a:endParaRPr lang="en-US"/>
          </a:p>
        </p:txBody>
      </p:sp>
      <p:pic>
        <p:nvPicPr>
          <p:cNvPr id="4" name="Picture 4" descr="A picture containing ceiling, indoor, person, computer&#10;&#10;Description automatically generated">
            <a:extLst>
              <a:ext uri="{FF2B5EF4-FFF2-40B4-BE49-F238E27FC236}">
                <a16:creationId xmlns:a16="http://schemas.microsoft.com/office/drawing/2014/main" id="{3ED5B3A0-5867-527C-E554-34245008A8DB}"/>
              </a:ext>
            </a:extLst>
          </p:cNvPr>
          <p:cNvPicPr>
            <a:picLocks noChangeAspect="1"/>
          </p:cNvPicPr>
          <p:nvPr/>
        </p:nvPicPr>
        <p:blipFill>
          <a:blip r:embed="rId2"/>
          <a:stretch>
            <a:fillRect/>
          </a:stretch>
        </p:blipFill>
        <p:spPr>
          <a:xfrm>
            <a:off x="3572712" y="2579010"/>
            <a:ext cx="2743200" cy="2057400"/>
          </a:xfrm>
          <a:prstGeom prst="rect">
            <a:avLst/>
          </a:prstGeom>
        </p:spPr>
      </p:pic>
      <p:pic>
        <p:nvPicPr>
          <p:cNvPr id="5" name="Picture 5" descr="A picture containing text, person, table, indoor&#10;&#10;Description automatically generated">
            <a:extLst>
              <a:ext uri="{FF2B5EF4-FFF2-40B4-BE49-F238E27FC236}">
                <a16:creationId xmlns:a16="http://schemas.microsoft.com/office/drawing/2014/main" id="{F1FF8D6F-22DF-D03F-5FB3-A6A137615576}"/>
              </a:ext>
            </a:extLst>
          </p:cNvPr>
          <p:cNvPicPr>
            <a:picLocks noChangeAspect="1"/>
          </p:cNvPicPr>
          <p:nvPr/>
        </p:nvPicPr>
        <p:blipFill>
          <a:blip r:embed="rId3"/>
          <a:stretch>
            <a:fillRect/>
          </a:stretch>
        </p:blipFill>
        <p:spPr>
          <a:xfrm>
            <a:off x="5828928" y="3283053"/>
            <a:ext cx="2743200" cy="3657600"/>
          </a:xfrm>
          <a:prstGeom prst="rect">
            <a:avLst/>
          </a:prstGeom>
        </p:spPr>
      </p:pic>
      <p:pic>
        <p:nvPicPr>
          <p:cNvPr id="6" name="Picture 6">
            <a:extLst>
              <a:ext uri="{FF2B5EF4-FFF2-40B4-BE49-F238E27FC236}">
                <a16:creationId xmlns:a16="http://schemas.microsoft.com/office/drawing/2014/main" id="{B1BF0083-D96E-2435-026F-DA717D86B2E8}"/>
              </a:ext>
            </a:extLst>
          </p:cNvPr>
          <p:cNvPicPr>
            <a:picLocks noChangeAspect="1"/>
          </p:cNvPicPr>
          <p:nvPr/>
        </p:nvPicPr>
        <p:blipFill>
          <a:blip r:embed="rId4"/>
          <a:stretch>
            <a:fillRect/>
          </a:stretch>
        </p:blipFill>
        <p:spPr>
          <a:xfrm>
            <a:off x="3617390" y="4798248"/>
            <a:ext cx="2743200" cy="2056892"/>
          </a:xfrm>
          <a:prstGeom prst="rect">
            <a:avLst/>
          </a:prstGeom>
        </p:spPr>
      </p:pic>
      <p:pic>
        <p:nvPicPr>
          <p:cNvPr id="7" name="Picture 7" descr="A picture containing text, several&#10;&#10;Description automatically generated">
            <a:extLst>
              <a:ext uri="{FF2B5EF4-FFF2-40B4-BE49-F238E27FC236}">
                <a16:creationId xmlns:a16="http://schemas.microsoft.com/office/drawing/2014/main" id="{FC4D8101-C742-CAFC-14BC-A6247C267C37}"/>
              </a:ext>
            </a:extLst>
          </p:cNvPr>
          <p:cNvPicPr>
            <a:picLocks noChangeAspect="1"/>
          </p:cNvPicPr>
          <p:nvPr/>
        </p:nvPicPr>
        <p:blipFill>
          <a:blip r:embed="rId5"/>
          <a:stretch>
            <a:fillRect/>
          </a:stretch>
        </p:blipFill>
        <p:spPr>
          <a:xfrm>
            <a:off x="1629240" y="4417861"/>
            <a:ext cx="2296426" cy="2303872"/>
          </a:xfrm>
          <a:prstGeom prst="rect">
            <a:avLst/>
          </a:prstGeom>
        </p:spPr>
      </p:pic>
      <p:pic>
        <p:nvPicPr>
          <p:cNvPr id="8" name="Picture 8">
            <a:extLst>
              <a:ext uri="{FF2B5EF4-FFF2-40B4-BE49-F238E27FC236}">
                <a16:creationId xmlns:a16="http://schemas.microsoft.com/office/drawing/2014/main" id="{DC666BBB-09CB-08F5-B860-45536CE402C9}"/>
              </a:ext>
            </a:extLst>
          </p:cNvPr>
          <p:cNvPicPr>
            <a:picLocks noChangeAspect="1"/>
          </p:cNvPicPr>
          <p:nvPr/>
        </p:nvPicPr>
        <p:blipFill>
          <a:blip r:embed="rId6"/>
          <a:stretch>
            <a:fillRect/>
          </a:stretch>
        </p:blipFill>
        <p:spPr>
          <a:xfrm>
            <a:off x="5486400" y="1049178"/>
            <a:ext cx="1596477" cy="2131118"/>
          </a:xfrm>
          <a:prstGeom prst="rect">
            <a:avLst/>
          </a:prstGeom>
        </p:spPr>
      </p:pic>
      <p:pic>
        <p:nvPicPr>
          <p:cNvPr id="9" name="Picture 9" descr="A picture containing text, floor, indoor, several&#10;&#10;Description automatically generated">
            <a:extLst>
              <a:ext uri="{FF2B5EF4-FFF2-40B4-BE49-F238E27FC236}">
                <a16:creationId xmlns:a16="http://schemas.microsoft.com/office/drawing/2014/main" id="{36D9EEE0-5032-0C1A-50DF-B102A1E1C78B}"/>
              </a:ext>
            </a:extLst>
          </p:cNvPr>
          <p:cNvPicPr>
            <a:picLocks noChangeAspect="1"/>
          </p:cNvPicPr>
          <p:nvPr/>
        </p:nvPicPr>
        <p:blipFill>
          <a:blip r:embed="rId7"/>
          <a:stretch>
            <a:fillRect/>
          </a:stretch>
        </p:blipFill>
        <p:spPr>
          <a:xfrm>
            <a:off x="3974810" y="1923740"/>
            <a:ext cx="1373090" cy="1029817"/>
          </a:xfrm>
          <a:prstGeom prst="rect">
            <a:avLst/>
          </a:prstGeom>
        </p:spPr>
      </p:pic>
      <p:pic>
        <p:nvPicPr>
          <p:cNvPr id="10" name="Picture 10">
            <a:extLst>
              <a:ext uri="{FF2B5EF4-FFF2-40B4-BE49-F238E27FC236}">
                <a16:creationId xmlns:a16="http://schemas.microsoft.com/office/drawing/2014/main" id="{AC07EF61-0E8A-0D70-2B52-30659BAE727B}"/>
              </a:ext>
            </a:extLst>
          </p:cNvPr>
          <p:cNvPicPr>
            <a:picLocks noChangeAspect="1"/>
          </p:cNvPicPr>
          <p:nvPr/>
        </p:nvPicPr>
        <p:blipFill>
          <a:blip r:embed="rId8"/>
          <a:stretch>
            <a:fillRect/>
          </a:stretch>
        </p:blipFill>
        <p:spPr>
          <a:xfrm>
            <a:off x="6729925" y="2283766"/>
            <a:ext cx="2028360" cy="1352240"/>
          </a:xfrm>
          <a:prstGeom prst="rect">
            <a:avLst/>
          </a:prstGeom>
        </p:spPr>
      </p:pic>
      <p:pic>
        <p:nvPicPr>
          <p:cNvPr id="11" name="Picture 11">
            <a:extLst>
              <a:ext uri="{FF2B5EF4-FFF2-40B4-BE49-F238E27FC236}">
                <a16:creationId xmlns:a16="http://schemas.microsoft.com/office/drawing/2014/main" id="{86120862-F1DD-98C4-7C59-BE22149600EC}"/>
              </a:ext>
            </a:extLst>
          </p:cNvPr>
          <p:cNvPicPr>
            <a:picLocks noChangeAspect="1"/>
          </p:cNvPicPr>
          <p:nvPr/>
        </p:nvPicPr>
        <p:blipFill>
          <a:blip r:embed="rId9"/>
          <a:stretch>
            <a:fillRect/>
          </a:stretch>
        </p:blipFill>
        <p:spPr>
          <a:xfrm>
            <a:off x="631442" y="5684098"/>
            <a:ext cx="1566692" cy="1171296"/>
          </a:xfrm>
          <a:prstGeom prst="rect">
            <a:avLst/>
          </a:prstGeom>
        </p:spPr>
      </p:pic>
    </p:spTree>
    <p:extLst>
      <p:ext uri="{BB962C8B-B14F-4D97-AF65-F5344CB8AC3E}">
        <p14:creationId xmlns:p14="http://schemas.microsoft.com/office/powerpoint/2010/main" val="1835685926"/>
      </p:ext>
    </p:extLst>
  </p:cSld>
  <p:clrMapOvr>
    <a:masterClrMapping/>
  </p:clrMapOvr>
  <p:transition>
    <p:random/>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1B89AE-DA1B-3C3C-5474-5410E49E2E7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1086EFB-13CD-7AAE-8B64-BC21F8CE0B20}"/>
              </a:ext>
            </a:extLst>
          </p:cNvPr>
          <p:cNvSpPr>
            <a:spLocks noGrp="1"/>
          </p:cNvSpPr>
          <p:nvPr>
            <p:ph type="title"/>
          </p:nvPr>
        </p:nvSpPr>
        <p:spPr>
          <a:xfrm>
            <a:off x="628650" y="365126"/>
            <a:ext cx="7886700" cy="915729"/>
          </a:xfrm>
        </p:spPr>
        <p:txBody>
          <a:bodyPr>
            <a:normAutofit fontScale="90000"/>
          </a:bodyPr>
          <a:lstStyle/>
          <a:p>
            <a:r>
              <a:rPr lang="en-US" b="1"/>
              <a:t>ACADEMIC PKG (English Stream)</a:t>
            </a:r>
            <a:br>
              <a:rPr lang="en-US" b="1">
                <a:ea typeface="Calibri Light"/>
                <a:cs typeface="Calibri Light"/>
              </a:rPr>
            </a:br>
            <a:r>
              <a:rPr lang="en-US" b="1"/>
              <a:t>PHE – Choose Either</a:t>
            </a:r>
          </a:p>
        </p:txBody>
      </p:sp>
      <p:sp>
        <p:nvSpPr>
          <p:cNvPr id="3" name="Content Placeholder 2">
            <a:extLst>
              <a:ext uri="{FF2B5EF4-FFF2-40B4-BE49-F238E27FC236}">
                <a16:creationId xmlns:a16="http://schemas.microsoft.com/office/drawing/2014/main" id="{79B3B95B-E7E1-B1B1-F7CC-275CDE5EE5C6}"/>
              </a:ext>
            </a:extLst>
          </p:cNvPr>
          <p:cNvSpPr>
            <a:spLocks noGrp="1"/>
          </p:cNvSpPr>
          <p:nvPr>
            <p:ph idx="1"/>
          </p:nvPr>
        </p:nvSpPr>
        <p:spPr/>
        <p:txBody>
          <a:bodyPr vert="horz" lIns="91440" tIns="45720" rIns="91440" bIns="45720" rtlCol="0" anchor="t">
            <a:normAutofit/>
          </a:bodyPr>
          <a:lstStyle/>
          <a:p>
            <a:pPr algn="ctr"/>
            <a:r>
              <a:rPr lang="en-US"/>
              <a:t>Physical Health Education 9</a:t>
            </a:r>
          </a:p>
          <a:p>
            <a:pPr marL="0" indent="0" algn="ctr">
              <a:buNone/>
            </a:pPr>
            <a:r>
              <a:rPr lang="en-US" b="1">
                <a:ea typeface="Calibri"/>
                <a:cs typeface="Calibri"/>
              </a:rPr>
              <a:t>OR</a:t>
            </a:r>
          </a:p>
          <a:p>
            <a:pPr algn="ctr"/>
            <a:r>
              <a:rPr lang="en-US">
                <a:ea typeface="Calibri"/>
                <a:cs typeface="Calibri"/>
              </a:rPr>
              <a:t>Physical Health Education 9 – Unified Games</a:t>
            </a:r>
          </a:p>
          <a:p>
            <a:pPr marL="342900" lvl="1" indent="0">
              <a:buNone/>
            </a:pPr>
            <a:r>
              <a:rPr lang="en-US" i="1">
                <a:ea typeface="+mn-lt"/>
                <a:cs typeface="+mn-lt"/>
              </a:rPr>
              <a:t>Through fun, collaborative sports and games, students will grow as leaders while building an inclusive, supportive community where neurotypical and neurodiverse peers thrive together.</a:t>
            </a:r>
            <a:endParaRPr lang="en-US" i="1">
              <a:ea typeface="Calibri"/>
              <a:cs typeface="Calibri"/>
            </a:endParaRPr>
          </a:p>
          <a:p>
            <a:pPr lvl="1">
              <a:buFont typeface="Courier New" panose="020B0604020202020204" pitchFamily="34" charset="0"/>
              <a:buChar char="o"/>
            </a:pPr>
            <a:endParaRPr lang="en-US" i="1">
              <a:ea typeface="Calibri"/>
              <a:cs typeface="Calibri"/>
            </a:endParaRPr>
          </a:p>
          <a:p>
            <a:endParaRPr lang="en-US">
              <a:ea typeface="Calibri" panose="020F0502020204030204"/>
              <a:cs typeface="Calibri" panose="020F0502020204030204"/>
            </a:endParaRPr>
          </a:p>
          <a:p>
            <a:pPr marL="0" indent="0">
              <a:buNone/>
            </a:pPr>
            <a:endParaRPr lang="en-US">
              <a:ea typeface="Calibri" panose="020F0502020204030204"/>
              <a:cs typeface="Calibri" panose="020F0502020204030204"/>
            </a:endParaRPr>
          </a:p>
        </p:txBody>
      </p:sp>
      <p:pic>
        <p:nvPicPr>
          <p:cNvPr id="10" name="Picture 10">
            <a:extLst>
              <a:ext uri="{FF2B5EF4-FFF2-40B4-BE49-F238E27FC236}">
                <a16:creationId xmlns:a16="http://schemas.microsoft.com/office/drawing/2014/main" id="{8EEAD3C2-A09D-7BB8-4B69-8904F6B0943F}"/>
              </a:ext>
            </a:extLst>
          </p:cNvPr>
          <p:cNvPicPr>
            <a:picLocks noChangeAspect="1"/>
          </p:cNvPicPr>
          <p:nvPr/>
        </p:nvPicPr>
        <p:blipFill>
          <a:blip r:embed="rId2"/>
          <a:stretch>
            <a:fillRect/>
          </a:stretch>
        </p:blipFill>
        <p:spPr>
          <a:xfrm>
            <a:off x="627241" y="3827818"/>
            <a:ext cx="3953412" cy="2341502"/>
          </a:xfrm>
          <a:prstGeom prst="rect">
            <a:avLst/>
          </a:prstGeom>
        </p:spPr>
      </p:pic>
      <p:pic>
        <p:nvPicPr>
          <p:cNvPr id="11" name="Picture 11">
            <a:extLst>
              <a:ext uri="{FF2B5EF4-FFF2-40B4-BE49-F238E27FC236}">
                <a16:creationId xmlns:a16="http://schemas.microsoft.com/office/drawing/2014/main" id="{E0823D10-A71B-B102-98A6-765732D74400}"/>
              </a:ext>
            </a:extLst>
          </p:cNvPr>
          <p:cNvPicPr>
            <a:picLocks noChangeAspect="1"/>
          </p:cNvPicPr>
          <p:nvPr/>
        </p:nvPicPr>
        <p:blipFill>
          <a:blip r:embed="rId3"/>
          <a:stretch>
            <a:fillRect/>
          </a:stretch>
        </p:blipFill>
        <p:spPr>
          <a:xfrm>
            <a:off x="4682074" y="3819203"/>
            <a:ext cx="3832639" cy="2347718"/>
          </a:xfrm>
          <a:prstGeom prst="rect">
            <a:avLst/>
          </a:prstGeom>
        </p:spPr>
      </p:pic>
    </p:spTree>
    <p:extLst>
      <p:ext uri="{BB962C8B-B14F-4D97-AF65-F5344CB8AC3E}">
        <p14:creationId xmlns:p14="http://schemas.microsoft.com/office/powerpoint/2010/main" val="1539883409"/>
      </p:ext>
    </p:extLst>
  </p:cSld>
  <p:clrMapOvr>
    <a:masterClrMapping/>
  </p:clrMapOvr>
  <p:transition>
    <p:random/>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59832" y="404664"/>
            <a:ext cx="2376264" cy="792088"/>
          </a:xfrm>
          <a:prstGeom prst="rect">
            <a:avLst/>
          </a:prstGeom>
          <a:gradFill>
            <a:gsLst>
              <a:gs pos="0">
                <a:srgbClr val="FF0000"/>
              </a:gs>
              <a:gs pos="100000">
                <a:schemeClr val="accent1">
                  <a:lumMod val="30000"/>
                  <a:lumOff val="70000"/>
                </a:schemeClr>
              </a:gs>
            </a:gsLst>
            <a:lin ang="5400000" scaled="1"/>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extBox 2"/>
          <p:cNvSpPr txBox="1"/>
          <p:nvPr/>
        </p:nvSpPr>
        <p:spPr>
          <a:xfrm>
            <a:off x="3275856" y="477542"/>
            <a:ext cx="1944216" cy="646331"/>
          </a:xfrm>
          <a:prstGeom prst="rect">
            <a:avLst/>
          </a:prstGeom>
          <a:noFill/>
        </p:spPr>
        <p:txBody>
          <a:bodyPr wrap="square" rtlCol="0">
            <a:spAutoFit/>
          </a:bodyPr>
          <a:lstStyle/>
          <a:p>
            <a:pPr algn="ctr"/>
            <a:r>
              <a:rPr lang="en-CA" b="1"/>
              <a:t>CAREER EDUCATION</a:t>
            </a:r>
          </a:p>
        </p:txBody>
      </p:sp>
      <p:sp>
        <p:nvSpPr>
          <p:cNvPr id="4" name="Rectangle 3"/>
          <p:cNvSpPr/>
          <p:nvPr/>
        </p:nvSpPr>
        <p:spPr>
          <a:xfrm>
            <a:off x="3265513" y="1484784"/>
            <a:ext cx="1944687" cy="863600"/>
          </a:xfrm>
          <a:prstGeom prst="rect">
            <a:avLst/>
          </a:prstGeom>
          <a:gradFill>
            <a:gsLst>
              <a:gs pos="100000">
                <a:schemeClr val="bg1"/>
              </a:gs>
              <a:gs pos="5000">
                <a:srgbClr val="FF0000"/>
              </a:gs>
            </a:gsLst>
            <a:lin ang="5400000" scaled="0"/>
          </a:gra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a:solidFill>
                  <a:schemeClr val="tx1"/>
                </a:solidFill>
                <a:latin typeface="Arial" pitchFamily="34" charset="0"/>
                <a:cs typeface="Arial" pitchFamily="34" charset="0"/>
              </a:rPr>
              <a:t>Career Education 8</a:t>
            </a:r>
          </a:p>
        </p:txBody>
      </p:sp>
      <p:sp>
        <p:nvSpPr>
          <p:cNvPr id="5" name="Rectangle 4"/>
          <p:cNvSpPr/>
          <p:nvPr/>
        </p:nvSpPr>
        <p:spPr>
          <a:xfrm>
            <a:off x="3265512" y="2645653"/>
            <a:ext cx="1944687" cy="863600"/>
          </a:xfrm>
          <a:prstGeom prst="rect">
            <a:avLst/>
          </a:prstGeom>
          <a:gradFill>
            <a:gsLst>
              <a:gs pos="100000">
                <a:schemeClr val="bg1"/>
              </a:gs>
              <a:gs pos="5000">
                <a:srgbClr val="FF0000"/>
              </a:gs>
            </a:gsLst>
            <a:lin ang="5400000" scaled="0"/>
          </a:gra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a:solidFill>
                  <a:schemeClr val="tx1"/>
                </a:solidFill>
                <a:latin typeface="Arial" pitchFamily="34" charset="0"/>
                <a:cs typeface="Arial" pitchFamily="34" charset="0"/>
              </a:rPr>
              <a:t>Career Education 9</a:t>
            </a:r>
          </a:p>
        </p:txBody>
      </p:sp>
      <p:sp>
        <p:nvSpPr>
          <p:cNvPr id="6" name="Rectangle 5"/>
          <p:cNvSpPr/>
          <p:nvPr/>
        </p:nvSpPr>
        <p:spPr>
          <a:xfrm>
            <a:off x="3275856" y="3806522"/>
            <a:ext cx="1944687" cy="990630"/>
          </a:xfrm>
          <a:prstGeom prst="rect">
            <a:avLst/>
          </a:prstGeom>
          <a:gradFill>
            <a:gsLst>
              <a:gs pos="100000">
                <a:schemeClr val="bg1"/>
              </a:gs>
              <a:gs pos="5000">
                <a:schemeClr val="accent1">
                  <a:lumMod val="40000"/>
                  <a:lumOff val="60000"/>
                </a:schemeClr>
              </a:gs>
            </a:gsLst>
            <a:lin ang="5400000" scaled="0"/>
          </a:gra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a:solidFill>
                  <a:schemeClr val="tx1"/>
                </a:solidFill>
                <a:latin typeface="Arial" pitchFamily="34" charset="0"/>
                <a:cs typeface="Arial" pitchFamily="34" charset="0"/>
              </a:rPr>
              <a:t>Career Life Education </a:t>
            </a:r>
          </a:p>
          <a:p>
            <a:pPr algn="ctr">
              <a:defRPr/>
            </a:pPr>
            <a:r>
              <a:rPr lang="en-US" sz="1200" b="1">
                <a:solidFill>
                  <a:schemeClr val="tx1"/>
                </a:solidFill>
                <a:latin typeface="Arial" pitchFamily="34" charset="0"/>
                <a:cs typeface="Arial" pitchFamily="34" charset="0"/>
              </a:rPr>
              <a:t>(Typically taken in Grade 10)</a:t>
            </a: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3429007" y="5161990"/>
            <a:ext cx="1556792" cy="1167594"/>
          </a:xfrm>
          <a:prstGeom prst="rect">
            <a:avLst/>
          </a:prstGeom>
        </p:spPr>
      </p:pic>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34326" y="3809541"/>
            <a:ext cx="3710720" cy="1803822"/>
          </a:xfrm>
          <a:prstGeom prst="rect">
            <a:avLst/>
          </a:prstGeom>
        </p:spPr>
      </p:pic>
      <p:pic>
        <p:nvPicPr>
          <p:cNvPr id="7" name="Picture 7">
            <a:extLst>
              <a:ext uri="{FF2B5EF4-FFF2-40B4-BE49-F238E27FC236}">
                <a16:creationId xmlns:a16="http://schemas.microsoft.com/office/drawing/2014/main" id="{1A420C1B-1AED-BDA0-46A5-1CA9B1A687C1}"/>
              </a:ext>
            </a:extLst>
          </p:cNvPr>
          <p:cNvPicPr>
            <a:picLocks noChangeAspect="1"/>
          </p:cNvPicPr>
          <p:nvPr/>
        </p:nvPicPr>
        <p:blipFill>
          <a:blip r:embed="rId4"/>
          <a:stretch>
            <a:fillRect/>
          </a:stretch>
        </p:blipFill>
        <p:spPr>
          <a:xfrm>
            <a:off x="5605540" y="2049601"/>
            <a:ext cx="2743200" cy="2058850"/>
          </a:xfrm>
          <a:prstGeom prst="rect">
            <a:avLst/>
          </a:prstGeom>
        </p:spPr>
      </p:pic>
      <p:pic>
        <p:nvPicPr>
          <p:cNvPr id="8" name="Picture 9" descr="A picture containing electronics, keyboard, indoor, typewriter&#10;&#10;Description automatically generated">
            <a:extLst>
              <a:ext uri="{FF2B5EF4-FFF2-40B4-BE49-F238E27FC236}">
                <a16:creationId xmlns:a16="http://schemas.microsoft.com/office/drawing/2014/main" id="{C79B8F4B-1995-C64C-543D-D86108265471}"/>
              </a:ext>
            </a:extLst>
          </p:cNvPr>
          <p:cNvPicPr>
            <a:picLocks noChangeAspect="1"/>
          </p:cNvPicPr>
          <p:nvPr/>
        </p:nvPicPr>
        <p:blipFill>
          <a:blip r:embed="rId5"/>
          <a:stretch>
            <a:fillRect/>
          </a:stretch>
        </p:blipFill>
        <p:spPr>
          <a:xfrm>
            <a:off x="5605540" y="378921"/>
            <a:ext cx="2743200" cy="1543050"/>
          </a:xfrm>
          <a:prstGeom prst="rect">
            <a:avLst/>
          </a:prstGeom>
        </p:spPr>
      </p:pic>
      <p:pic>
        <p:nvPicPr>
          <p:cNvPr id="10" name="Picture 10" descr="A picture containing text&#10;&#10;Description automatically generated">
            <a:extLst>
              <a:ext uri="{FF2B5EF4-FFF2-40B4-BE49-F238E27FC236}">
                <a16:creationId xmlns:a16="http://schemas.microsoft.com/office/drawing/2014/main" id="{066ABCC4-66DC-FFDC-255F-78C892CDCB14}"/>
              </a:ext>
            </a:extLst>
          </p:cNvPr>
          <p:cNvPicPr>
            <a:picLocks noChangeAspect="1"/>
          </p:cNvPicPr>
          <p:nvPr/>
        </p:nvPicPr>
        <p:blipFill>
          <a:blip r:embed="rId6"/>
          <a:stretch>
            <a:fillRect/>
          </a:stretch>
        </p:blipFill>
        <p:spPr>
          <a:xfrm>
            <a:off x="5813346" y="4185729"/>
            <a:ext cx="2483664" cy="2458862"/>
          </a:xfrm>
          <a:prstGeom prst="rect">
            <a:avLst/>
          </a:prstGeom>
        </p:spPr>
      </p:pic>
    </p:spTree>
    <p:extLst>
      <p:ext uri="{BB962C8B-B14F-4D97-AF65-F5344CB8AC3E}">
        <p14:creationId xmlns:p14="http://schemas.microsoft.com/office/powerpoint/2010/main" val="3658462684"/>
      </p:ext>
    </p:extLst>
  </p:cSld>
  <p:clrMapOvr>
    <a:masterClrMapping/>
  </p:clrMapOvr>
  <p:transition>
    <p:random/>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8754E5-93DE-04E1-792E-B7DFDC0B6CC9}"/>
              </a:ext>
            </a:extLst>
          </p:cNvPr>
          <p:cNvSpPr>
            <a:spLocks noGrp="1"/>
          </p:cNvSpPr>
          <p:nvPr>
            <p:ph type="title"/>
          </p:nvPr>
        </p:nvSpPr>
        <p:spPr>
          <a:xfrm>
            <a:off x="628651" y="1131094"/>
            <a:ext cx="3938487" cy="1355479"/>
          </a:xfrm>
        </p:spPr>
        <p:txBody>
          <a:bodyPr>
            <a:normAutofit/>
          </a:bodyPr>
          <a:lstStyle/>
          <a:p>
            <a:r>
              <a:rPr lang="en-US"/>
              <a:t>What is LEAP?</a:t>
            </a:r>
          </a:p>
        </p:txBody>
      </p:sp>
      <p:sp>
        <p:nvSpPr>
          <p:cNvPr id="3" name="Content Placeholder 2">
            <a:extLst>
              <a:ext uri="{FF2B5EF4-FFF2-40B4-BE49-F238E27FC236}">
                <a16:creationId xmlns:a16="http://schemas.microsoft.com/office/drawing/2014/main" id="{0E2E1603-1D8C-400F-8582-602E452B1319}"/>
              </a:ext>
            </a:extLst>
          </p:cNvPr>
          <p:cNvSpPr>
            <a:spLocks noGrp="1"/>
          </p:cNvSpPr>
          <p:nvPr>
            <p:ph idx="1"/>
          </p:nvPr>
        </p:nvSpPr>
        <p:spPr>
          <a:xfrm>
            <a:off x="166832" y="2116541"/>
            <a:ext cx="4653897" cy="3373431"/>
          </a:xfrm>
        </p:spPr>
        <p:txBody>
          <a:bodyPr vert="horz" lIns="68580" tIns="34290" rIns="68580" bIns="34290" rtlCol="0" anchor="t">
            <a:normAutofit fontScale="92500" lnSpcReduction="20000"/>
          </a:bodyPr>
          <a:lstStyle/>
          <a:p>
            <a:pPr marL="0" indent="0">
              <a:buNone/>
            </a:pPr>
            <a:r>
              <a:rPr lang="en-CA" sz="1800">
                <a:latin typeface="Calibri"/>
                <a:ea typeface="Calibri"/>
                <a:cs typeface="Calibri"/>
              </a:rPr>
              <a:t>LEAP is an experiential and holistic program, founded in the First Peoples Principles of Learning, for students in grades 8-12. The program offers opportunities to participate in field studies, is geared towards cross-curricular learning, and is routed in strength-based, hands-on learning. LEAP focuses on building strong classroom communities where students are not afraid to take risks in their learning.  </a:t>
            </a:r>
            <a:endParaRPr lang="en-US"/>
          </a:p>
          <a:p>
            <a:pPr marL="0" indent="0">
              <a:buNone/>
            </a:pPr>
            <a:endParaRPr lang="en-CA" sz="1800">
              <a:latin typeface="Calibri"/>
              <a:ea typeface="Calibri"/>
              <a:cs typeface="Calibri"/>
            </a:endParaRPr>
          </a:p>
          <a:p>
            <a:pPr marL="0" indent="0">
              <a:buNone/>
            </a:pPr>
            <a:r>
              <a:rPr lang="en-CA" sz="1800">
                <a:latin typeface="Calibri"/>
                <a:ea typeface="Calibri"/>
                <a:cs typeface="Calibri"/>
              </a:rPr>
              <a:t>LEAP runs for two blocks a day for the full year (Block A and B). </a:t>
            </a:r>
            <a:endParaRPr lang="en-CA">
              <a:ea typeface="Calibri"/>
              <a:cs typeface="Calibri"/>
            </a:endParaRPr>
          </a:p>
          <a:p>
            <a:pPr marL="0" indent="0">
              <a:buNone/>
            </a:pPr>
            <a:endParaRPr lang="en-CA" sz="1800">
              <a:latin typeface="Calibri"/>
              <a:ea typeface="Calibri"/>
              <a:cs typeface="Calibri"/>
            </a:endParaRPr>
          </a:p>
          <a:p>
            <a:pPr marL="0" indent="0">
              <a:buNone/>
            </a:pPr>
            <a:r>
              <a:rPr lang="en-CA" sz="1800">
                <a:latin typeface="Calibri"/>
                <a:ea typeface="Calibri"/>
                <a:cs typeface="Calibri"/>
              </a:rPr>
              <a:t>LEAP stands for 'Learning from Experience and Aboriginal Perspectives'.  </a:t>
            </a:r>
          </a:p>
          <a:p>
            <a:pPr marL="0" indent="0">
              <a:buNone/>
            </a:pPr>
            <a:endParaRPr lang="en-CA" sz="1800">
              <a:latin typeface="Calibri"/>
              <a:ea typeface="Calibri"/>
              <a:cs typeface="Calibri"/>
            </a:endParaRPr>
          </a:p>
          <a:p>
            <a:pPr marL="0" indent="0">
              <a:buNone/>
            </a:pPr>
            <a:endParaRPr lang="en-CA" sz="1800">
              <a:latin typeface="Calibri"/>
              <a:ea typeface="Calibri"/>
              <a:cs typeface="Calibri"/>
            </a:endParaRPr>
          </a:p>
        </p:txBody>
      </p:sp>
      <p:pic>
        <p:nvPicPr>
          <p:cNvPr id="4" name="Picture 3" descr="A group of people in raincoats posing for a selfie&#10;&#10;Description automatically generated">
            <a:extLst>
              <a:ext uri="{FF2B5EF4-FFF2-40B4-BE49-F238E27FC236}">
                <a16:creationId xmlns:a16="http://schemas.microsoft.com/office/drawing/2014/main" id="{0BBD156D-76E2-FB92-7D47-B16BBC8E6248}"/>
              </a:ext>
            </a:extLst>
          </p:cNvPr>
          <p:cNvPicPr>
            <a:picLocks noChangeAspect="1"/>
          </p:cNvPicPr>
          <p:nvPr/>
        </p:nvPicPr>
        <p:blipFill>
          <a:blip r:embed="rId2"/>
          <a:srcRect l="14674" r="20116"/>
          <a:stretch/>
        </p:blipFill>
        <p:spPr>
          <a:xfrm>
            <a:off x="4671912" y="857257"/>
            <a:ext cx="4472089" cy="5143493"/>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205674599"/>
      </p:ext>
    </p:extLst>
  </p:cSld>
  <p:clrMapOvr>
    <a:masterClrMapping/>
  </p:clrMapOvr>
  <p:transition>
    <p:random/>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63BBC4-FF86-29AD-9D3A-4A9167FE2A81}"/>
              </a:ext>
            </a:extLst>
          </p:cNvPr>
          <p:cNvSpPr>
            <a:spLocks noGrp="1"/>
          </p:cNvSpPr>
          <p:nvPr>
            <p:ph type="title"/>
          </p:nvPr>
        </p:nvSpPr>
        <p:spPr/>
        <p:txBody>
          <a:bodyPr/>
          <a:lstStyle/>
          <a:p>
            <a:r>
              <a:rPr lang="en-US" dirty="0"/>
              <a:t>LEAP Junior Program – Grades 8 and 9</a:t>
            </a:r>
          </a:p>
        </p:txBody>
      </p:sp>
      <p:sp>
        <p:nvSpPr>
          <p:cNvPr id="3" name="Content Placeholder 2">
            <a:extLst>
              <a:ext uri="{FF2B5EF4-FFF2-40B4-BE49-F238E27FC236}">
                <a16:creationId xmlns:a16="http://schemas.microsoft.com/office/drawing/2014/main" id="{C77F3EBF-83BA-45AB-620C-C8EF4BA62A1D}"/>
              </a:ext>
            </a:extLst>
          </p:cNvPr>
          <p:cNvSpPr>
            <a:spLocks noGrp="1"/>
          </p:cNvSpPr>
          <p:nvPr>
            <p:ph idx="1"/>
          </p:nvPr>
        </p:nvSpPr>
        <p:spPr/>
        <p:txBody>
          <a:bodyPr vert="horz" lIns="68580" tIns="34290" rIns="68580" bIns="34290" rtlCol="0" anchor="t">
            <a:normAutofit/>
          </a:bodyPr>
          <a:lstStyle/>
          <a:p>
            <a:pPr marL="0" indent="0">
              <a:buNone/>
            </a:pPr>
            <a:r>
              <a:rPr lang="en-US" b="1"/>
              <a:t>Grade 8 courses             Grade 9 Courses</a:t>
            </a:r>
          </a:p>
          <a:p>
            <a:pPr marL="0" indent="0">
              <a:buNone/>
            </a:pPr>
            <a:endParaRPr lang="en-US" b="1"/>
          </a:p>
          <a:p>
            <a:pPr marL="0" indent="0">
              <a:buNone/>
            </a:pPr>
            <a:r>
              <a:rPr lang="en-US"/>
              <a:t>English 8          English 9</a:t>
            </a:r>
            <a:endParaRPr lang="en-US">
              <a:ea typeface="Calibri"/>
              <a:cs typeface="Calibri"/>
            </a:endParaRPr>
          </a:p>
          <a:p>
            <a:pPr marL="0" indent="0">
              <a:buNone/>
            </a:pPr>
            <a:r>
              <a:rPr lang="en-US"/>
              <a:t>Social Studies 8        Social Studies 9</a:t>
            </a:r>
            <a:endParaRPr lang="en-US">
              <a:ea typeface="Calibri" panose="020F0502020204030204"/>
              <a:cs typeface="Calibri" panose="020F0502020204030204"/>
            </a:endParaRPr>
          </a:p>
          <a:p>
            <a:pPr marL="0" indent="0">
              <a:buNone/>
            </a:pPr>
            <a:r>
              <a:rPr lang="en-US"/>
              <a:t>Physical Education 8      Physical Education 9</a:t>
            </a:r>
            <a:endParaRPr lang="en-US">
              <a:ea typeface="Calibri" panose="020F0502020204030204"/>
              <a:cs typeface="Calibri" panose="020F0502020204030204"/>
            </a:endParaRPr>
          </a:p>
          <a:p>
            <a:pPr marL="0" indent="0">
              <a:buNone/>
            </a:pPr>
            <a:r>
              <a:rPr lang="en-US"/>
              <a:t>Applied Design and Tech 8         Applied Design and Tech 9</a:t>
            </a:r>
            <a:endParaRPr lang="en-US">
              <a:ea typeface="Calibri" panose="020F0502020204030204"/>
              <a:cs typeface="Calibri" panose="020F0502020204030204"/>
            </a:endParaRPr>
          </a:p>
          <a:p>
            <a:pPr marL="0" indent="0">
              <a:buNone/>
            </a:pPr>
            <a:r>
              <a:rPr lang="en-US"/>
              <a:t>Careers 8            Careers 9</a:t>
            </a:r>
            <a:endParaRPr lang="en-US">
              <a:ea typeface="Calibri"/>
              <a:cs typeface="Calibri"/>
            </a:endParaRPr>
          </a:p>
          <a:p>
            <a:pPr marL="0" indent="0">
              <a:buNone/>
            </a:pPr>
            <a:endParaRPr lang="en-US"/>
          </a:p>
          <a:p>
            <a:pPr marL="0" indent="0">
              <a:buNone/>
            </a:pPr>
            <a:r>
              <a:rPr lang="en-US"/>
              <a:t>All of the above courses are requirements for all grade 8/9 students.</a:t>
            </a:r>
          </a:p>
        </p:txBody>
      </p:sp>
    </p:spTree>
    <p:extLst>
      <p:ext uri="{BB962C8B-B14F-4D97-AF65-F5344CB8AC3E}">
        <p14:creationId xmlns:p14="http://schemas.microsoft.com/office/powerpoint/2010/main" val="3242263257"/>
      </p:ext>
    </p:extLst>
  </p:cSld>
  <p:clrMapOvr>
    <a:masterClrMapping/>
  </p:clrMapOvr>
  <p:transition>
    <p:random/>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E6B542-A4C2-86D8-7FE5-A9DCA2A59C55}"/>
              </a:ext>
            </a:extLst>
          </p:cNvPr>
          <p:cNvSpPr>
            <a:spLocks noGrp="1"/>
          </p:cNvSpPr>
          <p:nvPr>
            <p:ph type="title"/>
          </p:nvPr>
        </p:nvSpPr>
        <p:spPr>
          <a:xfrm>
            <a:off x="480060" y="1101277"/>
            <a:ext cx="3276452" cy="1467631"/>
          </a:xfrm>
        </p:spPr>
        <p:txBody>
          <a:bodyPr anchor="b">
            <a:normAutofit/>
          </a:bodyPr>
          <a:lstStyle/>
          <a:p>
            <a:r>
              <a:rPr lang="en-US" sz="4050"/>
              <a:t>Classroom Learning</a:t>
            </a:r>
          </a:p>
        </p:txBody>
      </p:sp>
      <p:sp>
        <p:nvSpPr>
          <p:cNvPr id="3" name="Content Placeholder 2">
            <a:extLst>
              <a:ext uri="{FF2B5EF4-FFF2-40B4-BE49-F238E27FC236}">
                <a16:creationId xmlns:a16="http://schemas.microsoft.com/office/drawing/2014/main" id="{A44818DB-DB7F-EB7E-62FD-16CC316BE744}"/>
              </a:ext>
            </a:extLst>
          </p:cNvPr>
          <p:cNvSpPr>
            <a:spLocks noGrp="1"/>
          </p:cNvSpPr>
          <p:nvPr>
            <p:ph idx="1"/>
          </p:nvPr>
        </p:nvSpPr>
        <p:spPr>
          <a:xfrm>
            <a:off x="480060" y="3011924"/>
            <a:ext cx="3182692" cy="2490501"/>
          </a:xfrm>
        </p:spPr>
        <p:txBody>
          <a:bodyPr vert="horz" lIns="68580" tIns="34290" rIns="68580" bIns="34290" rtlCol="0">
            <a:normAutofit/>
          </a:bodyPr>
          <a:lstStyle/>
          <a:p>
            <a:pPr marL="0" indent="0">
              <a:buNone/>
            </a:pPr>
            <a:r>
              <a:rPr lang="en-US" sz="1500"/>
              <a:t>The LEAP classroom is set up to provide students with diverse learning activities.  The teachers design their lessons to be engaging and active.  We will have guest speakers, work with community partners, and invite local societies in, to enhance the curriculum.  Your teachers will often co-teach, and we will use the entire pod space as our classroom.  </a:t>
            </a:r>
          </a:p>
        </p:txBody>
      </p:sp>
      <p:pic>
        <p:nvPicPr>
          <p:cNvPr id="4" name="Picture 3" descr="A group of people sitting in chairs in a room&#10;&#10;Description automatically generated">
            <a:extLst>
              <a:ext uri="{FF2B5EF4-FFF2-40B4-BE49-F238E27FC236}">
                <a16:creationId xmlns:a16="http://schemas.microsoft.com/office/drawing/2014/main" id="{04D01AE7-38C0-6581-CD3E-DF79F3DD9C31}"/>
              </a:ext>
            </a:extLst>
          </p:cNvPr>
          <p:cNvPicPr>
            <a:picLocks noChangeAspect="1"/>
          </p:cNvPicPr>
          <p:nvPr/>
        </p:nvPicPr>
        <p:blipFill>
          <a:blip r:embed="rId2"/>
          <a:srcRect t="20411" r="-1" b="4814"/>
          <a:stretch/>
        </p:blipFill>
        <p:spPr>
          <a:xfrm>
            <a:off x="3983777" y="857257"/>
            <a:ext cx="5159081" cy="5143493"/>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42825390"/>
      </p:ext>
    </p:extLst>
  </p:cSld>
  <p:clrMapOvr>
    <a:masterClrMapping/>
  </p:clrMapOvr>
  <p:transition>
    <p:random/>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3899D4-1CA7-ECBF-C779-38D5D00DC675}"/>
              </a:ext>
            </a:extLst>
          </p:cNvPr>
          <p:cNvSpPr>
            <a:spLocks noGrp="1"/>
          </p:cNvSpPr>
          <p:nvPr>
            <p:ph type="title"/>
          </p:nvPr>
        </p:nvSpPr>
        <p:spPr/>
        <p:txBody>
          <a:bodyPr/>
          <a:lstStyle/>
          <a:p>
            <a:r>
              <a:rPr lang="en-US"/>
              <a:t>Field Studies </a:t>
            </a:r>
          </a:p>
        </p:txBody>
      </p:sp>
      <p:sp>
        <p:nvSpPr>
          <p:cNvPr id="3" name="Content Placeholder 2">
            <a:extLst>
              <a:ext uri="{FF2B5EF4-FFF2-40B4-BE49-F238E27FC236}">
                <a16:creationId xmlns:a16="http://schemas.microsoft.com/office/drawing/2014/main" id="{12F7EEC4-26A5-C0F1-0261-5F8554153ECD}"/>
              </a:ext>
            </a:extLst>
          </p:cNvPr>
          <p:cNvSpPr>
            <a:spLocks noGrp="1"/>
          </p:cNvSpPr>
          <p:nvPr>
            <p:ph idx="1"/>
          </p:nvPr>
        </p:nvSpPr>
        <p:spPr>
          <a:xfrm>
            <a:off x="628650" y="2014054"/>
            <a:ext cx="7886700" cy="3789485"/>
          </a:xfrm>
        </p:spPr>
        <p:txBody>
          <a:bodyPr vert="horz" lIns="68580" tIns="34290" rIns="68580" bIns="34290" rtlCol="0" anchor="t">
            <a:normAutofit/>
          </a:bodyPr>
          <a:lstStyle/>
          <a:p>
            <a:pPr marL="0" indent="0">
              <a:buNone/>
            </a:pPr>
            <a:r>
              <a:rPr lang="en-US"/>
              <a:t>Students in LEAP get to participate in many learning opportunities, including field studies.  Some potential field studies:</a:t>
            </a:r>
          </a:p>
          <a:p>
            <a:pPr marL="342900" indent="-342900">
              <a:buFont typeface="Calibri" panose="020B0604020202020204" pitchFamily="34" charset="0"/>
              <a:buChar char="-"/>
            </a:pPr>
            <a:r>
              <a:rPr lang="en-US"/>
              <a:t>Vancouver Aquarium      -      Heppell Potato Farm</a:t>
            </a:r>
          </a:p>
          <a:p>
            <a:pPr marL="342900" indent="-342900">
              <a:buFont typeface="Calibri" panose="020B0604020202020204" pitchFamily="34" charset="0"/>
              <a:buChar char="-"/>
            </a:pPr>
            <a:r>
              <a:rPr lang="en-US"/>
              <a:t>Surrey Nature Centre     -       Longhouse Visit</a:t>
            </a:r>
          </a:p>
          <a:p>
            <a:pPr marL="342900" indent="-342900">
              <a:buFont typeface="Calibri" panose="020B0604020202020204" pitchFamily="34" charset="0"/>
              <a:buChar char="-"/>
            </a:pPr>
            <a:r>
              <a:rPr lang="en-US"/>
              <a:t>Ice Skating           -       Park Exploration</a:t>
            </a:r>
          </a:p>
          <a:p>
            <a:pPr marL="342900" indent="-342900">
              <a:buFont typeface="Calibri" panose="020B0604020202020204" pitchFamily="34" charset="0"/>
              <a:buChar char="-"/>
            </a:pPr>
            <a:r>
              <a:rPr lang="en-US"/>
              <a:t>Snow Shoeing        -       Hiking </a:t>
            </a:r>
          </a:p>
          <a:p>
            <a:pPr marL="342900" indent="-342900">
              <a:buFont typeface="Calibri" panose="020B0604020202020204" pitchFamily="34" charset="0"/>
              <a:buChar char="-"/>
            </a:pPr>
            <a:r>
              <a:rPr lang="en-US"/>
              <a:t>High Ropes Course         -       Fraser River Society  </a:t>
            </a:r>
          </a:p>
          <a:p>
            <a:pPr marL="342900" indent="-342900">
              <a:buFont typeface="Calibri" panose="020B0604020202020204" pitchFamily="34" charset="0"/>
              <a:buChar char="-"/>
            </a:pPr>
            <a:r>
              <a:rPr lang="en-US"/>
              <a:t>Granville Island Writers Festival   -       Fort Langley</a:t>
            </a:r>
          </a:p>
          <a:p>
            <a:pPr marL="342900" indent="-342900">
              <a:buFont typeface="Calibri" panose="020B0604020202020204" pitchFamily="34" charset="0"/>
              <a:buChar char="-"/>
            </a:pPr>
            <a:r>
              <a:rPr lang="en-US" err="1"/>
              <a:t>Tynehead</a:t>
            </a:r>
            <a:r>
              <a:rPr lang="en-US"/>
              <a:t> Fish Hatchery       -       Museum of Anthropology</a:t>
            </a:r>
          </a:p>
          <a:p>
            <a:pPr marL="342900" indent="-342900">
              <a:buFont typeface="Calibri" panose="020B0604020202020204" pitchFamily="34" charset="0"/>
              <a:buChar char="-"/>
            </a:pPr>
            <a:r>
              <a:rPr lang="en-US"/>
              <a:t>Etc. </a:t>
            </a:r>
          </a:p>
          <a:p>
            <a:pPr marL="342900" indent="-342900">
              <a:buFont typeface="Calibri" panose="020B0604020202020204" pitchFamily="34" charset="0"/>
              <a:buChar char="-"/>
            </a:pPr>
            <a:endParaRPr lang="en-US"/>
          </a:p>
        </p:txBody>
      </p:sp>
    </p:spTree>
    <p:extLst>
      <p:ext uri="{BB962C8B-B14F-4D97-AF65-F5344CB8AC3E}">
        <p14:creationId xmlns:p14="http://schemas.microsoft.com/office/powerpoint/2010/main" val="3910535183"/>
      </p:ext>
    </p:extLst>
  </p:cSld>
  <p:clrMapOvr>
    <a:masterClrMapping/>
  </p:clrMapOvr>
  <p:transition>
    <p:random/>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F9E4911D-03A7-E855-7F16-130B5E6EBAAA}"/>
              </a:ext>
            </a:extLst>
          </p:cNvPr>
          <p:cNvPicPr>
            <a:picLocks noChangeAspect="1"/>
          </p:cNvPicPr>
          <p:nvPr/>
        </p:nvPicPr>
        <p:blipFill rotWithShape="1">
          <a:blip r:embed="rId2"/>
          <a:srcRect l="6292" r="22422"/>
          <a:stretch/>
        </p:blipFill>
        <p:spPr>
          <a:xfrm>
            <a:off x="17993" y="-1"/>
            <a:ext cx="9126007" cy="6857999"/>
          </a:xfrm>
          <a:prstGeom prst="rect">
            <a:avLst/>
          </a:prstGeom>
        </p:spPr>
      </p:pic>
      <p:sp>
        <p:nvSpPr>
          <p:cNvPr id="2" name="Title 1">
            <a:extLst>
              <a:ext uri="{FF2B5EF4-FFF2-40B4-BE49-F238E27FC236}">
                <a16:creationId xmlns:a16="http://schemas.microsoft.com/office/drawing/2014/main" id="{0FD9F63F-5061-0127-BCB5-39782AA48215}"/>
              </a:ext>
            </a:extLst>
          </p:cNvPr>
          <p:cNvSpPr>
            <a:spLocks noGrp="1"/>
          </p:cNvSpPr>
          <p:nvPr>
            <p:ph type="title"/>
          </p:nvPr>
        </p:nvSpPr>
        <p:spPr>
          <a:xfrm>
            <a:off x="874986" y="721805"/>
            <a:ext cx="2906015" cy="2147520"/>
          </a:xfrm>
        </p:spPr>
        <p:txBody>
          <a:bodyPr>
            <a:normAutofit/>
          </a:bodyPr>
          <a:lstStyle/>
          <a:p>
            <a:r>
              <a:rPr lang="en-US" sz="2600">
                <a:solidFill>
                  <a:schemeClr val="bg1"/>
                </a:solidFill>
                <a:cs typeface="Calibri Light"/>
              </a:rPr>
              <a:t>Land Acknowledgement </a:t>
            </a:r>
            <a:endParaRPr lang="en-US" sz="2600">
              <a:solidFill>
                <a:schemeClr val="bg1"/>
              </a:solidFill>
            </a:endParaRPr>
          </a:p>
        </p:txBody>
      </p:sp>
      <p:sp>
        <p:nvSpPr>
          <p:cNvPr id="8" name="Content Placeholder 7">
            <a:extLst>
              <a:ext uri="{FF2B5EF4-FFF2-40B4-BE49-F238E27FC236}">
                <a16:creationId xmlns:a16="http://schemas.microsoft.com/office/drawing/2014/main" id="{5C4AC09E-6222-00A9-071D-3308E630375B}"/>
              </a:ext>
            </a:extLst>
          </p:cNvPr>
          <p:cNvSpPr>
            <a:spLocks noGrp="1"/>
          </p:cNvSpPr>
          <p:nvPr>
            <p:ph idx="1"/>
          </p:nvPr>
        </p:nvSpPr>
        <p:spPr>
          <a:xfrm>
            <a:off x="874986" y="3379979"/>
            <a:ext cx="2906014" cy="3186359"/>
          </a:xfrm>
        </p:spPr>
        <p:txBody>
          <a:bodyPr anchor="ctr">
            <a:normAutofit/>
          </a:bodyPr>
          <a:lstStyle/>
          <a:p>
            <a:pPr marL="0" indent="0">
              <a:buNone/>
            </a:pPr>
            <a:r>
              <a:rPr lang="en-US" sz="1600">
                <a:solidFill>
                  <a:schemeClr val="bg1"/>
                </a:solidFill>
                <a:cs typeface="Calibri"/>
              </a:rPr>
              <a:t>As we meet today, we acknowledge that we are on the traditional and unceded territory of the Kwantlen, Katzie and </a:t>
            </a:r>
            <a:r>
              <a:rPr lang="en-US" sz="1600" err="1">
                <a:solidFill>
                  <a:schemeClr val="bg1"/>
                </a:solidFill>
                <a:cs typeface="Calibri"/>
              </a:rPr>
              <a:t>Semiamhoo</a:t>
            </a:r>
            <a:r>
              <a:rPr lang="en-US" sz="1600">
                <a:solidFill>
                  <a:schemeClr val="bg1"/>
                </a:solidFill>
                <a:cs typeface="Calibri"/>
              </a:rPr>
              <a:t> First Nations</a:t>
            </a:r>
          </a:p>
        </p:txBody>
      </p:sp>
    </p:spTree>
    <p:extLst>
      <p:ext uri="{BB962C8B-B14F-4D97-AF65-F5344CB8AC3E}">
        <p14:creationId xmlns:p14="http://schemas.microsoft.com/office/powerpoint/2010/main" val="31972930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sitting in a room&#10;&#10;Description automatically generated">
            <a:extLst>
              <a:ext uri="{FF2B5EF4-FFF2-40B4-BE49-F238E27FC236}">
                <a16:creationId xmlns:a16="http://schemas.microsoft.com/office/drawing/2014/main" id="{9250031E-C106-4B9B-EC2A-7C1E1E584F88}"/>
              </a:ext>
            </a:extLst>
          </p:cNvPr>
          <p:cNvPicPr>
            <a:picLocks noChangeAspect="1"/>
          </p:cNvPicPr>
          <p:nvPr/>
        </p:nvPicPr>
        <p:blipFill>
          <a:blip r:embed="rId2"/>
          <a:srcRect t="21836" r="-2" b="7268"/>
          <a:stretch/>
        </p:blipFill>
        <p:spPr>
          <a:xfrm>
            <a:off x="241298" y="1098549"/>
            <a:ext cx="4256173" cy="2263054"/>
          </a:xfrm>
          <a:prstGeom prst="rect">
            <a:avLst/>
          </a:prstGeom>
        </p:spPr>
      </p:pic>
      <p:pic>
        <p:nvPicPr>
          <p:cNvPr id="2" name="Picture 1" descr="A group of people posing for a photo&#10;&#10;Description automatically generated">
            <a:extLst>
              <a:ext uri="{FF2B5EF4-FFF2-40B4-BE49-F238E27FC236}">
                <a16:creationId xmlns:a16="http://schemas.microsoft.com/office/drawing/2014/main" id="{C220B18F-20E1-9B9C-0B5E-905F8D0E1843}"/>
              </a:ext>
            </a:extLst>
          </p:cNvPr>
          <p:cNvPicPr>
            <a:picLocks noChangeAspect="1"/>
          </p:cNvPicPr>
          <p:nvPr/>
        </p:nvPicPr>
        <p:blipFill>
          <a:blip r:embed="rId3"/>
          <a:srcRect t="27713" r="-2" b="6735"/>
          <a:stretch/>
        </p:blipFill>
        <p:spPr>
          <a:xfrm>
            <a:off x="241298" y="3490390"/>
            <a:ext cx="4256173" cy="2092466"/>
          </a:xfrm>
          <a:prstGeom prst="rect">
            <a:avLst/>
          </a:prstGeom>
        </p:spPr>
      </p:pic>
      <p:pic>
        <p:nvPicPr>
          <p:cNvPr id="3" name="Picture 2" descr="A group of people in a field&#10;&#10;Description automatically generated">
            <a:extLst>
              <a:ext uri="{FF2B5EF4-FFF2-40B4-BE49-F238E27FC236}">
                <a16:creationId xmlns:a16="http://schemas.microsoft.com/office/drawing/2014/main" id="{36B9FD76-E313-EA35-5EDC-902DF1AAF5A2}"/>
              </a:ext>
            </a:extLst>
          </p:cNvPr>
          <p:cNvPicPr>
            <a:picLocks noChangeAspect="1"/>
          </p:cNvPicPr>
          <p:nvPr/>
        </p:nvPicPr>
        <p:blipFill>
          <a:blip r:embed="rId4"/>
          <a:srcRect t="17141" r="-2" b="3837"/>
          <a:stretch/>
        </p:blipFill>
        <p:spPr>
          <a:xfrm>
            <a:off x="4646530" y="1098550"/>
            <a:ext cx="4256173" cy="4484306"/>
          </a:xfrm>
          <a:prstGeom prst="rect">
            <a:avLst/>
          </a:prstGeom>
        </p:spPr>
      </p:pic>
    </p:spTree>
    <p:extLst>
      <p:ext uri="{BB962C8B-B14F-4D97-AF65-F5344CB8AC3E}">
        <p14:creationId xmlns:p14="http://schemas.microsoft.com/office/powerpoint/2010/main" val="2271167136"/>
      </p:ext>
    </p:extLst>
  </p:cSld>
  <p:clrMapOvr>
    <a:masterClrMapping/>
  </p:clrMapOvr>
  <p:transition>
    <p:random/>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in a room with fish in a tank&#10;&#10;Description automatically generated">
            <a:extLst>
              <a:ext uri="{FF2B5EF4-FFF2-40B4-BE49-F238E27FC236}">
                <a16:creationId xmlns:a16="http://schemas.microsoft.com/office/drawing/2014/main" id="{418C7F38-A996-359D-D5DE-B7C7B99C158C}"/>
              </a:ext>
            </a:extLst>
          </p:cNvPr>
          <p:cNvPicPr>
            <a:picLocks noChangeAspect="1"/>
          </p:cNvPicPr>
          <p:nvPr/>
        </p:nvPicPr>
        <p:blipFill>
          <a:blip r:embed="rId2"/>
          <a:srcRect t="27540" r="2" b="28266"/>
          <a:stretch/>
        </p:blipFill>
        <p:spPr>
          <a:xfrm>
            <a:off x="241300" y="1063913"/>
            <a:ext cx="4256171" cy="2273132"/>
          </a:xfrm>
          <a:prstGeom prst="rect">
            <a:avLst/>
          </a:prstGeom>
        </p:spPr>
      </p:pic>
      <p:pic>
        <p:nvPicPr>
          <p:cNvPr id="3" name="Picture 2" descr="A group of people standing in a line&#10;&#10;Description automatically generated">
            <a:extLst>
              <a:ext uri="{FF2B5EF4-FFF2-40B4-BE49-F238E27FC236}">
                <a16:creationId xmlns:a16="http://schemas.microsoft.com/office/drawing/2014/main" id="{EF897646-D368-FB8B-F4BA-DAA0DD700CCD}"/>
              </a:ext>
            </a:extLst>
          </p:cNvPr>
          <p:cNvPicPr>
            <a:picLocks noChangeAspect="1"/>
          </p:cNvPicPr>
          <p:nvPr/>
        </p:nvPicPr>
        <p:blipFill>
          <a:blip r:embed="rId3"/>
          <a:srcRect l="12162" r="15538" b="-1"/>
          <a:stretch/>
        </p:blipFill>
        <p:spPr>
          <a:xfrm>
            <a:off x="241302" y="3500467"/>
            <a:ext cx="2007434" cy="2082388"/>
          </a:xfrm>
          <a:prstGeom prst="rect">
            <a:avLst/>
          </a:prstGeom>
        </p:spPr>
      </p:pic>
      <p:pic>
        <p:nvPicPr>
          <p:cNvPr id="5" name="Picture 4" descr="A group of people standing around a table&#10;&#10;Description automatically generated">
            <a:extLst>
              <a:ext uri="{FF2B5EF4-FFF2-40B4-BE49-F238E27FC236}">
                <a16:creationId xmlns:a16="http://schemas.microsoft.com/office/drawing/2014/main" id="{A020E870-BA07-1D8E-E83A-D6CF27767DA2}"/>
              </a:ext>
            </a:extLst>
          </p:cNvPr>
          <p:cNvPicPr>
            <a:picLocks noChangeAspect="1"/>
          </p:cNvPicPr>
          <p:nvPr/>
        </p:nvPicPr>
        <p:blipFill>
          <a:blip r:embed="rId4"/>
          <a:srcRect t="14072" r="1" b="12280"/>
          <a:stretch/>
        </p:blipFill>
        <p:spPr>
          <a:xfrm>
            <a:off x="2369665" y="3493392"/>
            <a:ext cx="2127807" cy="2089463"/>
          </a:xfrm>
          <a:prstGeom prst="rect">
            <a:avLst/>
          </a:prstGeom>
        </p:spPr>
      </p:pic>
      <p:pic>
        <p:nvPicPr>
          <p:cNvPr id="2" name="Picture 1" descr="A group of people at a table with drawings on it&#10;&#10;Description automatically generated">
            <a:extLst>
              <a:ext uri="{FF2B5EF4-FFF2-40B4-BE49-F238E27FC236}">
                <a16:creationId xmlns:a16="http://schemas.microsoft.com/office/drawing/2014/main" id="{88217B13-B683-86ED-0D02-F26CCAE4F27D}"/>
              </a:ext>
            </a:extLst>
          </p:cNvPr>
          <p:cNvPicPr>
            <a:picLocks noChangeAspect="1"/>
          </p:cNvPicPr>
          <p:nvPr/>
        </p:nvPicPr>
        <p:blipFill>
          <a:blip r:embed="rId5"/>
          <a:srcRect t="7679" r="-2" b="13299"/>
          <a:stretch/>
        </p:blipFill>
        <p:spPr>
          <a:xfrm>
            <a:off x="4646530" y="1098550"/>
            <a:ext cx="4256169" cy="4484306"/>
          </a:xfrm>
          <a:prstGeom prst="rect">
            <a:avLst/>
          </a:prstGeom>
        </p:spPr>
      </p:pic>
    </p:spTree>
    <p:extLst>
      <p:ext uri="{BB962C8B-B14F-4D97-AF65-F5344CB8AC3E}">
        <p14:creationId xmlns:p14="http://schemas.microsoft.com/office/powerpoint/2010/main" val="2345606987"/>
      </p:ext>
    </p:extLst>
  </p:cSld>
  <p:clrMapOvr>
    <a:masterClrMapping/>
  </p:clrMapOvr>
  <p:transition>
    <p:random/>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1E50FC-5F5A-7B44-9301-2E7BA883F20E}"/>
              </a:ext>
            </a:extLst>
          </p:cNvPr>
          <p:cNvSpPr>
            <a:spLocks noGrp="1"/>
          </p:cNvSpPr>
          <p:nvPr>
            <p:ph type="title"/>
          </p:nvPr>
        </p:nvSpPr>
        <p:spPr>
          <a:xfrm>
            <a:off x="628650" y="365126"/>
            <a:ext cx="7886700" cy="837231"/>
          </a:xfrm>
        </p:spPr>
        <p:txBody>
          <a:bodyPr/>
          <a:lstStyle/>
          <a:p>
            <a:pPr algn="ctr"/>
            <a:r>
              <a:rPr lang="en-US" sz="3600" b="1">
                <a:ln w="0"/>
                <a:solidFill>
                  <a:schemeClr val="accent1"/>
                </a:solidFill>
                <a:effectLst>
                  <a:outerShdw blurRad="38100" dist="25400" dir="5400000" algn="ctr" rotWithShape="0">
                    <a:srgbClr val="6E747A">
                      <a:alpha val="43000"/>
                    </a:srgbClr>
                  </a:outerShdw>
                </a:effectLst>
                <a:latin typeface="+mn-lt"/>
              </a:rPr>
              <a:t>LEAP</a:t>
            </a:r>
          </a:p>
        </p:txBody>
      </p:sp>
      <p:pic>
        <p:nvPicPr>
          <p:cNvPr id="7" name="Picture 6">
            <a:extLst>
              <a:ext uri="{FF2B5EF4-FFF2-40B4-BE49-F238E27FC236}">
                <a16:creationId xmlns:a16="http://schemas.microsoft.com/office/drawing/2014/main" id="{5D2FCD00-8707-EBEF-2533-9A7556E4C5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6" y="1948626"/>
            <a:ext cx="6583627" cy="2071965"/>
          </a:xfrm>
          <a:prstGeom prst="rect">
            <a:avLst/>
          </a:prstGeom>
        </p:spPr>
      </p:pic>
      <p:sp>
        <p:nvSpPr>
          <p:cNvPr id="9" name="TextBox 8">
            <a:extLst>
              <a:ext uri="{FF2B5EF4-FFF2-40B4-BE49-F238E27FC236}">
                <a16:creationId xmlns:a16="http://schemas.microsoft.com/office/drawing/2014/main" id="{02AA40C6-740B-6B4F-A2AE-DBDD9CF65124}"/>
              </a:ext>
            </a:extLst>
          </p:cNvPr>
          <p:cNvSpPr txBox="1"/>
          <p:nvPr/>
        </p:nvSpPr>
        <p:spPr>
          <a:xfrm>
            <a:off x="6997220" y="1684109"/>
            <a:ext cx="1999712" cy="923330"/>
          </a:xfrm>
          <a:prstGeom prst="rect">
            <a:avLst/>
          </a:prstGeom>
          <a:noFill/>
          <a:ln w="57150">
            <a:solidFill>
              <a:schemeClr val="accent1"/>
            </a:solidFill>
          </a:ln>
        </p:spPr>
        <p:txBody>
          <a:bodyPr wrap="square" rtlCol="0">
            <a:spAutoFit/>
          </a:bodyPr>
          <a:lstStyle/>
          <a:p>
            <a:r>
              <a:rPr lang="en-US"/>
              <a:t>If you want to select LEAP, click on the menu</a:t>
            </a:r>
          </a:p>
        </p:txBody>
      </p:sp>
      <p:cxnSp>
        <p:nvCxnSpPr>
          <p:cNvPr id="11" name="Straight Arrow Connector 10">
            <a:extLst>
              <a:ext uri="{FF2B5EF4-FFF2-40B4-BE49-F238E27FC236}">
                <a16:creationId xmlns:a16="http://schemas.microsoft.com/office/drawing/2014/main" id="{6D772264-2218-C748-B70F-975751261213}"/>
              </a:ext>
            </a:extLst>
          </p:cNvPr>
          <p:cNvCxnSpPr>
            <a:cxnSpLocks/>
          </p:cNvCxnSpPr>
          <p:nvPr/>
        </p:nvCxnSpPr>
        <p:spPr>
          <a:xfrm flipH="1">
            <a:off x="943735" y="2052723"/>
            <a:ext cx="6035428" cy="788386"/>
          </a:xfrm>
          <a:prstGeom prst="straightConnector1">
            <a:avLst/>
          </a:prstGeom>
          <a:ln w="698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20766800"/>
      </p:ext>
    </p:extLst>
  </p:cSld>
  <p:clrMapOvr>
    <a:masterClrMapping/>
  </p:clrMapOvr>
  <p:transition>
    <p:random/>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0B907F-9029-97F5-3C15-0EFD44252A66}"/>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55ED7F71-52A6-CE3E-CDAC-35A9BCD7A4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3340" y="1047378"/>
            <a:ext cx="7905218" cy="3766360"/>
          </a:xfrm>
          <a:prstGeom prst="rect">
            <a:avLst/>
          </a:prstGeom>
        </p:spPr>
      </p:pic>
      <p:pic>
        <p:nvPicPr>
          <p:cNvPr id="7" name="Picture 6">
            <a:extLst>
              <a:ext uri="{FF2B5EF4-FFF2-40B4-BE49-F238E27FC236}">
                <a16:creationId xmlns:a16="http://schemas.microsoft.com/office/drawing/2014/main" id="{8A6987A1-D5D6-4FA8-CFFC-6B68CEB1CC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3340" y="991991"/>
            <a:ext cx="7905218" cy="3766360"/>
          </a:xfrm>
          <a:prstGeom prst="rect">
            <a:avLst/>
          </a:prstGeom>
        </p:spPr>
      </p:pic>
      <p:sp>
        <p:nvSpPr>
          <p:cNvPr id="2" name="Title 1">
            <a:extLst>
              <a:ext uri="{FF2B5EF4-FFF2-40B4-BE49-F238E27FC236}">
                <a16:creationId xmlns:a16="http://schemas.microsoft.com/office/drawing/2014/main" id="{C8F4E5E5-2B9D-61AF-B888-3C8A9CB3F20F}"/>
              </a:ext>
            </a:extLst>
          </p:cNvPr>
          <p:cNvSpPr>
            <a:spLocks noGrp="1"/>
          </p:cNvSpPr>
          <p:nvPr>
            <p:ph type="title"/>
          </p:nvPr>
        </p:nvSpPr>
        <p:spPr>
          <a:xfrm>
            <a:off x="628650" y="365126"/>
            <a:ext cx="7886700" cy="837231"/>
          </a:xfrm>
        </p:spPr>
        <p:txBody>
          <a:bodyPr/>
          <a:lstStyle/>
          <a:p>
            <a:pPr algn="ctr"/>
            <a:r>
              <a:rPr lang="en-US" sz="3600" b="1">
                <a:ln w="0"/>
                <a:solidFill>
                  <a:schemeClr val="accent1"/>
                </a:solidFill>
                <a:effectLst>
                  <a:outerShdw blurRad="38100" dist="25400" dir="5400000" algn="ctr" rotWithShape="0">
                    <a:srgbClr val="6E747A">
                      <a:alpha val="43000"/>
                    </a:srgbClr>
                  </a:outerShdw>
                </a:effectLst>
                <a:latin typeface="+mn-lt"/>
              </a:rPr>
              <a:t>ADST 9</a:t>
            </a:r>
          </a:p>
        </p:txBody>
      </p:sp>
      <p:sp>
        <p:nvSpPr>
          <p:cNvPr id="10" name="TextBox 9">
            <a:extLst>
              <a:ext uri="{FF2B5EF4-FFF2-40B4-BE49-F238E27FC236}">
                <a16:creationId xmlns:a16="http://schemas.microsoft.com/office/drawing/2014/main" id="{4C9C9D84-2A94-0E2F-4520-B258F5CC57D1}"/>
              </a:ext>
            </a:extLst>
          </p:cNvPr>
          <p:cNvSpPr txBox="1"/>
          <p:nvPr/>
        </p:nvSpPr>
        <p:spPr>
          <a:xfrm>
            <a:off x="1490994" y="5041111"/>
            <a:ext cx="6727563" cy="646331"/>
          </a:xfrm>
          <a:prstGeom prst="rect">
            <a:avLst/>
          </a:prstGeom>
          <a:noFill/>
          <a:ln w="66675">
            <a:solidFill>
              <a:schemeClr val="accent1"/>
            </a:solidFill>
          </a:ln>
        </p:spPr>
        <p:txBody>
          <a:bodyPr wrap="square" rtlCol="0">
            <a:spAutoFit/>
          </a:bodyPr>
          <a:lstStyle/>
          <a:p>
            <a:r>
              <a:rPr lang="en-US"/>
              <a:t>ELECTIVES COME IN THREE CATEGORIES: ADST 9, FINE ARTS, MODERN LANGUAGES</a:t>
            </a:r>
          </a:p>
        </p:txBody>
      </p:sp>
      <p:cxnSp>
        <p:nvCxnSpPr>
          <p:cNvPr id="14" name="Straight Arrow Connector 13">
            <a:extLst>
              <a:ext uri="{FF2B5EF4-FFF2-40B4-BE49-F238E27FC236}">
                <a16:creationId xmlns:a16="http://schemas.microsoft.com/office/drawing/2014/main" id="{03EE62C5-689A-7D9F-E30D-F671538F2EA4}"/>
              </a:ext>
            </a:extLst>
          </p:cNvPr>
          <p:cNvCxnSpPr>
            <a:cxnSpLocks/>
            <a:stCxn id="10" idx="0"/>
          </p:cNvCxnSpPr>
          <p:nvPr/>
        </p:nvCxnSpPr>
        <p:spPr>
          <a:xfrm flipH="1" flipV="1">
            <a:off x="1902372" y="1874882"/>
            <a:ext cx="2952404" cy="3166229"/>
          </a:xfrm>
          <a:prstGeom prst="straightConnector1">
            <a:avLst/>
          </a:prstGeom>
          <a:ln w="698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7162202"/>
      </p:ext>
    </p:extLst>
  </p:cSld>
  <p:clrMapOvr>
    <a:masterClrMapping/>
  </p:clrMapOvr>
  <p:transition>
    <p:random/>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AutoShape 2"/>
          <p:cNvSpPr>
            <a:spLocks noChangeArrowheads="1"/>
          </p:cNvSpPr>
          <p:nvPr/>
        </p:nvSpPr>
        <p:spPr bwMode="auto">
          <a:xfrm>
            <a:off x="1531938" y="188913"/>
            <a:ext cx="6496050" cy="431800"/>
          </a:xfrm>
          <a:prstGeom prst="flowChartAlternateProcess">
            <a:avLst/>
          </a:prstGeom>
          <a:solidFill>
            <a:srgbClr val="C00000"/>
          </a:solidFill>
          <a:ln>
            <a:noFill/>
          </a:ln>
          <a:extLst>
            <a:ext uri="{91240B29-F687-4F45-9708-019B960494DF}">
              <a14:hiddenLine xmlns:a14="http://schemas.microsoft.com/office/drawing/2010/main" w="38100">
                <a:solidFill>
                  <a:srgbClr val="000000"/>
                </a:solidFill>
                <a:miter lim="800000"/>
                <a:headEnd/>
                <a:tailEnd/>
              </a14:hiddenLine>
            </a:ext>
          </a:extLst>
        </p:spPr>
        <p:txBody>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a:r>
              <a:rPr lang="en-US" altLang="en-US" sz="2400" b="1">
                <a:latin typeface="Arial Black" pitchFamily="34" charset="0"/>
              </a:rPr>
              <a:t>Applied Design, Skills &amp; Technology</a:t>
            </a:r>
          </a:p>
        </p:txBody>
      </p:sp>
      <p:sp>
        <p:nvSpPr>
          <p:cNvPr id="30723" name="AutoShape 4"/>
          <p:cNvSpPr>
            <a:spLocks noChangeArrowheads="1"/>
          </p:cNvSpPr>
          <p:nvPr/>
        </p:nvSpPr>
        <p:spPr bwMode="auto">
          <a:xfrm>
            <a:off x="1148887" y="921295"/>
            <a:ext cx="6840538" cy="576734"/>
          </a:xfrm>
          <a:prstGeom prst="flowChartAlternateProcess">
            <a:avLst/>
          </a:prstGeom>
          <a:gradFill>
            <a:gsLst>
              <a:gs pos="100000">
                <a:schemeClr val="bg1"/>
              </a:gs>
              <a:gs pos="1000">
                <a:srgbClr val="FF0000"/>
              </a:gs>
            </a:gsLst>
            <a:lin ang="5400000" scaled="0"/>
          </a:gradFill>
          <a:ln w="57150">
            <a:solidFill>
              <a:srgbClr val="C00000"/>
            </a:solidFill>
            <a:miter lim="800000"/>
            <a:headEnd/>
            <a:tailEnd/>
          </a:ln>
        </p:spPr>
        <p:txBody>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a:r>
              <a:rPr lang="en-US" altLang="en-US" sz="2000" b="1">
                <a:latin typeface="Arial Black" pitchFamily="34" charset="0"/>
                <a:cs typeface="Arial" pitchFamily="34" charset="0"/>
              </a:rPr>
              <a:t>Inquiry Design</a:t>
            </a:r>
            <a:endParaRPr lang="en-US" altLang="en-US" sz="2000">
              <a:latin typeface="Arial" pitchFamily="34" charset="0"/>
              <a:cs typeface="Arial" pitchFamily="34" charset="0"/>
            </a:endParaRPr>
          </a:p>
        </p:txBody>
      </p:sp>
      <p:sp>
        <p:nvSpPr>
          <p:cNvPr id="30725" name="AutoShape 6"/>
          <p:cNvSpPr>
            <a:spLocks noChangeArrowheads="1"/>
          </p:cNvSpPr>
          <p:nvPr/>
        </p:nvSpPr>
        <p:spPr bwMode="auto">
          <a:xfrm>
            <a:off x="3922712" y="1582254"/>
            <a:ext cx="2369040" cy="603532"/>
          </a:xfrm>
          <a:prstGeom prst="flowChartAlternateProcess">
            <a:avLst/>
          </a:prstGeom>
          <a:gradFill>
            <a:gsLst>
              <a:gs pos="100000">
                <a:schemeClr val="bg1"/>
              </a:gs>
              <a:gs pos="1000">
                <a:schemeClr val="accent1">
                  <a:lumMod val="40000"/>
                  <a:lumOff val="60000"/>
                </a:schemeClr>
              </a:gs>
            </a:gsLst>
            <a:lin ang="5400000" scaled="0"/>
          </a:gradFill>
          <a:ln w="38100">
            <a:solidFill>
              <a:srgbClr val="C00000"/>
            </a:solidFill>
            <a:miter lim="800000"/>
            <a:headEnd/>
            <a:tailEnd/>
          </a:ln>
        </p:spPr>
        <p:txBody>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a:r>
              <a:rPr lang="en-US" altLang="en-US" sz="1400" b="1">
                <a:solidFill>
                  <a:schemeClr val="bg1"/>
                </a:solidFill>
                <a:latin typeface="Arial" pitchFamily="34" charset="0"/>
                <a:cs typeface="Arial" pitchFamily="34" charset="0"/>
              </a:rPr>
              <a:t> </a:t>
            </a:r>
            <a:r>
              <a:rPr lang="en-US" altLang="en-US" sz="1400" b="1">
                <a:latin typeface="Arial" pitchFamily="34" charset="0"/>
                <a:cs typeface="Arial" pitchFamily="34" charset="0"/>
              </a:rPr>
              <a:t>Robotics 10</a:t>
            </a:r>
          </a:p>
          <a:p>
            <a:pPr algn="ctr"/>
            <a:r>
              <a:rPr lang="en-US" altLang="en-US" sz="1400" b="1">
                <a:latin typeface="Arial" pitchFamily="34" charset="0"/>
                <a:cs typeface="Arial" pitchFamily="34" charset="0"/>
              </a:rPr>
              <a:t>Levels 1 &amp; 2</a:t>
            </a:r>
          </a:p>
        </p:txBody>
      </p:sp>
      <p:sp>
        <p:nvSpPr>
          <p:cNvPr id="30727" name="AutoShape 9"/>
          <p:cNvSpPr>
            <a:spLocks noChangeArrowheads="1"/>
          </p:cNvSpPr>
          <p:nvPr/>
        </p:nvSpPr>
        <p:spPr bwMode="auto">
          <a:xfrm>
            <a:off x="826536" y="3218822"/>
            <a:ext cx="2530475" cy="539750"/>
          </a:xfrm>
          <a:prstGeom prst="flowChartAlternateProcess">
            <a:avLst/>
          </a:prstGeom>
          <a:gradFill>
            <a:gsLst>
              <a:gs pos="100000">
                <a:schemeClr val="bg1"/>
              </a:gs>
              <a:gs pos="1000">
                <a:srgbClr val="FF0000"/>
              </a:gs>
            </a:gsLst>
            <a:lin ang="5400000" scaled="0"/>
          </a:gradFill>
          <a:ln w="38100">
            <a:solidFill>
              <a:schemeClr val="tx1"/>
            </a:solidFill>
            <a:miter lim="800000"/>
            <a:headEnd/>
            <a:tailEnd/>
          </a:ln>
        </p:spPr>
        <p:txBody>
          <a:bodyPr lIns="91440" tIns="45720" rIns="91440" bIns="45720" anchor="t"/>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a:r>
              <a:rPr lang="en-US" altLang="en-US" sz="1400" b="1">
                <a:latin typeface="Arial"/>
                <a:cs typeface="Arial"/>
              </a:rPr>
              <a:t>Woodwork 9 </a:t>
            </a:r>
          </a:p>
        </p:txBody>
      </p:sp>
      <p:sp>
        <p:nvSpPr>
          <p:cNvPr id="30728" name="AutoShape 10"/>
          <p:cNvSpPr>
            <a:spLocks noChangeArrowheads="1"/>
          </p:cNvSpPr>
          <p:nvPr/>
        </p:nvSpPr>
        <p:spPr bwMode="auto">
          <a:xfrm>
            <a:off x="808038" y="3987561"/>
            <a:ext cx="2522538" cy="474662"/>
          </a:xfrm>
          <a:prstGeom prst="flowChartAlternateProcess">
            <a:avLst/>
          </a:prstGeom>
          <a:gradFill>
            <a:gsLst>
              <a:gs pos="100000">
                <a:schemeClr val="bg1"/>
              </a:gs>
              <a:gs pos="1000">
                <a:srgbClr val="FF0000"/>
              </a:gs>
            </a:gsLst>
            <a:lin ang="5400000" scaled="0"/>
          </a:gradFill>
          <a:ln w="38100">
            <a:solidFill>
              <a:schemeClr val="tx1"/>
            </a:solidFill>
            <a:miter lim="800000"/>
            <a:headEnd/>
            <a:tailEnd/>
          </a:ln>
        </p:spPr>
        <p:txBody>
          <a:bodyPr lIns="91440" tIns="45720" rIns="91440" bIns="45720" anchor="t"/>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a:r>
              <a:rPr lang="en-US" altLang="en-US" sz="1400" b="1">
                <a:latin typeface="Arial"/>
                <a:cs typeface="Arial"/>
              </a:rPr>
              <a:t>Metalwork 9 </a:t>
            </a:r>
          </a:p>
        </p:txBody>
      </p:sp>
      <p:sp>
        <p:nvSpPr>
          <p:cNvPr id="30735" name="AutoShape 19"/>
          <p:cNvSpPr>
            <a:spLocks noChangeArrowheads="1"/>
          </p:cNvSpPr>
          <p:nvPr/>
        </p:nvSpPr>
        <p:spPr bwMode="auto">
          <a:xfrm>
            <a:off x="3983160" y="3972701"/>
            <a:ext cx="2375263" cy="529958"/>
          </a:xfrm>
          <a:prstGeom prst="flowChartAlternateProcess">
            <a:avLst/>
          </a:prstGeom>
          <a:gradFill>
            <a:gsLst>
              <a:gs pos="100000">
                <a:schemeClr val="bg1"/>
              </a:gs>
              <a:gs pos="1000">
                <a:schemeClr val="accent1">
                  <a:lumMod val="40000"/>
                  <a:lumOff val="60000"/>
                </a:schemeClr>
              </a:gs>
            </a:gsLst>
            <a:lin ang="5400000" scaled="0"/>
          </a:gradFill>
          <a:ln w="38100">
            <a:solidFill>
              <a:srgbClr val="C00000"/>
            </a:solidFill>
            <a:miter lim="800000"/>
            <a:headEnd/>
            <a:tailEnd/>
          </a:ln>
        </p:spPr>
        <p:txBody>
          <a:bodyPr lIns="91440" tIns="45720" rIns="91440" bIns="45720" anchor="t"/>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a:r>
              <a:rPr lang="en-US" altLang="en-US" sz="1400" b="1">
                <a:latin typeface="Arial"/>
                <a:cs typeface="Arial"/>
              </a:rPr>
              <a:t>Metalwork 10 </a:t>
            </a:r>
            <a:endParaRPr lang="en-US" altLang="en-US" sz="1400" b="1">
              <a:latin typeface="Arial" pitchFamily="34" charset="0"/>
              <a:cs typeface="Arial" pitchFamily="34" charset="0"/>
            </a:endParaRPr>
          </a:p>
          <a:p>
            <a:pPr algn="ctr"/>
            <a:r>
              <a:rPr lang="en-US" altLang="en-US" sz="1400" b="1">
                <a:latin typeface="Arial"/>
                <a:cs typeface="Arial"/>
              </a:rPr>
              <a:t>Levels 1 &amp; 2</a:t>
            </a:r>
          </a:p>
        </p:txBody>
      </p:sp>
      <p:sp>
        <p:nvSpPr>
          <p:cNvPr id="30736" name="AutoShape 22"/>
          <p:cNvSpPr>
            <a:spLocks noChangeArrowheads="1"/>
          </p:cNvSpPr>
          <p:nvPr/>
        </p:nvSpPr>
        <p:spPr bwMode="auto">
          <a:xfrm>
            <a:off x="825500" y="1622598"/>
            <a:ext cx="2522538" cy="433387"/>
          </a:xfrm>
          <a:prstGeom prst="flowChartAlternateProcess">
            <a:avLst/>
          </a:prstGeom>
          <a:gradFill>
            <a:gsLst>
              <a:gs pos="100000">
                <a:schemeClr val="bg1"/>
              </a:gs>
              <a:gs pos="1000">
                <a:srgbClr val="FF0000"/>
              </a:gs>
            </a:gsLst>
            <a:lin ang="5400000" scaled="0"/>
          </a:gradFill>
          <a:ln w="38100">
            <a:solidFill>
              <a:schemeClr val="tx1"/>
            </a:solidFill>
            <a:miter lim="800000"/>
            <a:headEnd/>
            <a:tailEnd/>
          </a:ln>
        </p:spPr>
        <p:txBody>
          <a:bodyPr lIns="91440" tIns="45720" rIns="91440" bIns="45720" anchor="t"/>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a:r>
              <a:rPr lang="en-US" altLang="en-US" sz="1400">
                <a:solidFill>
                  <a:schemeClr val="bg1"/>
                </a:solidFill>
                <a:latin typeface="Arial"/>
                <a:cs typeface="Arial"/>
              </a:rPr>
              <a:t> </a:t>
            </a:r>
            <a:r>
              <a:rPr lang="en-US" altLang="en-US" sz="1400" b="1">
                <a:latin typeface="Arial"/>
                <a:cs typeface="Arial"/>
              </a:rPr>
              <a:t>Robotics 9 </a:t>
            </a:r>
          </a:p>
        </p:txBody>
      </p:sp>
      <p:sp>
        <p:nvSpPr>
          <p:cNvPr id="30737" name="AutoShape 24"/>
          <p:cNvSpPr>
            <a:spLocks noChangeArrowheads="1"/>
          </p:cNvSpPr>
          <p:nvPr/>
        </p:nvSpPr>
        <p:spPr bwMode="auto">
          <a:xfrm>
            <a:off x="3922712" y="4588771"/>
            <a:ext cx="2434248" cy="871477"/>
          </a:xfrm>
          <a:prstGeom prst="flowChartAlternateProcess">
            <a:avLst/>
          </a:prstGeom>
          <a:gradFill>
            <a:gsLst>
              <a:gs pos="100000">
                <a:schemeClr val="bg1"/>
              </a:gs>
              <a:gs pos="1000">
                <a:schemeClr val="accent1">
                  <a:lumMod val="40000"/>
                  <a:lumOff val="60000"/>
                </a:schemeClr>
              </a:gs>
            </a:gsLst>
            <a:lin ang="5400000" scaled="0"/>
          </a:gradFill>
          <a:ln w="38100">
            <a:solidFill>
              <a:srgbClr val="C00000"/>
            </a:solidFill>
            <a:miter lim="800000"/>
            <a:headEnd/>
            <a:tailEnd/>
          </a:ln>
        </p:spPr>
        <p:txBody>
          <a:bodyPr lIns="91440" tIns="45720" rIns="91440" bIns="45720" anchor="t"/>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a:r>
              <a:rPr lang="en-US" altLang="en-US" sz="1400">
                <a:solidFill>
                  <a:schemeClr val="bg1"/>
                </a:solidFill>
                <a:latin typeface="Arial"/>
                <a:cs typeface="Arial"/>
              </a:rPr>
              <a:t> </a:t>
            </a:r>
            <a:r>
              <a:rPr lang="en-US" altLang="en-US" sz="1400" b="1">
                <a:latin typeface="Arial"/>
                <a:cs typeface="Arial"/>
              </a:rPr>
              <a:t>Art Metal &amp; Jewelry </a:t>
            </a:r>
            <a:endParaRPr lang="en-US">
              <a:latin typeface="Arial"/>
              <a:cs typeface="Arial"/>
            </a:endParaRPr>
          </a:p>
          <a:p>
            <a:pPr algn="ctr"/>
            <a:r>
              <a:rPr lang="en-US" altLang="en-US" sz="1400" b="1">
                <a:latin typeface="Arial"/>
                <a:cs typeface="Arial"/>
              </a:rPr>
              <a:t>10-12</a:t>
            </a:r>
            <a:endParaRPr lang="en-US">
              <a:latin typeface="Arial"/>
              <a:cs typeface="Arial"/>
            </a:endParaRPr>
          </a:p>
          <a:p>
            <a:pPr algn="ctr"/>
            <a:r>
              <a:rPr lang="en-US" altLang="en-US" sz="1400" b="1">
                <a:latin typeface="Arial"/>
                <a:cs typeface="Arial"/>
              </a:rPr>
              <a:t>Level 1</a:t>
            </a:r>
          </a:p>
        </p:txBody>
      </p:sp>
      <p:sp>
        <p:nvSpPr>
          <p:cNvPr id="30738" name="Line 26"/>
          <p:cNvSpPr>
            <a:spLocks noChangeShapeType="1"/>
          </p:cNvSpPr>
          <p:nvPr/>
        </p:nvSpPr>
        <p:spPr bwMode="auto">
          <a:xfrm flipH="1">
            <a:off x="250825" y="1187450"/>
            <a:ext cx="865188" cy="1588"/>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741" name="Line 30"/>
          <p:cNvSpPr>
            <a:spLocks noChangeShapeType="1"/>
          </p:cNvSpPr>
          <p:nvPr/>
        </p:nvSpPr>
        <p:spPr bwMode="auto">
          <a:xfrm>
            <a:off x="250824" y="4322403"/>
            <a:ext cx="487976"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742" name="Line 31"/>
          <p:cNvSpPr>
            <a:spLocks noChangeShapeType="1"/>
          </p:cNvSpPr>
          <p:nvPr/>
        </p:nvSpPr>
        <p:spPr bwMode="auto">
          <a:xfrm flipH="1">
            <a:off x="263524" y="3318048"/>
            <a:ext cx="561975"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743" name="Line 32"/>
          <p:cNvSpPr>
            <a:spLocks noChangeShapeType="1"/>
          </p:cNvSpPr>
          <p:nvPr/>
        </p:nvSpPr>
        <p:spPr bwMode="auto">
          <a:xfrm flipH="1">
            <a:off x="263525" y="1816274"/>
            <a:ext cx="561975"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749" name="Line 47"/>
          <p:cNvSpPr>
            <a:spLocks noChangeShapeType="1"/>
          </p:cNvSpPr>
          <p:nvPr/>
        </p:nvSpPr>
        <p:spPr bwMode="auto">
          <a:xfrm flipH="1">
            <a:off x="265345" y="1191047"/>
            <a:ext cx="36315" cy="3673978"/>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cxnSp>
        <p:nvCxnSpPr>
          <p:cNvPr id="52" name="Straight Connector 51"/>
          <p:cNvCxnSpPr>
            <a:cxnSpLocks/>
            <a:stCxn id="30728" idx="3"/>
          </p:cNvCxnSpPr>
          <p:nvPr/>
        </p:nvCxnSpPr>
        <p:spPr>
          <a:xfrm>
            <a:off x="3330576" y="4224892"/>
            <a:ext cx="652584" cy="3380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0757" name="AutoShape 22"/>
          <p:cNvSpPr>
            <a:spLocks noChangeArrowheads="1"/>
          </p:cNvSpPr>
          <p:nvPr/>
        </p:nvSpPr>
        <p:spPr bwMode="auto">
          <a:xfrm>
            <a:off x="825500" y="2329035"/>
            <a:ext cx="2522538" cy="606426"/>
          </a:xfrm>
          <a:prstGeom prst="flowChartAlternateProcess">
            <a:avLst/>
          </a:prstGeom>
          <a:gradFill>
            <a:gsLst>
              <a:gs pos="100000">
                <a:schemeClr val="bg1"/>
              </a:gs>
              <a:gs pos="1000">
                <a:srgbClr val="FF0000"/>
              </a:gs>
            </a:gsLst>
            <a:lin ang="5400000" scaled="0"/>
          </a:gradFill>
          <a:ln w="38100">
            <a:solidFill>
              <a:schemeClr val="tx1"/>
            </a:solidFill>
            <a:miter lim="800000"/>
            <a:headEnd/>
            <a:tailEnd/>
          </a:ln>
        </p:spPr>
        <p:txBody>
          <a:bodyPr lIns="91440" tIns="45720" rIns="91440" bIns="45720" anchor="t"/>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a:r>
              <a:rPr lang="en-US" altLang="en-US" sz="1400" b="1">
                <a:latin typeface="Arial"/>
                <a:cs typeface="Arial"/>
              </a:rPr>
              <a:t>Drafting &amp; Design 9</a:t>
            </a:r>
          </a:p>
          <a:p>
            <a:pPr algn="ctr"/>
            <a:endParaRPr lang="en-US" altLang="en-US" sz="1400" b="1">
              <a:latin typeface="Arial" pitchFamily="34" charset="0"/>
              <a:cs typeface="Arial" pitchFamily="34" charset="0"/>
            </a:endParaRPr>
          </a:p>
        </p:txBody>
      </p:sp>
      <p:sp>
        <p:nvSpPr>
          <p:cNvPr id="30758" name="Line 32"/>
          <p:cNvSpPr>
            <a:spLocks noChangeShapeType="1"/>
          </p:cNvSpPr>
          <p:nvPr/>
        </p:nvSpPr>
        <p:spPr bwMode="auto">
          <a:xfrm flipH="1">
            <a:off x="250824" y="2511598"/>
            <a:ext cx="574675" cy="1587"/>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759" name="AutoShape 6"/>
          <p:cNvSpPr>
            <a:spLocks noChangeArrowheads="1"/>
          </p:cNvSpPr>
          <p:nvPr/>
        </p:nvSpPr>
        <p:spPr bwMode="auto">
          <a:xfrm>
            <a:off x="3922712" y="2418414"/>
            <a:ext cx="2455862" cy="639260"/>
          </a:xfrm>
          <a:prstGeom prst="flowChartAlternateProcess">
            <a:avLst/>
          </a:prstGeom>
          <a:gradFill>
            <a:gsLst>
              <a:gs pos="100000">
                <a:schemeClr val="bg1"/>
              </a:gs>
              <a:gs pos="1000">
                <a:schemeClr val="accent1">
                  <a:lumMod val="40000"/>
                  <a:lumOff val="60000"/>
                </a:schemeClr>
              </a:gs>
            </a:gsLst>
            <a:lin ang="5400000" scaled="0"/>
          </a:gradFill>
          <a:ln w="38100">
            <a:solidFill>
              <a:srgbClr val="C00000"/>
            </a:solidFill>
            <a:miter lim="800000"/>
            <a:headEnd/>
            <a:tailEnd/>
          </a:ln>
        </p:spPr>
        <p:txBody>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a:r>
              <a:rPr lang="en-US" altLang="en-US" sz="1400" b="1">
                <a:latin typeface="Arial" pitchFamily="34" charset="0"/>
                <a:cs typeface="Arial" pitchFamily="34" charset="0"/>
              </a:rPr>
              <a:t>Drafting &amp; Design 10</a:t>
            </a:r>
          </a:p>
          <a:p>
            <a:pPr algn="ctr"/>
            <a:r>
              <a:rPr lang="en-US" altLang="en-US" sz="1400" b="1">
                <a:latin typeface="Arial" pitchFamily="34" charset="0"/>
                <a:cs typeface="Arial" pitchFamily="34" charset="0"/>
              </a:rPr>
              <a:t>Levels 1 &amp; 2</a:t>
            </a:r>
          </a:p>
        </p:txBody>
      </p:sp>
      <p:sp>
        <p:nvSpPr>
          <p:cNvPr id="37" name="AutoShape 14"/>
          <p:cNvSpPr>
            <a:spLocks noChangeArrowheads="1"/>
          </p:cNvSpPr>
          <p:nvPr/>
        </p:nvSpPr>
        <p:spPr bwMode="auto">
          <a:xfrm>
            <a:off x="3963011" y="3232566"/>
            <a:ext cx="2415563" cy="547464"/>
          </a:xfrm>
          <a:prstGeom prst="flowChartAlternateProcess">
            <a:avLst/>
          </a:prstGeom>
          <a:gradFill>
            <a:gsLst>
              <a:gs pos="100000">
                <a:schemeClr val="bg1"/>
              </a:gs>
              <a:gs pos="1000">
                <a:schemeClr val="accent1">
                  <a:lumMod val="40000"/>
                  <a:lumOff val="60000"/>
                </a:schemeClr>
              </a:gs>
            </a:gsLst>
            <a:lin ang="5400000" scaled="0"/>
          </a:gradFill>
          <a:ln w="38100">
            <a:solidFill>
              <a:srgbClr val="C00000"/>
            </a:solidFill>
            <a:miter lim="800000"/>
            <a:headEnd/>
            <a:tailEnd/>
          </a:ln>
        </p:spPr>
        <p:txBody>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a:r>
              <a:rPr lang="en-US" altLang="en-US" sz="1400" b="1">
                <a:latin typeface="Arial" pitchFamily="34" charset="0"/>
                <a:cs typeface="Arial" pitchFamily="34" charset="0"/>
              </a:rPr>
              <a:t>Woodwork 10-12 </a:t>
            </a:r>
          </a:p>
          <a:p>
            <a:pPr algn="ctr"/>
            <a:r>
              <a:rPr lang="en-CA" altLang="en-US" sz="1400" b="1">
                <a:latin typeface="Arial" pitchFamily="34" charset="0"/>
                <a:cs typeface="Arial" pitchFamily="34" charset="0"/>
              </a:rPr>
              <a:t> </a:t>
            </a:r>
            <a:r>
              <a:rPr lang="en-US" altLang="en-US" sz="1400" b="1">
                <a:latin typeface="Arial" pitchFamily="34" charset="0"/>
                <a:cs typeface="Arial" pitchFamily="34" charset="0"/>
              </a:rPr>
              <a:t>Levels 1 &amp; 2</a:t>
            </a:r>
          </a:p>
          <a:p>
            <a:pPr algn="ctr"/>
            <a:endParaRPr lang="en-US" altLang="en-US" sz="1400" b="1">
              <a:solidFill>
                <a:schemeClr val="bg1"/>
              </a:solidFill>
              <a:latin typeface="Arial" pitchFamily="34" charset="0"/>
              <a:cs typeface="Arial" pitchFamily="34" charset="0"/>
            </a:endParaRPr>
          </a:p>
        </p:txBody>
      </p:sp>
      <p:sp>
        <p:nvSpPr>
          <p:cNvPr id="49" name="Line 31"/>
          <p:cNvSpPr>
            <a:spLocks noChangeShapeType="1"/>
          </p:cNvSpPr>
          <p:nvPr/>
        </p:nvSpPr>
        <p:spPr bwMode="auto">
          <a:xfrm flipH="1">
            <a:off x="3333636" y="3492475"/>
            <a:ext cx="629375" cy="11233"/>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0" name="Line 31"/>
          <p:cNvSpPr>
            <a:spLocks noChangeShapeType="1"/>
          </p:cNvSpPr>
          <p:nvPr/>
        </p:nvSpPr>
        <p:spPr bwMode="auto">
          <a:xfrm flipH="1">
            <a:off x="3364887" y="1866824"/>
            <a:ext cx="566244" cy="89866"/>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1" name="Line 31"/>
          <p:cNvSpPr>
            <a:spLocks noChangeShapeType="1"/>
          </p:cNvSpPr>
          <p:nvPr/>
        </p:nvSpPr>
        <p:spPr bwMode="auto">
          <a:xfrm flipH="1">
            <a:off x="3347426" y="2602811"/>
            <a:ext cx="561975"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 name="TextBox 24"/>
          <p:cNvSpPr txBox="1"/>
          <p:nvPr/>
        </p:nvSpPr>
        <p:spPr>
          <a:xfrm>
            <a:off x="6732240" y="2132856"/>
            <a:ext cx="1944216" cy="1754326"/>
          </a:xfrm>
          <a:prstGeom prst="rect">
            <a:avLst/>
          </a:prstGeom>
          <a:noFill/>
          <a:ln>
            <a:solidFill>
              <a:schemeClr val="bg1"/>
            </a:solidFill>
          </a:ln>
        </p:spPr>
        <p:txBody>
          <a:bodyPr wrap="square" rtlCol="0">
            <a:spAutoFit/>
          </a:bodyPr>
          <a:lstStyle/>
          <a:p>
            <a:r>
              <a:rPr lang="en-CA" b="1">
                <a:solidFill>
                  <a:schemeClr val="bg1"/>
                </a:solidFill>
              </a:rPr>
              <a:t>Note: Students who complete a Gr 9 Level course  will be enrolled in a Level 2 Gr 10-12 course.</a:t>
            </a:r>
          </a:p>
        </p:txBody>
      </p:sp>
      <p:sp>
        <p:nvSpPr>
          <p:cNvPr id="27" name="TextBox 26"/>
          <p:cNvSpPr txBox="1"/>
          <p:nvPr/>
        </p:nvSpPr>
        <p:spPr>
          <a:xfrm>
            <a:off x="1386187" y="1042529"/>
            <a:ext cx="1944389" cy="307777"/>
          </a:xfrm>
          <a:prstGeom prst="rect">
            <a:avLst/>
          </a:prstGeom>
          <a:noFill/>
        </p:spPr>
        <p:txBody>
          <a:bodyPr wrap="square" rtlCol="0">
            <a:spAutoFit/>
          </a:bodyPr>
          <a:lstStyle/>
          <a:p>
            <a:r>
              <a:rPr lang="en-CA" sz="1400" b="1"/>
              <a:t>Metal  &amp; Woodwork 8</a:t>
            </a:r>
          </a:p>
        </p:txBody>
      </p:sp>
      <p:sp>
        <p:nvSpPr>
          <p:cNvPr id="28" name="TextBox 27"/>
          <p:cNvSpPr txBox="1"/>
          <p:nvPr/>
        </p:nvSpPr>
        <p:spPr>
          <a:xfrm>
            <a:off x="5813423" y="1045172"/>
            <a:ext cx="2214565" cy="307777"/>
          </a:xfrm>
          <a:prstGeom prst="rect">
            <a:avLst/>
          </a:prstGeom>
          <a:noFill/>
        </p:spPr>
        <p:txBody>
          <a:bodyPr wrap="square" rtlCol="0">
            <a:spAutoFit/>
          </a:bodyPr>
          <a:lstStyle/>
          <a:p>
            <a:r>
              <a:rPr lang="en-CA" sz="1400" b="1"/>
              <a:t>Robotics &amp; Drafting 8</a:t>
            </a:r>
          </a:p>
        </p:txBody>
      </p:sp>
      <p:pic>
        <p:nvPicPr>
          <p:cNvPr id="2" name="Picture 3" descr="A picture containing person&#10;&#10;Description automatically generated">
            <a:extLst>
              <a:ext uri="{FF2B5EF4-FFF2-40B4-BE49-F238E27FC236}">
                <a16:creationId xmlns:a16="http://schemas.microsoft.com/office/drawing/2014/main" id="{F0C5564C-51F7-DD05-FCFE-497CD42E92B7}"/>
              </a:ext>
            </a:extLst>
          </p:cNvPr>
          <p:cNvPicPr>
            <a:picLocks noChangeAspect="1"/>
          </p:cNvPicPr>
          <p:nvPr/>
        </p:nvPicPr>
        <p:blipFill>
          <a:blip r:embed="rId3"/>
          <a:stretch>
            <a:fillRect/>
          </a:stretch>
        </p:blipFill>
        <p:spPr>
          <a:xfrm>
            <a:off x="6536321" y="1786356"/>
            <a:ext cx="1492230" cy="1989640"/>
          </a:xfrm>
          <a:prstGeom prst="rect">
            <a:avLst/>
          </a:prstGeom>
        </p:spPr>
      </p:pic>
      <p:pic>
        <p:nvPicPr>
          <p:cNvPr id="4" name="Picture 4" descr="A picture containing text, person&#10;&#10;Description automatically generated">
            <a:extLst>
              <a:ext uri="{FF2B5EF4-FFF2-40B4-BE49-F238E27FC236}">
                <a16:creationId xmlns:a16="http://schemas.microsoft.com/office/drawing/2014/main" id="{A5F73C00-8FE2-C0FA-AF6F-378E5397A74A}"/>
              </a:ext>
            </a:extLst>
          </p:cNvPr>
          <p:cNvPicPr>
            <a:picLocks noChangeAspect="1"/>
          </p:cNvPicPr>
          <p:nvPr/>
        </p:nvPicPr>
        <p:blipFill>
          <a:blip r:embed="rId4"/>
          <a:stretch>
            <a:fillRect/>
          </a:stretch>
        </p:blipFill>
        <p:spPr>
          <a:xfrm>
            <a:off x="6536322" y="3923431"/>
            <a:ext cx="1440106" cy="1915177"/>
          </a:xfrm>
          <a:prstGeom prst="rect">
            <a:avLst/>
          </a:prstGeom>
        </p:spPr>
      </p:pic>
      <p:cxnSp>
        <p:nvCxnSpPr>
          <p:cNvPr id="7" name="Straight Connector 6">
            <a:extLst>
              <a:ext uri="{FF2B5EF4-FFF2-40B4-BE49-F238E27FC236}">
                <a16:creationId xmlns:a16="http://schemas.microsoft.com/office/drawing/2014/main" id="{AD4CA24A-38EB-2E78-C120-1AD3F282179F}"/>
              </a:ext>
            </a:extLst>
          </p:cNvPr>
          <p:cNvCxnSpPr>
            <a:cxnSpLocks/>
            <a:endCxn id="30737" idx="1"/>
          </p:cNvCxnSpPr>
          <p:nvPr/>
        </p:nvCxnSpPr>
        <p:spPr>
          <a:xfrm>
            <a:off x="3311346" y="4240677"/>
            <a:ext cx="611366" cy="78383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AutoShape 6">
            <a:extLst>
              <a:ext uri="{FF2B5EF4-FFF2-40B4-BE49-F238E27FC236}">
                <a16:creationId xmlns:a16="http://schemas.microsoft.com/office/drawing/2014/main" id="{42F3DA77-45FD-BE01-8A38-0FD844D3D571}"/>
              </a:ext>
            </a:extLst>
          </p:cNvPr>
          <p:cNvSpPr>
            <a:spLocks noChangeArrowheads="1"/>
          </p:cNvSpPr>
          <p:nvPr/>
        </p:nvSpPr>
        <p:spPr bwMode="auto">
          <a:xfrm>
            <a:off x="3936737" y="5551199"/>
            <a:ext cx="2369040" cy="603532"/>
          </a:xfrm>
          <a:prstGeom prst="flowChartAlternateProcess">
            <a:avLst/>
          </a:prstGeom>
          <a:gradFill>
            <a:gsLst>
              <a:gs pos="100000">
                <a:schemeClr val="bg1"/>
              </a:gs>
              <a:gs pos="1000">
                <a:schemeClr val="accent1">
                  <a:lumMod val="40000"/>
                  <a:lumOff val="60000"/>
                </a:schemeClr>
              </a:gs>
            </a:gsLst>
            <a:lin ang="5400000" scaled="0"/>
          </a:gradFill>
          <a:ln w="38100">
            <a:solidFill>
              <a:srgbClr val="C00000"/>
            </a:solidFill>
            <a:miter lim="800000"/>
            <a:headEnd/>
            <a:tailEnd/>
          </a:ln>
        </p:spPr>
        <p:txBody>
          <a:bodyPr lIns="91440" tIns="45720" rIns="91440" bIns="45720" anchor="t"/>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a:r>
              <a:rPr lang="en-US" altLang="en-US" sz="1400" b="1" dirty="0">
                <a:latin typeface="Arial"/>
                <a:cs typeface="Arial"/>
              </a:rPr>
              <a:t>Competitive Robotics 10</a:t>
            </a:r>
          </a:p>
          <a:p>
            <a:pPr algn="ctr"/>
            <a:r>
              <a:rPr lang="en-US" altLang="en-US" sz="1400" b="1" dirty="0">
                <a:latin typeface="Arial"/>
                <a:cs typeface="Arial"/>
              </a:rPr>
              <a:t>Levels 1 &amp; 2</a:t>
            </a:r>
          </a:p>
        </p:txBody>
      </p:sp>
      <p:sp>
        <p:nvSpPr>
          <p:cNvPr id="5" name="AutoShape 22">
            <a:extLst>
              <a:ext uri="{FF2B5EF4-FFF2-40B4-BE49-F238E27FC236}">
                <a16:creationId xmlns:a16="http://schemas.microsoft.com/office/drawing/2014/main" id="{00D7FB05-5283-B3A7-6D25-531DA256016D}"/>
              </a:ext>
            </a:extLst>
          </p:cNvPr>
          <p:cNvSpPr>
            <a:spLocks noChangeArrowheads="1"/>
          </p:cNvSpPr>
          <p:nvPr/>
        </p:nvSpPr>
        <p:spPr bwMode="auto">
          <a:xfrm>
            <a:off x="839525" y="4609825"/>
            <a:ext cx="2522538" cy="433387"/>
          </a:xfrm>
          <a:prstGeom prst="flowChartAlternateProcess">
            <a:avLst/>
          </a:prstGeom>
          <a:gradFill>
            <a:gsLst>
              <a:gs pos="100000">
                <a:schemeClr val="bg1"/>
              </a:gs>
              <a:gs pos="1000">
                <a:srgbClr val="FF0000"/>
              </a:gs>
            </a:gsLst>
            <a:lin ang="5400000" scaled="0"/>
          </a:gradFill>
          <a:ln w="38100">
            <a:solidFill>
              <a:schemeClr val="tx1"/>
            </a:solidFill>
            <a:miter lim="800000"/>
            <a:headEnd/>
            <a:tailEnd/>
          </a:ln>
        </p:spPr>
        <p:txBody>
          <a:bodyPr lIns="91440" tIns="45720" rIns="91440" bIns="45720" anchor="t"/>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a:r>
              <a:rPr lang="en-US" altLang="en-US" sz="1400" dirty="0">
                <a:latin typeface="Arial"/>
                <a:cs typeface="Arial"/>
              </a:rPr>
              <a:t> Competitive </a:t>
            </a:r>
            <a:r>
              <a:rPr lang="en-US" altLang="en-US" sz="1400" b="1" dirty="0">
                <a:latin typeface="Arial"/>
                <a:cs typeface="Arial"/>
              </a:rPr>
              <a:t>Robotics 9 </a:t>
            </a:r>
          </a:p>
          <a:p>
            <a:pPr algn="ctr"/>
            <a:r>
              <a:rPr lang="en-US" altLang="en-US" sz="1400" b="1" dirty="0">
                <a:latin typeface="Arial"/>
                <a:cs typeface="Arial"/>
              </a:rPr>
              <a:t>(2 Courses, 1 in Block E)</a:t>
            </a:r>
          </a:p>
        </p:txBody>
      </p:sp>
      <p:sp>
        <p:nvSpPr>
          <p:cNvPr id="8" name="Line 30">
            <a:extLst>
              <a:ext uri="{FF2B5EF4-FFF2-40B4-BE49-F238E27FC236}">
                <a16:creationId xmlns:a16="http://schemas.microsoft.com/office/drawing/2014/main" id="{854C8E63-A5CD-DF3F-8F18-7AE20B152781}"/>
              </a:ext>
            </a:extLst>
          </p:cNvPr>
          <p:cNvSpPr>
            <a:spLocks noChangeShapeType="1"/>
          </p:cNvSpPr>
          <p:nvPr/>
        </p:nvSpPr>
        <p:spPr bwMode="auto">
          <a:xfrm>
            <a:off x="320946" y="4827286"/>
            <a:ext cx="487976"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cxnSp>
        <p:nvCxnSpPr>
          <p:cNvPr id="9" name="Straight Arrow Connector 8">
            <a:extLst>
              <a:ext uri="{FF2B5EF4-FFF2-40B4-BE49-F238E27FC236}">
                <a16:creationId xmlns:a16="http://schemas.microsoft.com/office/drawing/2014/main" id="{E6207B5E-C239-60A7-97CB-93133DCF569B}"/>
              </a:ext>
            </a:extLst>
          </p:cNvPr>
          <p:cNvCxnSpPr/>
          <p:nvPr/>
        </p:nvCxnSpPr>
        <p:spPr>
          <a:xfrm>
            <a:off x="3350646" y="4832225"/>
            <a:ext cx="558441" cy="911740"/>
          </a:xfrm>
          <a:prstGeom prst="straightConnector1">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AutoShape 2"/>
          <p:cNvSpPr>
            <a:spLocks noChangeArrowheads="1"/>
          </p:cNvSpPr>
          <p:nvPr/>
        </p:nvSpPr>
        <p:spPr bwMode="auto">
          <a:xfrm>
            <a:off x="3197399" y="658066"/>
            <a:ext cx="2418506" cy="963613"/>
          </a:xfrm>
          <a:prstGeom prst="flowChartAlternateProcess">
            <a:avLst/>
          </a:prstGeom>
          <a:gradFill>
            <a:gsLst>
              <a:gs pos="0">
                <a:srgbClr val="FF0000"/>
              </a:gs>
              <a:gs pos="100000">
                <a:schemeClr val="bg1"/>
              </a:gs>
            </a:gsLst>
            <a:lin ang="5400000" scaled="1"/>
          </a:gradFill>
          <a:ln w="38100">
            <a:solidFill>
              <a:srgbClr val="FF6600"/>
            </a:solidFill>
            <a:miter lim="800000"/>
            <a:headEnd/>
            <a:tailEnd/>
          </a:ln>
        </p:spPr>
        <p:txBody>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a:r>
              <a:rPr lang="en-US" altLang="en-US" sz="2400" b="1">
                <a:latin typeface="Arial Black" pitchFamily="34" charset="0"/>
              </a:rPr>
              <a:t>HOME ECONOMICS</a:t>
            </a:r>
          </a:p>
        </p:txBody>
      </p:sp>
      <p:sp>
        <p:nvSpPr>
          <p:cNvPr id="26627" name="AutoShape 4"/>
          <p:cNvSpPr>
            <a:spLocks noChangeArrowheads="1"/>
          </p:cNvSpPr>
          <p:nvPr/>
        </p:nvSpPr>
        <p:spPr bwMode="auto">
          <a:xfrm>
            <a:off x="275704" y="4652891"/>
            <a:ext cx="1247775" cy="858837"/>
          </a:xfrm>
          <a:prstGeom prst="flowChartProcess">
            <a:avLst/>
          </a:prstGeom>
          <a:gradFill>
            <a:gsLst>
              <a:gs pos="0">
                <a:schemeClr val="accent1">
                  <a:lumMod val="40000"/>
                  <a:lumOff val="60000"/>
                </a:schemeClr>
              </a:gs>
              <a:gs pos="100000">
                <a:schemeClr val="bg1"/>
              </a:gs>
            </a:gsLst>
            <a:lin ang="5400000" scaled="0"/>
          </a:gradFill>
          <a:ln w="38100">
            <a:solidFill>
              <a:schemeClr val="tx1"/>
            </a:solidFill>
            <a:miter lim="800000"/>
            <a:headEnd/>
            <a:tailEnd/>
          </a:ln>
        </p:spPr>
        <p:txBody>
          <a:bodyPr lIns="91440" tIns="45720" rIns="91440" bIns="45720" anchor="t"/>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a:r>
              <a:rPr lang="en-US" altLang="en-US" b="1">
                <a:latin typeface="Arial"/>
                <a:cs typeface="Arial"/>
              </a:rPr>
              <a:t>Foods &amp; Textiles 10</a:t>
            </a:r>
          </a:p>
        </p:txBody>
      </p:sp>
      <p:sp>
        <p:nvSpPr>
          <p:cNvPr id="26628" name="AutoShape 9"/>
          <p:cNvSpPr>
            <a:spLocks noChangeArrowheads="1"/>
          </p:cNvSpPr>
          <p:nvPr/>
        </p:nvSpPr>
        <p:spPr bwMode="auto">
          <a:xfrm>
            <a:off x="1844849" y="4654912"/>
            <a:ext cx="1352550" cy="856816"/>
          </a:xfrm>
          <a:prstGeom prst="flowChartProcess">
            <a:avLst/>
          </a:prstGeom>
          <a:gradFill>
            <a:gsLst>
              <a:gs pos="0">
                <a:schemeClr val="accent1">
                  <a:lumMod val="40000"/>
                  <a:lumOff val="60000"/>
                </a:schemeClr>
              </a:gs>
              <a:gs pos="100000">
                <a:schemeClr val="bg1"/>
              </a:gs>
            </a:gsLst>
            <a:lin ang="5400000" scaled="0"/>
          </a:gradFill>
          <a:ln w="38100">
            <a:solidFill>
              <a:schemeClr val="tx1"/>
            </a:solidFill>
            <a:miter lim="800000"/>
            <a:headEnd/>
            <a:tailEnd/>
          </a:ln>
        </p:spPr>
        <p:txBody>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a:r>
              <a:rPr lang="en-US" altLang="en-US" b="1">
                <a:latin typeface="Arial" pitchFamily="34" charset="0"/>
              </a:rPr>
              <a:t>Foods </a:t>
            </a:r>
          </a:p>
          <a:p>
            <a:pPr algn="ctr"/>
            <a:r>
              <a:rPr lang="en-US" altLang="en-US" b="1">
                <a:latin typeface="Arial" pitchFamily="34" charset="0"/>
              </a:rPr>
              <a:t>10</a:t>
            </a:r>
          </a:p>
        </p:txBody>
      </p:sp>
      <p:cxnSp>
        <p:nvCxnSpPr>
          <p:cNvPr id="72" name="Straight Connector 71"/>
          <p:cNvCxnSpPr>
            <a:stCxn id="26627" idx="2"/>
            <a:endCxn id="26627" idx="2"/>
          </p:cNvCxnSpPr>
          <p:nvPr/>
        </p:nvCxnSpPr>
        <p:spPr>
          <a:xfrm>
            <a:off x="899592" y="5511728"/>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26632" name="AutoShape 5"/>
          <p:cNvSpPr>
            <a:spLocks noChangeArrowheads="1"/>
          </p:cNvSpPr>
          <p:nvPr/>
        </p:nvSpPr>
        <p:spPr bwMode="auto">
          <a:xfrm>
            <a:off x="1844849" y="2788865"/>
            <a:ext cx="1352550" cy="828675"/>
          </a:xfrm>
          <a:prstGeom prst="flowChartProcess">
            <a:avLst/>
          </a:prstGeom>
          <a:gradFill>
            <a:gsLst>
              <a:gs pos="0">
                <a:srgbClr val="FF0000"/>
              </a:gs>
              <a:gs pos="100000">
                <a:schemeClr val="bg1"/>
              </a:gs>
            </a:gsLst>
            <a:lin ang="5400000" scaled="1"/>
          </a:gradFill>
          <a:ln w="19050">
            <a:solidFill>
              <a:schemeClr val="tx1"/>
            </a:solidFill>
            <a:miter lim="800000"/>
            <a:headEnd/>
            <a:tailEnd/>
          </a:ln>
        </p:spPr>
        <p:txBody>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a:r>
              <a:rPr lang="en-US" altLang="en-US">
                <a:latin typeface="Arial" pitchFamily="34" charset="0"/>
              </a:rPr>
              <a:t>Foods </a:t>
            </a:r>
          </a:p>
          <a:p>
            <a:pPr algn="ctr"/>
            <a:r>
              <a:rPr lang="en-US" altLang="en-US">
                <a:latin typeface="Arial" pitchFamily="34" charset="0"/>
              </a:rPr>
              <a:t>9</a:t>
            </a:r>
          </a:p>
        </p:txBody>
      </p:sp>
      <p:sp>
        <p:nvSpPr>
          <p:cNvPr id="96" name="Down Arrow 95"/>
          <p:cNvSpPr/>
          <p:nvPr/>
        </p:nvSpPr>
        <p:spPr>
          <a:xfrm>
            <a:off x="2285518" y="3729097"/>
            <a:ext cx="288032" cy="776300"/>
          </a:xfrm>
          <a:prstGeom prst="downArrow">
            <a:avLst/>
          </a:prstGeom>
        </p:spPr>
        <p:style>
          <a:lnRef idx="1">
            <a:schemeClr val="accent3"/>
          </a:lnRef>
          <a:fillRef idx="2">
            <a:schemeClr val="accent3"/>
          </a:fillRef>
          <a:effectRef idx="1">
            <a:schemeClr val="accent3"/>
          </a:effectRef>
          <a:fontRef idx="minor">
            <a:schemeClr val="dk1"/>
          </a:fontRef>
        </p:style>
        <p:txBody>
          <a:bodyPr anchor="ctr"/>
          <a:lstStyle/>
          <a:p>
            <a:pPr algn="ctr">
              <a:defRPr/>
            </a:pPr>
            <a:endParaRPr lang="en-US"/>
          </a:p>
        </p:txBody>
      </p:sp>
      <p:sp>
        <p:nvSpPr>
          <p:cNvPr id="34" name="Down Arrow 33"/>
          <p:cNvSpPr/>
          <p:nvPr/>
        </p:nvSpPr>
        <p:spPr>
          <a:xfrm>
            <a:off x="721667" y="3731488"/>
            <a:ext cx="288032" cy="671635"/>
          </a:xfrm>
          <a:prstGeom prst="downArrow">
            <a:avLst/>
          </a:prstGeom>
        </p:spPr>
        <p:style>
          <a:lnRef idx="1">
            <a:schemeClr val="accent3"/>
          </a:lnRef>
          <a:fillRef idx="2">
            <a:schemeClr val="accent3"/>
          </a:fillRef>
          <a:effectRef idx="1">
            <a:schemeClr val="accent3"/>
          </a:effectRef>
          <a:fontRef idx="minor">
            <a:schemeClr val="dk1"/>
          </a:fontRef>
        </p:style>
        <p:txBody>
          <a:bodyPr anchor="ctr"/>
          <a:lstStyle/>
          <a:p>
            <a:pPr algn="ctr">
              <a:defRPr/>
            </a:pPr>
            <a:endParaRPr lang="en-US"/>
          </a:p>
        </p:txBody>
      </p:sp>
      <p:sp>
        <p:nvSpPr>
          <p:cNvPr id="16" name="AutoShape 5"/>
          <p:cNvSpPr>
            <a:spLocks noChangeArrowheads="1"/>
          </p:cNvSpPr>
          <p:nvPr/>
        </p:nvSpPr>
        <p:spPr bwMode="auto">
          <a:xfrm>
            <a:off x="241796" y="2788866"/>
            <a:ext cx="1352550" cy="828675"/>
          </a:xfrm>
          <a:prstGeom prst="flowChartProcess">
            <a:avLst/>
          </a:prstGeom>
          <a:gradFill>
            <a:gsLst>
              <a:gs pos="0">
                <a:srgbClr val="FF0000"/>
              </a:gs>
              <a:gs pos="100000">
                <a:schemeClr val="bg1"/>
              </a:gs>
            </a:gsLst>
            <a:lin ang="5400000" scaled="1"/>
          </a:gradFill>
          <a:ln w="19050">
            <a:solidFill>
              <a:schemeClr val="tx1"/>
            </a:solidFill>
            <a:miter lim="800000"/>
            <a:headEnd/>
            <a:tailEnd/>
          </a:ln>
        </p:spPr>
        <p:txBody>
          <a:bodyPr lIns="91440" tIns="45720" rIns="91440" bIns="45720" anchor="t"/>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a:r>
              <a:rPr lang="en-US" altLang="en-US" dirty="0">
                <a:latin typeface="Arial"/>
                <a:cs typeface="Arial"/>
              </a:rPr>
              <a:t>Foods &amp; Textiles </a:t>
            </a:r>
          </a:p>
          <a:p>
            <a:pPr algn="ctr"/>
            <a:r>
              <a:rPr lang="en-US" altLang="en-US" dirty="0">
                <a:latin typeface="Arial"/>
                <a:cs typeface="Arial"/>
              </a:rPr>
              <a:t>9</a:t>
            </a:r>
          </a:p>
        </p:txBody>
      </p:sp>
      <p:sp>
        <p:nvSpPr>
          <p:cNvPr id="2" name="Rectangle 1"/>
          <p:cNvSpPr/>
          <p:nvPr/>
        </p:nvSpPr>
        <p:spPr>
          <a:xfrm>
            <a:off x="899592" y="786606"/>
            <a:ext cx="1440160" cy="1224136"/>
          </a:xfrm>
          <a:prstGeom prst="rect">
            <a:avLst/>
          </a:prstGeom>
          <a:gradFill>
            <a:gsLst>
              <a:gs pos="0">
                <a:srgbClr val="FF0000"/>
              </a:gs>
              <a:gs pos="100000">
                <a:schemeClr val="bg1"/>
              </a:gs>
            </a:gsLst>
            <a:lin ang="5400000" scaled="1"/>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CA" b="1">
                <a:solidFill>
                  <a:schemeClr val="tx1"/>
                </a:solidFill>
              </a:rPr>
              <a:t>Design 8</a:t>
            </a:r>
          </a:p>
          <a:p>
            <a:pPr algn="ctr"/>
            <a:r>
              <a:rPr lang="en-CA" b="1">
                <a:solidFill>
                  <a:schemeClr val="tx1"/>
                </a:solidFill>
              </a:rPr>
              <a:t> </a:t>
            </a:r>
            <a:r>
              <a:rPr lang="en-CA" sz="1400" b="1">
                <a:solidFill>
                  <a:schemeClr val="tx1"/>
                </a:solidFill>
              </a:rPr>
              <a:t>part of ADST rotation</a:t>
            </a:r>
            <a:endParaRPr lang="en-CA" sz="1400" b="1">
              <a:solidFill>
                <a:schemeClr val="tx1"/>
              </a:solidFill>
              <a:cs typeface="Calibri"/>
            </a:endParaRPr>
          </a:p>
        </p:txBody>
      </p:sp>
      <p:sp>
        <p:nvSpPr>
          <p:cNvPr id="15" name="Down Arrow 14"/>
          <p:cNvSpPr/>
          <p:nvPr/>
        </p:nvSpPr>
        <p:spPr>
          <a:xfrm flipH="1">
            <a:off x="918071" y="2135730"/>
            <a:ext cx="265917" cy="550678"/>
          </a:xfrm>
          <a:prstGeom prst="downArrow">
            <a:avLst/>
          </a:prstGeom>
        </p:spPr>
        <p:style>
          <a:lnRef idx="1">
            <a:schemeClr val="accent3"/>
          </a:lnRef>
          <a:fillRef idx="2">
            <a:schemeClr val="accent3"/>
          </a:fillRef>
          <a:effectRef idx="1">
            <a:schemeClr val="accent3"/>
          </a:effectRef>
          <a:fontRef idx="minor">
            <a:schemeClr val="dk1"/>
          </a:fontRef>
        </p:style>
        <p:txBody>
          <a:bodyPr anchor="ctr"/>
          <a:lstStyle/>
          <a:p>
            <a:pPr algn="ctr">
              <a:defRPr/>
            </a:pPr>
            <a:endParaRPr lang="en-US"/>
          </a:p>
        </p:txBody>
      </p:sp>
      <p:sp>
        <p:nvSpPr>
          <p:cNvPr id="18" name="Down Arrow 17"/>
          <p:cNvSpPr/>
          <p:nvPr/>
        </p:nvSpPr>
        <p:spPr>
          <a:xfrm>
            <a:off x="1959074" y="2108164"/>
            <a:ext cx="257958" cy="550678"/>
          </a:xfrm>
          <a:prstGeom prst="downArrow">
            <a:avLst/>
          </a:prstGeom>
        </p:spPr>
        <p:style>
          <a:lnRef idx="1">
            <a:schemeClr val="accent3"/>
          </a:lnRef>
          <a:fillRef idx="2">
            <a:schemeClr val="accent3"/>
          </a:fillRef>
          <a:effectRef idx="1">
            <a:schemeClr val="accent3"/>
          </a:effectRef>
          <a:fontRef idx="minor">
            <a:schemeClr val="dk1"/>
          </a:fontRef>
        </p:style>
        <p:txBody>
          <a:bodyPr anchor="ctr"/>
          <a:lstStyle/>
          <a:p>
            <a:pPr algn="ctr">
              <a:defRPr/>
            </a:pPr>
            <a:endParaRPr lang="en-US"/>
          </a:p>
        </p:txBody>
      </p:sp>
      <p:pic>
        <p:nvPicPr>
          <p:cNvPr id="3" name="Picture 3">
            <a:extLst>
              <a:ext uri="{FF2B5EF4-FFF2-40B4-BE49-F238E27FC236}">
                <a16:creationId xmlns:a16="http://schemas.microsoft.com/office/drawing/2014/main" id="{00B754AB-48FC-3235-3DD0-977E06C61870}"/>
              </a:ext>
            </a:extLst>
          </p:cNvPr>
          <p:cNvPicPr>
            <a:picLocks noChangeAspect="1"/>
          </p:cNvPicPr>
          <p:nvPr/>
        </p:nvPicPr>
        <p:blipFill>
          <a:blip r:embed="rId3"/>
          <a:stretch>
            <a:fillRect/>
          </a:stretch>
        </p:blipFill>
        <p:spPr>
          <a:xfrm>
            <a:off x="3475911" y="1972512"/>
            <a:ext cx="2400673" cy="3181040"/>
          </a:xfrm>
          <a:prstGeom prst="rect">
            <a:avLst/>
          </a:prstGeom>
        </p:spPr>
      </p:pic>
      <p:pic>
        <p:nvPicPr>
          <p:cNvPr id="4" name="Picture 4" descr="A picture containing table, wooden, floor, wood&#10;&#10;Description automatically generated">
            <a:extLst>
              <a:ext uri="{FF2B5EF4-FFF2-40B4-BE49-F238E27FC236}">
                <a16:creationId xmlns:a16="http://schemas.microsoft.com/office/drawing/2014/main" id="{7A87BDE2-CDF2-098C-0AA0-6C5AE55219AF}"/>
              </a:ext>
            </a:extLst>
          </p:cNvPr>
          <p:cNvPicPr>
            <a:picLocks noChangeAspect="1"/>
          </p:cNvPicPr>
          <p:nvPr/>
        </p:nvPicPr>
        <p:blipFill>
          <a:blip r:embed="rId4"/>
          <a:stretch>
            <a:fillRect/>
          </a:stretch>
        </p:blipFill>
        <p:spPr>
          <a:xfrm>
            <a:off x="6082100" y="2828832"/>
            <a:ext cx="2743200" cy="3657600"/>
          </a:xfrm>
          <a:prstGeom prst="rect">
            <a:avLst/>
          </a:prstGeom>
        </p:spPr>
      </p:pic>
      <p:pic>
        <p:nvPicPr>
          <p:cNvPr id="5" name="Picture 5">
            <a:extLst>
              <a:ext uri="{FF2B5EF4-FFF2-40B4-BE49-F238E27FC236}">
                <a16:creationId xmlns:a16="http://schemas.microsoft.com/office/drawing/2014/main" id="{54E9EBE7-774F-75E2-CB92-035C7E88151F}"/>
              </a:ext>
            </a:extLst>
          </p:cNvPr>
          <p:cNvPicPr>
            <a:picLocks noChangeAspect="1"/>
          </p:cNvPicPr>
          <p:nvPr/>
        </p:nvPicPr>
        <p:blipFill>
          <a:blip r:embed="rId5"/>
          <a:stretch>
            <a:fillRect/>
          </a:stretch>
        </p:blipFill>
        <p:spPr>
          <a:xfrm>
            <a:off x="6052315" y="627524"/>
            <a:ext cx="2743200" cy="2058534"/>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C0616F-4F1A-611E-ACAC-319BABA4BCC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497128-A4A7-14A2-2005-E23EA6F52099}"/>
              </a:ext>
            </a:extLst>
          </p:cNvPr>
          <p:cNvSpPr>
            <a:spLocks noGrp="1"/>
          </p:cNvSpPr>
          <p:nvPr>
            <p:ph type="title"/>
          </p:nvPr>
        </p:nvSpPr>
        <p:spPr>
          <a:xfrm>
            <a:off x="628650" y="365126"/>
            <a:ext cx="7886700" cy="837231"/>
          </a:xfrm>
        </p:spPr>
        <p:txBody>
          <a:bodyPr/>
          <a:lstStyle/>
          <a:p>
            <a:pPr algn="ctr"/>
            <a:r>
              <a:rPr lang="en-US" sz="3600" b="1">
                <a:ln w="0"/>
                <a:solidFill>
                  <a:schemeClr val="accent1"/>
                </a:solidFill>
                <a:effectLst>
                  <a:outerShdw blurRad="38100" dist="25400" dir="5400000" algn="ctr" rotWithShape="0">
                    <a:srgbClr val="6E747A">
                      <a:alpha val="43000"/>
                    </a:srgbClr>
                  </a:outerShdw>
                </a:effectLst>
                <a:latin typeface="+mn-lt"/>
              </a:rPr>
              <a:t>ART INQUIRY 9</a:t>
            </a:r>
          </a:p>
        </p:txBody>
      </p:sp>
      <p:sp>
        <p:nvSpPr>
          <p:cNvPr id="10" name="TextBox 9">
            <a:extLst>
              <a:ext uri="{FF2B5EF4-FFF2-40B4-BE49-F238E27FC236}">
                <a16:creationId xmlns:a16="http://schemas.microsoft.com/office/drawing/2014/main" id="{F7B8EC07-1DDA-E9CD-5D67-D6FFB4935FA5}"/>
              </a:ext>
            </a:extLst>
          </p:cNvPr>
          <p:cNvSpPr txBox="1"/>
          <p:nvPr/>
        </p:nvSpPr>
        <p:spPr>
          <a:xfrm>
            <a:off x="1490994" y="5041111"/>
            <a:ext cx="6727563" cy="646331"/>
          </a:xfrm>
          <a:prstGeom prst="rect">
            <a:avLst/>
          </a:prstGeom>
          <a:noFill/>
          <a:ln w="66675">
            <a:solidFill>
              <a:schemeClr val="accent1"/>
            </a:solidFill>
          </a:ln>
        </p:spPr>
        <p:txBody>
          <a:bodyPr wrap="square" rtlCol="0">
            <a:spAutoFit/>
          </a:bodyPr>
          <a:lstStyle/>
          <a:p>
            <a:r>
              <a:rPr lang="en-US"/>
              <a:t>ELECTIVES COME IN THREE CATEGORIES: ADST 9, ART INQUIRY, MODERN LANGUAGES</a:t>
            </a:r>
          </a:p>
        </p:txBody>
      </p:sp>
      <p:pic>
        <p:nvPicPr>
          <p:cNvPr id="3" name="Picture 2">
            <a:extLst>
              <a:ext uri="{FF2B5EF4-FFF2-40B4-BE49-F238E27FC236}">
                <a16:creationId xmlns:a16="http://schemas.microsoft.com/office/drawing/2014/main" id="{1687CF1E-9B60-928E-52CC-5A35B618F3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4307" y="1485329"/>
            <a:ext cx="8859693" cy="2491302"/>
          </a:xfrm>
          <a:prstGeom prst="rect">
            <a:avLst/>
          </a:prstGeom>
        </p:spPr>
      </p:pic>
      <p:cxnSp>
        <p:nvCxnSpPr>
          <p:cNvPr id="14" name="Straight Arrow Connector 13">
            <a:extLst>
              <a:ext uri="{FF2B5EF4-FFF2-40B4-BE49-F238E27FC236}">
                <a16:creationId xmlns:a16="http://schemas.microsoft.com/office/drawing/2014/main" id="{AE636020-6363-E1A1-A2A3-4C550CF166F0}"/>
              </a:ext>
            </a:extLst>
          </p:cNvPr>
          <p:cNvCxnSpPr>
            <a:cxnSpLocks/>
            <a:stCxn id="10" idx="0"/>
          </p:cNvCxnSpPr>
          <p:nvPr/>
        </p:nvCxnSpPr>
        <p:spPr>
          <a:xfrm flipH="1" flipV="1">
            <a:off x="1986455" y="3429000"/>
            <a:ext cx="2868321" cy="1612111"/>
          </a:xfrm>
          <a:prstGeom prst="straightConnector1">
            <a:avLst/>
          </a:prstGeom>
          <a:ln w="698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831259"/>
      </p:ext>
    </p:extLst>
  </p:cSld>
  <p:clrMapOvr>
    <a:masterClrMapping/>
  </p:clrMapOvr>
  <p:transition>
    <p:random/>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7582" y="1762516"/>
            <a:ext cx="3272461" cy="1817171"/>
          </a:xfrm>
          <a:prstGeom prst="rect">
            <a:avLst/>
          </a:prstGeom>
        </p:spPr>
      </p:pic>
      <p:sp>
        <p:nvSpPr>
          <p:cNvPr id="24579" name="AutoShape 3"/>
          <p:cNvSpPr>
            <a:spLocks noChangeArrowheads="1"/>
          </p:cNvSpPr>
          <p:nvPr/>
        </p:nvSpPr>
        <p:spPr bwMode="auto">
          <a:xfrm>
            <a:off x="3965797" y="1390775"/>
            <a:ext cx="2342113" cy="898317"/>
          </a:xfrm>
          <a:prstGeom prst="flowChartProcess">
            <a:avLst/>
          </a:prstGeom>
          <a:gradFill>
            <a:gsLst>
              <a:gs pos="100000">
                <a:schemeClr val="bg1"/>
              </a:gs>
              <a:gs pos="5000">
                <a:srgbClr val="FF0000"/>
              </a:gs>
            </a:gsLst>
            <a:lin ang="5400000" scaled="0"/>
          </a:gradFill>
          <a:ln w="38100">
            <a:solidFill>
              <a:schemeClr val="tx1"/>
            </a:solidFill>
            <a:miter lim="800000"/>
            <a:headEnd/>
            <a:tailEnd/>
          </a:ln>
        </p:spPr>
        <p:txBody>
          <a:bodyPr lIns="91440" tIns="45720" rIns="91440" bIns="45720" anchor="t"/>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a:defRPr/>
            </a:pPr>
            <a:r>
              <a:rPr lang="en-US" altLang="en-US" sz="2000" b="1" dirty="0">
                <a:latin typeface="Arial"/>
                <a:cs typeface="Arial"/>
              </a:rPr>
              <a:t> Art </a:t>
            </a:r>
            <a:r>
              <a:rPr lang="en-US" altLang="en-US" sz="2000" b="1">
                <a:latin typeface="Arial"/>
                <a:cs typeface="Arial"/>
              </a:rPr>
              <a:t>Studio</a:t>
            </a:r>
            <a:endParaRPr lang="en-US"/>
          </a:p>
          <a:p>
            <a:pPr algn="ctr">
              <a:defRPr/>
            </a:pPr>
            <a:r>
              <a:rPr lang="en-US" altLang="en-US" sz="2000" b="1" dirty="0">
                <a:latin typeface="Arial"/>
                <a:cs typeface="Arial"/>
              </a:rPr>
              <a:t>Foundations 9</a:t>
            </a:r>
            <a:endParaRPr lang="en-US"/>
          </a:p>
        </p:txBody>
      </p:sp>
      <p:sp>
        <p:nvSpPr>
          <p:cNvPr id="30724" name="AutoShape 4"/>
          <p:cNvSpPr>
            <a:spLocks noChangeArrowheads="1"/>
          </p:cNvSpPr>
          <p:nvPr/>
        </p:nvSpPr>
        <p:spPr bwMode="auto">
          <a:xfrm>
            <a:off x="3793660" y="2744705"/>
            <a:ext cx="2686386" cy="890034"/>
          </a:xfrm>
          <a:prstGeom prst="flowChartProcess">
            <a:avLst/>
          </a:prstGeom>
          <a:gradFill>
            <a:gsLst>
              <a:gs pos="100000">
                <a:schemeClr val="bg1"/>
              </a:gs>
              <a:gs pos="5000">
                <a:schemeClr val="accent1">
                  <a:lumMod val="40000"/>
                  <a:lumOff val="60000"/>
                </a:schemeClr>
              </a:gs>
            </a:gsLst>
            <a:lin ang="5400000" scaled="0"/>
          </a:gradFill>
          <a:ln w="38100">
            <a:solidFill>
              <a:schemeClr val="tx2">
                <a:lumMod val="50000"/>
              </a:schemeClr>
            </a:solidFill>
            <a:miter lim="800000"/>
            <a:headEnd/>
            <a:tailEnd/>
          </a:ln>
        </p:spPr>
        <p:txBody>
          <a:bodyPr lIns="91440" tIns="45720" rIns="91440" bIns="45720" anchor="t"/>
          <a:lstStyle/>
          <a:p>
            <a:pPr algn="ctr">
              <a:defRPr/>
            </a:pPr>
            <a:r>
              <a:rPr lang="en-US" b="1" dirty="0">
                <a:latin typeface="Arial"/>
                <a:cs typeface="Arial"/>
              </a:rPr>
              <a:t>Art </a:t>
            </a:r>
          </a:p>
          <a:p>
            <a:pPr algn="ctr">
              <a:defRPr/>
            </a:pPr>
            <a:r>
              <a:rPr lang="en-US" b="1" dirty="0">
                <a:latin typeface="Arial"/>
                <a:cs typeface="Arial"/>
              </a:rPr>
              <a:t>Studio Foundations10</a:t>
            </a:r>
            <a:endParaRPr lang="en-US" sz="1400" b="1" dirty="0">
              <a:latin typeface="Arial"/>
              <a:cs typeface="Arial"/>
            </a:endParaRPr>
          </a:p>
        </p:txBody>
      </p:sp>
      <p:sp>
        <p:nvSpPr>
          <p:cNvPr id="17" name="AutoShape 2"/>
          <p:cNvSpPr>
            <a:spLocks noChangeArrowheads="1"/>
          </p:cNvSpPr>
          <p:nvPr/>
        </p:nvSpPr>
        <p:spPr bwMode="auto">
          <a:xfrm>
            <a:off x="3386313" y="487834"/>
            <a:ext cx="3024931" cy="516481"/>
          </a:xfrm>
          <a:prstGeom prst="flowChartAlternateProcess">
            <a:avLst/>
          </a:prstGeom>
          <a:gradFill>
            <a:gsLst>
              <a:gs pos="100000">
                <a:schemeClr val="bg1"/>
              </a:gs>
              <a:gs pos="1000">
                <a:srgbClr val="FF0000"/>
              </a:gs>
            </a:gsLst>
            <a:lin ang="5400000" scaled="0"/>
          </a:gradFill>
          <a:ln w="38100">
            <a:noFill/>
            <a:miter lim="800000"/>
            <a:headEnd/>
            <a:tailEnd/>
          </a:ln>
        </p:spPr>
        <p:txBody>
          <a:bodyPr/>
          <a:lstStyle/>
          <a:p>
            <a:pPr algn="ctr">
              <a:defRPr/>
            </a:pPr>
            <a:r>
              <a:rPr lang="en-US" sz="2400" b="1">
                <a:latin typeface="Arial Black" pitchFamily="34" charset="0"/>
              </a:rPr>
              <a:t>Art 9</a:t>
            </a:r>
          </a:p>
        </p:txBody>
      </p:sp>
      <p:pic>
        <p:nvPicPr>
          <p:cNvPr id="3" name="Picture 3" descr="A picture containing person, indoor, standing, posing&#10;&#10;Description automatically generated">
            <a:extLst>
              <a:ext uri="{FF2B5EF4-FFF2-40B4-BE49-F238E27FC236}">
                <a16:creationId xmlns:a16="http://schemas.microsoft.com/office/drawing/2014/main" id="{6415E3E0-9ADD-2730-FA4B-4337DA00C624}"/>
              </a:ext>
            </a:extLst>
          </p:cNvPr>
          <p:cNvPicPr>
            <a:picLocks noChangeAspect="1"/>
          </p:cNvPicPr>
          <p:nvPr/>
        </p:nvPicPr>
        <p:blipFill>
          <a:blip r:embed="rId4"/>
          <a:stretch>
            <a:fillRect/>
          </a:stretch>
        </p:blipFill>
        <p:spPr>
          <a:xfrm>
            <a:off x="335194" y="4115199"/>
            <a:ext cx="3234850" cy="2525771"/>
          </a:xfrm>
          <a:prstGeom prst="rect">
            <a:avLst/>
          </a:prstGeom>
        </p:spPr>
      </p:pic>
      <p:pic>
        <p:nvPicPr>
          <p:cNvPr id="4" name="Picture 5">
            <a:extLst>
              <a:ext uri="{FF2B5EF4-FFF2-40B4-BE49-F238E27FC236}">
                <a16:creationId xmlns:a16="http://schemas.microsoft.com/office/drawing/2014/main" id="{8A8F841D-5361-DF17-D567-4C70818C76F6}"/>
              </a:ext>
            </a:extLst>
          </p:cNvPr>
          <p:cNvPicPr>
            <a:picLocks noChangeAspect="1"/>
          </p:cNvPicPr>
          <p:nvPr/>
        </p:nvPicPr>
        <p:blipFill>
          <a:blip r:embed="rId5"/>
          <a:stretch>
            <a:fillRect/>
          </a:stretch>
        </p:blipFill>
        <p:spPr>
          <a:xfrm>
            <a:off x="5637019" y="4115199"/>
            <a:ext cx="3234850" cy="2525771"/>
          </a:xfrm>
          <a:prstGeom prst="rect">
            <a:avLst/>
          </a:prstGeom>
        </p:spPr>
      </p:pic>
      <p:pic>
        <p:nvPicPr>
          <p:cNvPr id="6" name="Picture 6" descr="A picture containing person, indoor&#10;&#10;Description automatically generated">
            <a:extLst>
              <a:ext uri="{FF2B5EF4-FFF2-40B4-BE49-F238E27FC236}">
                <a16:creationId xmlns:a16="http://schemas.microsoft.com/office/drawing/2014/main" id="{A588A311-AC9A-BAEE-12C0-B03FED9ECCCA}"/>
              </a:ext>
            </a:extLst>
          </p:cNvPr>
          <p:cNvPicPr>
            <a:picLocks noChangeAspect="1"/>
          </p:cNvPicPr>
          <p:nvPr/>
        </p:nvPicPr>
        <p:blipFill>
          <a:blip r:embed="rId6"/>
          <a:stretch>
            <a:fillRect/>
          </a:stretch>
        </p:blipFill>
        <p:spPr>
          <a:xfrm>
            <a:off x="3656367" y="4115199"/>
            <a:ext cx="1894328" cy="2525771"/>
          </a:xfrm>
          <a:prstGeom prst="rect">
            <a:avLst/>
          </a:prstGeom>
        </p:spPr>
      </p:pic>
      <p:pic>
        <p:nvPicPr>
          <p:cNvPr id="7" name="Picture 7" descr="A picture containing person, people&#10;&#10;Description automatically generated">
            <a:extLst>
              <a:ext uri="{FF2B5EF4-FFF2-40B4-BE49-F238E27FC236}">
                <a16:creationId xmlns:a16="http://schemas.microsoft.com/office/drawing/2014/main" id="{963A3706-951E-7FCD-E23F-CBEE2FA178B4}"/>
              </a:ext>
            </a:extLst>
          </p:cNvPr>
          <p:cNvPicPr>
            <a:picLocks noChangeAspect="1"/>
          </p:cNvPicPr>
          <p:nvPr/>
        </p:nvPicPr>
        <p:blipFill>
          <a:blip r:embed="rId7"/>
          <a:stretch>
            <a:fillRect/>
          </a:stretch>
        </p:blipFill>
        <p:spPr>
          <a:xfrm>
            <a:off x="6844936" y="1389868"/>
            <a:ext cx="1963871" cy="2581924"/>
          </a:xfrm>
          <a:prstGeom prst="rect">
            <a:avLst/>
          </a:prstGeom>
        </p:spPr>
      </p:pic>
      <p:sp>
        <p:nvSpPr>
          <p:cNvPr id="8" name="Down Arrow 7">
            <a:extLst>
              <a:ext uri="{FF2B5EF4-FFF2-40B4-BE49-F238E27FC236}">
                <a16:creationId xmlns:a16="http://schemas.microsoft.com/office/drawing/2014/main" id="{72BDEBDF-E8E9-1F6A-4D0C-9F10843271B7}"/>
              </a:ext>
            </a:extLst>
          </p:cNvPr>
          <p:cNvSpPr/>
          <p:nvPr/>
        </p:nvSpPr>
        <p:spPr>
          <a:xfrm>
            <a:off x="4852096" y="2289092"/>
            <a:ext cx="345884" cy="453709"/>
          </a:xfrm>
          <a:prstGeom prst="downArrow">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random/>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B866CD-0C9A-AE38-8B34-CBE4D580905B}"/>
            </a:ext>
          </a:extLst>
        </p:cNvPr>
        <p:cNvGrpSpPr/>
        <p:nvPr/>
      </p:nvGrpSpPr>
      <p:grpSpPr>
        <a:xfrm>
          <a:off x="0" y="0"/>
          <a:ext cx="0" cy="0"/>
          <a:chOff x="0" y="0"/>
          <a:chExt cx="0" cy="0"/>
        </a:xfrm>
      </p:grpSpPr>
      <p:sp>
        <p:nvSpPr>
          <p:cNvPr id="9" name="AutoShape 10">
            <a:extLst>
              <a:ext uri="{FF2B5EF4-FFF2-40B4-BE49-F238E27FC236}">
                <a16:creationId xmlns:a16="http://schemas.microsoft.com/office/drawing/2014/main" id="{69A1F387-F1B3-F091-3747-1958ECC8E749}"/>
              </a:ext>
            </a:extLst>
          </p:cNvPr>
          <p:cNvSpPr>
            <a:spLocks noChangeArrowheads="1"/>
          </p:cNvSpPr>
          <p:nvPr/>
        </p:nvSpPr>
        <p:spPr bwMode="auto">
          <a:xfrm>
            <a:off x="2029600" y="691694"/>
            <a:ext cx="4595885" cy="907559"/>
          </a:xfrm>
          <a:prstGeom prst="flowChartAlternateProcess">
            <a:avLst/>
          </a:prstGeom>
          <a:gradFill>
            <a:gsLst>
              <a:gs pos="100000">
                <a:schemeClr val="bg1"/>
              </a:gs>
              <a:gs pos="1000">
                <a:srgbClr val="FF0000"/>
              </a:gs>
            </a:gsLst>
            <a:lin ang="5400000" scaled="0"/>
          </a:gradFill>
          <a:ln w="38100">
            <a:solidFill>
              <a:schemeClr val="tx1"/>
            </a:solidFill>
            <a:miter lim="800000"/>
            <a:headEnd/>
            <a:tailEnd/>
          </a:ln>
        </p:spPr>
        <p:txBody>
          <a:bodyPr lIns="91440" tIns="45720" rIns="91440" bIns="45720" anchor="t"/>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a:r>
              <a:rPr lang="en-US" altLang="en-US" sz="3600" b="1" dirty="0">
                <a:latin typeface="Arial"/>
                <a:cs typeface="Arial"/>
              </a:rPr>
              <a:t>Media Arts 9</a:t>
            </a:r>
          </a:p>
        </p:txBody>
      </p:sp>
      <p:sp>
        <p:nvSpPr>
          <p:cNvPr id="10" name="AutoShape 19">
            <a:extLst>
              <a:ext uri="{FF2B5EF4-FFF2-40B4-BE49-F238E27FC236}">
                <a16:creationId xmlns:a16="http://schemas.microsoft.com/office/drawing/2014/main" id="{C39EB3AA-CF57-C933-DEB8-66CCEEFF4AA7}"/>
              </a:ext>
            </a:extLst>
          </p:cNvPr>
          <p:cNvSpPr>
            <a:spLocks noChangeArrowheads="1"/>
          </p:cNvSpPr>
          <p:nvPr/>
        </p:nvSpPr>
        <p:spPr bwMode="auto">
          <a:xfrm>
            <a:off x="3468332" y="3091408"/>
            <a:ext cx="2375263" cy="333345"/>
          </a:xfrm>
          <a:prstGeom prst="flowChartAlternateProcess">
            <a:avLst/>
          </a:prstGeom>
          <a:gradFill>
            <a:gsLst>
              <a:gs pos="100000">
                <a:schemeClr val="bg1"/>
              </a:gs>
              <a:gs pos="1000">
                <a:schemeClr val="accent1">
                  <a:lumMod val="40000"/>
                  <a:lumOff val="60000"/>
                </a:schemeClr>
              </a:gs>
            </a:gsLst>
            <a:lin ang="5400000" scaled="0"/>
          </a:gradFill>
          <a:ln w="38100">
            <a:solidFill>
              <a:srgbClr val="C00000"/>
            </a:solidFill>
            <a:miter lim="800000"/>
            <a:headEnd/>
            <a:tailEnd/>
          </a:ln>
        </p:spPr>
        <p:txBody>
          <a:bodyPr lIns="91440" tIns="45720" rIns="91440" bIns="45720" anchor="t"/>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a:r>
              <a:rPr lang="en-US" altLang="en-US" sz="1400" b="1">
                <a:latin typeface="Arial"/>
                <a:cs typeface="Arial"/>
              </a:rPr>
              <a:t>Video Production 10</a:t>
            </a:r>
          </a:p>
        </p:txBody>
      </p:sp>
      <p:sp>
        <p:nvSpPr>
          <p:cNvPr id="11" name="AutoShape 24">
            <a:extLst>
              <a:ext uri="{FF2B5EF4-FFF2-40B4-BE49-F238E27FC236}">
                <a16:creationId xmlns:a16="http://schemas.microsoft.com/office/drawing/2014/main" id="{90E2A462-F6FC-A6D6-60BF-F091E3CA7BE7}"/>
              </a:ext>
            </a:extLst>
          </p:cNvPr>
          <p:cNvSpPr>
            <a:spLocks noChangeArrowheads="1"/>
          </p:cNvSpPr>
          <p:nvPr/>
        </p:nvSpPr>
        <p:spPr bwMode="auto">
          <a:xfrm>
            <a:off x="807149" y="3086155"/>
            <a:ext cx="2434248" cy="341546"/>
          </a:xfrm>
          <a:prstGeom prst="flowChartAlternateProcess">
            <a:avLst/>
          </a:prstGeom>
          <a:gradFill>
            <a:gsLst>
              <a:gs pos="100000">
                <a:schemeClr val="bg1"/>
              </a:gs>
              <a:gs pos="1000">
                <a:schemeClr val="accent1">
                  <a:lumMod val="40000"/>
                  <a:lumOff val="60000"/>
                </a:schemeClr>
              </a:gs>
            </a:gsLst>
            <a:lin ang="5400000" scaled="0"/>
          </a:gradFill>
          <a:ln w="38100">
            <a:solidFill>
              <a:srgbClr val="C00000"/>
            </a:solidFill>
            <a:miter lim="800000"/>
            <a:headEnd/>
            <a:tailEnd/>
          </a:ln>
        </p:spPr>
        <p:txBody>
          <a:bodyPr lIns="91440" tIns="45720" rIns="91440" bIns="45720" anchor="t"/>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a:r>
              <a:rPr lang="en-US" altLang="en-US" sz="1400">
                <a:solidFill>
                  <a:schemeClr val="bg1"/>
                </a:solidFill>
                <a:latin typeface="Arial"/>
                <a:cs typeface="Arial"/>
              </a:rPr>
              <a:t> </a:t>
            </a:r>
            <a:r>
              <a:rPr lang="en-US" altLang="en-US" sz="1400" b="1">
                <a:latin typeface="Arial"/>
                <a:cs typeface="Arial"/>
              </a:rPr>
              <a:t>Photography 10</a:t>
            </a:r>
          </a:p>
        </p:txBody>
      </p:sp>
      <p:cxnSp>
        <p:nvCxnSpPr>
          <p:cNvPr id="13" name="Straight Connector 12">
            <a:extLst>
              <a:ext uri="{FF2B5EF4-FFF2-40B4-BE49-F238E27FC236}">
                <a16:creationId xmlns:a16="http://schemas.microsoft.com/office/drawing/2014/main" id="{EC0A9F8D-51C9-4EDC-23F2-A4C13A160D4E}"/>
              </a:ext>
            </a:extLst>
          </p:cNvPr>
          <p:cNvCxnSpPr>
            <a:cxnSpLocks/>
          </p:cNvCxnSpPr>
          <p:nvPr/>
        </p:nvCxnSpPr>
        <p:spPr>
          <a:xfrm>
            <a:off x="4402170" y="1608874"/>
            <a:ext cx="124684" cy="145215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C1C434F-433E-21A5-25C1-ADE201EA4115}"/>
              </a:ext>
            </a:extLst>
          </p:cNvPr>
          <p:cNvCxnSpPr>
            <a:cxnSpLocks/>
            <a:endCxn id="11" idx="0"/>
          </p:cNvCxnSpPr>
          <p:nvPr/>
        </p:nvCxnSpPr>
        <p:spPr>
          <a:xfrm flipH="1">
            <a:off x="2009084" y="1652417"/>
            <a:ext cx="2355112" cy="141854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AutoShape 24">
            <a:extLst>
              <a:ext uri="{FF2B5EF4-FFF2-40B4-BE49-F238E27FC236}">
                <a16:creationId xmlns:a16="http://schemas.microsoft.com/office/drawing/2014/main" id="{4128E15C-67A0-87F0-1EEB-7D7C6347022D}"/>
              </a:ext>
            </a:extLst>
          </p:cNvPr>
          <p:cNvSpPr>
            <a:spLocks noChangeArrowheads="1"/>
          </p:cNvSpPr>
          <p:nvPr/>
        </p:nvSpPr>
        <p:spPr bwMode="auto">
          <a:xfrm>
            <a:off x="6014963" y="3081987"/>
            <a:ext cx="2434248" cy="319982"/>
          </a:xfrm>
          <a:prstGeom prst="flowChartAlternateProcess">
            <a:avLst/>
          </a:prstGeom>
          <a:gradFill>
            <a:gsLst>
              <a:gs pos="100000">
                <a:schemeClr val="bg1"/>
              </a:gs>
              <a:gs pos="1000">
                <a:schemeClr val="accent1">
                  <a:lumMod val="40000"/>
                  <a:lumOff val="60000"/>
                </a:schemeClr>
              </a:gs>
            </a:gsLst>
            <a:lin ang="5400000" scaled="0"/>
          </a:gradFill>
          <a:ln w="38100">
            <a:solidFill>
              <a:srgbClr val="C00000"/>
            </a:solidFill>
            <a:miter lim="800000"/>
            <a:headEnd/>
            <a:tailEnd/>
          </a:ln>
        </p:spPr>
        <p:txBody>
          <a:bodyPr lIns="91440" tIns="45720" rIns="91440" bIns="45720" anchor="t"/>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a:r>
              <a:rPr lang="en-US" altLang="en-US" sz="1400">
                <a:solidFill>
                  <a:schemeClr val="bg1"/>
                </a:solidFill>
                <a:latin typeface="Arial"/>
                <a:cs typeface="Arial"/>
              </a:rPr>
              <a:t> </a:t>
            </a:r>
            <a:r>
              <a:rPr lang="en-US" altLang="en-US" sz="1400" b="1">
                <a:latin typeface="Arial"/>
                <a:cs typeface="Arial"/>
              </a:rPr>
              <a:t>Animation 10 </a:t>
            </a:r>
          </a:p>
        </p:txBody>
      </p:sp>
      <p:cxnSp>
        <p:nvCxnSpPr>
          <p:cNvPr id="19" name="Straight Connector 18">
            <a:extLst>
              <a:ext uri="{FF2B5EF4-FFF2-40B4-BE49-F238E27FC236}">
                <a16:creationId xmlns:a16="http://schemas.microsoft.com/office/drawing/2014/main" id="{63D02524-DE56-0B11-E597-517614D9F1E1}"/>
              </a:ext>
            </a:extLst>
          </p:cNvPr>
          <p:cNvCxnSpPr>
            <a:cxnSpLocks/>
          </p:cNvCxnSpPr>
          <p:nvPr/>
        </p:nvCxnSpPr>
        <p:spPr>
          <a:xfrm>
            <a:off x="4341412" y="1654748"/>
            <a:ext cx="3399520" cy="13968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Picture 2" descr="Fruits Still Life Images – Browse 2,781,937 Stock Photos, Vectors, and  Video | Adobe Stock">
            <a:extLst>
              <a:ext uri="{FF2B5EF4-FFF2-40B4-BE49-F238E27FC236}">
                <a16:creationId xmlns:a16="http://schemas.microsoft.com/office/drawing/2014/main" id="{F36BDFDE-83F8-9DC5-CB84-F2FAD71E7265}"/>
              </a:ext>
            </a:extLst>
          </p:cNvPr>
          <p:cNvPicPr>
            <a:picLocks noChangeAspect="1"/>
          </p:cNvPicPr>
          <p:nvPr/>
        </p:nvPicPr>
        <p:blipFill>
          <a:blip r:embed="rId4"/>
          <a:stretch>
            <a:fillRect/>
          </a:stretch>
        </p:blipFill>
        <p:spPr>
          <a:xfrm>
            <a:off x="807884" y="3878985"/>
            <a:ext cx="2424604" cy="2563206"/>
          </a:xfrm>
          <a:prstGeom prst="rect">
            <a:avLst/>
          </a:prstGeom>
        </p:spPr>
      </p:pic>
      <p:pic>
        <p:nvPicPr>
          <p:cNvPr id="6" name="Online Media 1" title="Competitive Robotics Intro - HD 1080p.mov">
            <a:hlinkClick r:id="" action="ppaction://media"/>
            <a:extLst>
              <a:ext uri="{FF2B5EF4-FFF2-40B4-BE49-F238E27FC236}">
                <a16:creationId xmlns:a16="http://schemas.microsoft.com/office/drawing/2014/main" id="{4C8D001F-EC9F-77D2-935F-09E77D06F4C8}"/>
              </a:ext>
            </a:extLst>
          </p:cNvPr>
          <p:cNvPicPr>
            <a:picLocks noRot="1" noChangeAspect="1"/>
          </p:cNvPicPr>
          <p:nvPr>
            <a:videoFile r:link="rId1"/>
          </p:nvPr>
        </p:nvPicPr>
        <p:blipFill>
          <a:blip r:embed="rId5"/>
          <a:stretch>
            <a:fillRect/>
          </a:stretch>
        </p:blipFill>
        <p:spPr>
          <a:xfrm>
            <a:off x="3459000" y="3877151"/>
            <a:ext cx="2362705" cy="2648610"/>
          </a:xfrm>
          <a:prstGeom prst="rect">
            <a:avLst/>
          </a:prstGeom>
        </p:spPr>
      </p:pic>
      <p:pic>
        <p:nvPicPr>
          <p:cNvPr id="8" name="Picture 7" descr="Animation Images - Free Download on Freepik">
            <a:extLst>
              <a:ext uri="{FF2B5EF4-FFF2-40B4-BE49-F238E27FC236}">
                <a16:creationId xmlns:a16="http://schemas.microsoft.com/office/drawing/2014/main" id="{97B33F93-96C6-A29A-6899-802E3171AE52}"/>
              </a:ext>
            </a:extLst>
          </p:cNvPr>
          <p:cNvPicPr>
            <a:picLocks noChangeAspect="1"/>
          </p:cNvPicPr>
          <p:nvPr/>
        </p:nvPicPr>
        <p:blipFill>
          <a:blip r:embed="rId6"/>
          <a:stretch>
            <a:fillRect/>
          </a:stretch>
        </p:blipFill>
        <p:spPr>
          <a:xfrm>
            <a:off x="6018028" y="3874666"/>
            <a:ext cx="2431818" cy="2556653"/>
          </a:xfrm>
          <a:prstGeom prst="rect">
            <a:avLst/>
          </a:prstGeom>
        </p:spPr>
      </p:pic>
    </p:spTree>
    <p:extLst>
      <p:ext uri="{BB962C8B-B14F-4D97-AF65-F5344CB8AC3E}">
        <p14:creationId xmlns:p14="http://schemas.microsoft.com/office/powerpoint/2010/main" val="31161486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AutoShape 2"/>
          <p:cNvSpPr>
            <a:spLocks noChangeArrowheads="1"/>
          </p:cNvSpPr>
          <p:nvPr/>
        </p:nvSpPr>
        <p:spPr bwMode="auto">
          <a:xfrm>
            <a:off x="3038238" y="147309"/>
            <a:ext cx="3778967" cy="748549"/>
          </a:xfrm>
          <a:prstGeom prst="flowChartAlternateProcess">
            <a:avLst/>
          </a:prstGeom>
          <a:gradFill>
            <a:gsLst>
              <a:gs pos="94000">
                <a:schemeClr val="bg1"/>
              </a:gs>
              <a:gs pos="1000">
                <a:srgbClr val="FF0000"/>
              </a:gs>
            </a:gsLst>
            <a:lin ang="5400000" scaled="0"/>
          </a:gradFill>
          <a:ln w="12700">
            <a:solidFill>
              <a:schemeClr val="tx1"/>
            </a:solidFill>
          </a:ln>
        </p:spPr>
        <p:txBody>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a:r>
              <a:rPr lang="en-US" altLang="en-US" sz="3200" b="1">
                <a:latin typeface="Arial Black" pitchFamily="34" charset="0"/>
              </a:rPr>
              <a:t>DANCE</a:t>
            </a:r>
          </a:p>
        </p:txBody>
      </p:sp>
      <p:sp>
        <p:nvSpPr>
          <p:cNvPr id="25610" name="AutoShape 18" descr="data:image/jpeg;base64,/9j/4AAQSkZJRgABAQAAAQABAAD/2wCEAAkGBhQQEBQQEBQRFRQUFBcXFhQVFRYWFhAVFxQVFBYUFxcXHCceGBojGhUUHy8gIycpLi8sFR4xNTAqNSYrLCkBCQoKDgwOGg8PGiwlHyUpLCwpLCwpKi8sLCwsKSwsKikpLjUtLCwvMiksLCksKSwsLCwsLCksMCksLCksLCwsKf/AABEIAMAA8AMBIgACEQEDEQH/xAAbAAAABwEAAAAAAAAAAAAAAAAAAQIDBAUHBv/EAEcQAAECAgQHCwoFAwQDAAAAAAEAAgMRBBIhMQVBUWFxktIGBxMXIlNzgZGhsiMyMzRCUlSxwdEUYnKC4ZPC8BUkQ6Jjs/H/xAAaAQACAwEBAAAAAAAAAAAAAAACAwABBAUG/8QAMBEAAgECBAQEBQUBAQAAAAAAAAECAxEEEiExExRBUTIzgaEFImGx8HHB0eHxkUL/2gAMAwEAAhEDEQA/AKTAOAIlMe5kJzQWtrGsSLJyskCrvizpPOQdZ+ynd6/08Xoh4wtHXlZzadj1FatKE7IzPizpPOQdZ+yhxZ0nnIOs/ZWmIIeIxXMzMz4s6TzkHWfsocWdJ5yDrP2VpiCnEZOZmZnxZ0nnIOs/ZQ4s6TzkHWfsrTEFOIyczMzPizpPOQdZ+yhxZ0nnIOs/ZWmIKcRk5mZmfFnSecg6z9lDizpPOQdZ+ytMQU4jJzMzM+LOk85B1n7KHFnSecg6z9laYgpxGTmZmZ8WdJ5yDrP2UOLOk85B1n7K0xBTiSJzMzM+LOk85B1n7KHFnSecg6z9laYgpxGTmZmZ8WdJ5yDrP2UOLOk85B1n7K0xBTiMnMzMz4s6TzkHWfsocWdJ5yDrP2VpiCnEZOZmZnxZ0nnIOs/ZQ4s6TzkHWfsrTEFOIyczMzPizpPOQdZ+yhxZ0nnIOs/ZWmIKcRk5mZmfFnSecg6z9lDizpPOQdZ+ytMQU4jJzMzM+LOk85B1n7KosO4FiUOIIURzSS0Om0kiRJGMDItpWY75frbeib4nIoTbY6jWlOdmP71/p4vRDxhaOs43r/TxeiHjC0dBU8QjE+YwIIIIBAEEEFCAQQQUIBBGjkrsUFJCSOSOSKxVxMkckckclLFXEyQklSQkrsS4mSKSVJCSqxdxKJKkhJVYglBGiQlgQQQULAgggoQCCCChALMd8v1tvRN8TlpyzHfL9bb0TfE5Mp7mjDeYP71/p4vRDxhaOs43r/TxeiHjC0dVU8RWJ8xgQQQQCAIII1CgISRgI5IkirhAI5I5IwEaQNwpI5JUkckeUq4mSEkqSOSvKVcRJCSXJCSvKS43JCSXJFJVlLuIkiklyREIGi7iJIpJZCKSBou4lElSSShsEBBBBUWBBBBQgFmO+X623om+Jy05Zjvl+tt6JvicmU9zRhvMH96/08Xoh4wtHWcb1/p4vRDxhaOqqeIrE+YwIIIIBAaMBBGAjSBYAEqSACUAmJAthAJQCMBGAmJANhSRgJUkYCYog3EyRySpI5IspVxEkJJckJKZSXG5IpJySIhU4l3G5IiE5JJIQOJdxshFJLISSEpoNMQQiKWQkkJbQSYlEjKJAwgIIIKiwLMd8v1tvRN8TlpyzHfL9bb0TfE5Mp7mjDeYP71/p4vRDxhaOs43r/TxeiHjC0dVU8RWJ8xgRhBGEKM4YCUAiASgmpAMMBKARAJYCckA2ABKASHRmt84gddvYoVNw7CgibiG5Kxqz0DzndQKLNGO7KSb2RYgKDT8LNhC+ZNgxzOQDGfljVBSd074vJhNMj7TgWjqYOU7rICjQwZzcS51xJv0CVjRmCyVsYkrQNNPDPeZKpdPiPvMs3nHv5I6gpeBMJFrxDc4ua8yBIALH3gWWSNqgPCjzINl9hH6mms3vAXPp15QqKTZqlTjKGWx3kkJI4TqzQ4XEAjQRMJUl6bKcW43JEQnCEkhC4l3G5IiE4QkkJbiGmNkJBCdISCEpoNMbISSnCEkhJaDTGyiKWUkpTQaEoIIICwLMd8v1tvRN8TlpyzHfL9bb0TfE5Mp7mnDeYP71/p4vRDxhaOs43r/AE8Xoh4wtHUqeIrE+YwwlBEEoKkZmGEmPHDGlxuASwFHwpRy+BEaL6pIzkWgdybZ20AVr6lM/C8RxssGKc+rkgiXWZpuJS4svPGrP5kqNwkzPLIjQQnqwlb8pk5gFyOJNy3OjkiuhGive6+M4DI01P8A1iarzR4bTMTLjjAkTpc60q1NtjIcz+Yk9zbB2qLSTFbiq/paB33one2r+/8AgSeoUMkC2UNvXN39x0CSkUZxcZQm/ucJnqbcOtVcM2zNpym0pcZr4vID3Q4eRtjn5yVUJK+v5+gTiXwwbEI86ZyVmT1VEjQi0ycJEZRJVLdydFaA+I0Cdz3xKs9EyJ9SnwqHUb5OI8sxBzuEb1E2jqKOtGDjeOb1Ajo9/b+ztcAUivAblbyT1Xd0lYyXIbnsIcFEk7zXWHNn6l0OHqWYUBxaZOdJrTkLsfUJnqXcweIU6GZ/+Vr6HJr0nGrlXXYh0rdNDY4tE3SMiRWkDkmAQplCwmyKOSf50ELjWYgLGi4f5jTzCWcphke52n73rmx+Izz3exslhI5bLc7YhIIVTgzdC1/IfY4XjGM8h5w/MOsBW7XAiYIIOMLrQqRqK8TBKEoOzEEJBCdISCEMkWmNkJBThSCEiSGIQUkpZSCkSDQkokZRJbDAsx3y/W29E3xOWlxIoaJuIGkgfNZfviUlr6U0sIcBCbaLr3I6e5pw3jJm9f6eN0Q8YWkLN96/08boh4wtICk/EVifMYYSwkhKCtGRiglgJISwnxQDOVwrQ+CiEDzTa3QTd1Gabo4E5vIa0AkuNzGi0lXu6Cj1oVbG09xsK5eLC4QCGfNJBePeAuZoJtP6VyK8FTra7bnQpSzwIlJwhHpZPAE0eiDzT/yxx75OIH/JptuDmsuLicpMypdMix4sQUahNbwkhWiEAiEOuwSy25ApkPAJYPL010Vwsd5MOY04xWJH00LTKnUrQz3SXRdA88Yaf76/2VTGzmM0x1fxPsUijtJNVorE3D3jiCKoGxOSa2MGUpytu0TS4jKhBGj6juI71z0rasa2S27lqKHcLTXRKRGN9V1WHD/I20CQ0p4UCiD0FeC7IXB7HZjJxlpTNDoxeK1ku0qTGoLSJGR6pLoyxTnG2RW/PUzZHfWT/PpsQw6q4FWGE8IV4cOHjZOefEw6s+1V34erybc2ZBziTOU805d+Jc6NWUIyguo5wUmm+g7BYTcCU48i4mqc93WcXWogjUtvKhRYMP8ALwdYWZSbUmFh9738DT4bGudYyPD8xxyEG4rTTowcdJa9v7Blmv8AT9Q6RAmapscDZbK3EWuxFCjboI0F0nTeMdzIg0z5L/3AHOhFcLYUQ3WNfkzHMozw8GT21gLjbOWZw+qBTcH8v5+fQvKpK0jqaFuthvkHGq7I7ybux3JPU4q1bTGHHLSCFwzGNIlVcMxquH0T9HowHmzb+kub3AyWpY6a31M8sLDpodoIrTcQdBCIrlHRHC57us1h3qVRMMRBySASRyZzLTK+WMEWWZ7CmQxcZuzQuWHaV0y/Ki0inMZY5wnkFp7Baq58GPF84ulkHIb329xTkLAcry0aBW73Wf8AVOaAUUt2IiYcnZCYXZz9mzPbJQ4lNiuMi8NzNlPsbWd8lbjBrMYLv1Ekat3cnmww0SaANAA+SUw1KK2Rz7cGlxnViOOUgN/7RCT3Lid3dHLKS0ES8k32q2M45LWFmO+X623om+JyKD1NOHk3MXvZxZUiL0X97fuVpTIgNyy3e/DOGiV31PJWH97V30INHmUhmgkfdSa1KxK+dlwEoKva94Fj4ZOkWo20yIL2t7ZK0jI4lkEsKGykuxw3ftIKkMjfleNLSnxFNBYQZOE8ZvlauQlIkZ12borZEHHZaCuSpkOTtBqnSLj1iRWD4hDaZqwkt4iodIEOFwbPPiuc55FhcJyDSRaGgX9mMpP4JzwCZAXDEABiaBcMyTR4c31s0lOdFkPlpWZTdSKUtkaMuV6FHHZwb8RqkdcrVYGjVg5gvvbnsrM7iR1qFWaYprnkNnM+86Uz1Yk8/D8IFrmiLMCVXg3cuRm2WLKLZKqcVqFK/QQ2I6Da4PAOMSI6wrCFSQ4TBBGUXfwqVmEXRDN72iZmIYLZMyCd5MsaksZVNZlhxjE7SPqgbyuyLt3JkeJYT1D+77dqbgQS6xpYDleSGjVBJ0BOww2xpE5AT0m095S/w+TsVW+bNuuxV9LEPCNDp1HbwoZRaTBFruBrV2jGQb7NB0KJGiMjww5trXXTvaRiOcf5erajYSfAfXadM7nj3X5cz7xnCg4VYxsWIYVjHkPDZSqlzRWEtK3V3RnSU6ejW6Apualll6P+SHSItYNnaaoBzkWI6K97bGucM1/ZNExntdmk/wATKXCaZSBInjF+ieJc+7vc0aWsWkERLK0VrZ4nFon1SUiPRYjBWe0Ee80S+Vh7FSu3Ow3ib4ROUmtPtR0J0SgGTHviUV1j4TzW4Gdzmk+zmWyLpyWWTaf12EOPWNv+E2I5S8DN8qDIkMaTYJ8p9gHZM9ihRG8qqLbbM6vqFR3w2VQ0zJm7lATJ/biuCDCU81RyfQGtK0bdyY6McTHdZaPqkExDiYNJcfkB8025sQ4jru+kkgwX4w3rc7aXSkYkhwwomN4Ghm0Sm3Uc+1Ef2tb8gm3QDjMPsB+ZSeDl7TOprfsksYhZo8P2nuOmKfoVm++HDaKU2pKXBNxk43ZVool756h9gs53w/Wxa4+Sbfpcip7mrDeMmb148vG6IeMLRjBab2tOkBZvvZRQ2PGnzM+x7fuu9/1uD747D9lJ+IHEJuo7En8DD5uHqj7JTaBD9xnUJfJRf9eg+/3H7IDD8LEXnQ0q0ZnGX1JrqE05tCbGDpXW6S76FMjDQPmw450MI+aU7CzwC7gIgAtJc5rQBlJJsT4gWkSWwgL4bupzj9VAwpQmOaXQwQ72m28oC424x91R03fMbDMmMa4jI4kdtk+pRo2+U4FtdtVrvaa0PItlc4hXPJOOSXU0wweJXz5SZR3SKffEkJ5AT2BP4SwWYYEUOrteZkhobIm0EAYiob7WkZRLvC4dSnKjJwkPjJTWZFfVqsm7JMnTamcG7nHU7lxoj4cH2YcNjnPiDKSBIDT/ACrKHQeHjwoHsuJc79DBMjrJAXV0vCvAiq17bLJkSa2WLPoC34GlTiuNV26Cq9aSeSnuymo+4CjNADKM8/me4tPe76IU/cW6CwxID5NaCXQ3kuFUX1XXgyTVN3Xicg57jmNRvUG2qBFws6JYbK1krZnttKdiMZh5JpQv7CqdPEXu5fuLabSc6ksfK9R2Qwb1WUTCkOK5wgOcwg+a4CT84EyuNBO10brXLanhpbOYndLKqxjK5DcgtORox9liWYpJ8s9rWY6jZE6bFP8Aw7GsHBmfCStnPki2zSZdiZlzfMDfLoQ4zZN0nsy9gqjrTsDB1dszE4MflBL3aJCwZ0eEYRD2txASByuJt77OpHBweSKxtnlP0Vx+WeqvYj1joyswhudhw/Kw6VSoTxaHGHEI6y0D6qTg/CP4iES+qXWtcWiQf+aWKY+qtG0ctus0GSiOhgEyaATfISrZymYiupwtlsXG1tdX30/j9x2h0qHDe10aI2GLmudjIFgXRwC2IJsi1x+VwPyXLU3ci6mNYWxGs4MmwtJrFwBvF0hLEqHD25ylUaURodVYPSQiZtzmXKC14ZOFNab6lqhRru3EtLsaUaIMZcetINFZj7yuE3I7tS+I2j0ozrWMiztnia/EZ5V334duRPkYa1GdGWWQyWQx7vzRVm4h2BP1BkCCSwBoRDiafksz3yCfxbZj/ib83LUFmO+X623om+JyunuacN5g5vYt/wBxFP8A4vm9v2WiCC33W6oWfb1/p43RDxhaOQpPxFYnzGBkNuIDsCdCZklterRlaHgVze7LBbosKJEfFLYUJlYQ2D0j8ReTnIAEu9dCYoAmSAMpxKMcKwjYCX5mtLrrRiknLUKjUlSmpxWxweAd7mJGk+kEwmG5oHlHDrsZ1zOZWG6vAFEolHbJr3RZ+Tm8mREpucMbRIWYyuni4bIMg1rT+d0zqMmVwcakRKdTIkN4JtkA1p5LG2WC0if1VtZVotTr4evVxNZzqytCOrS+x225mLwmDYQpBDZsLZuMjJriGuE8dg7FXBlpbZWGkCIPfZO8H5qwoWBIkgAGQgAAPacALpWkjWVgMAwQK0Wbz773Sq5wQbFdbDKtFd0cl14xqSktm27HNvDmvD2uc1wDm2Sta6VYWjMLQoNJJN5P2VthqkwITCYcQxCPZkHDXsl3rgMJ4ViRjVuaTIMbO3NlcuXPDVE1FvQ7GEw06/zJWXdlkcJww4tbyjlxDrxlOYGgl9Mm4kyY6WaYxKtoGA3MIdGm3JDtDzpBExoXXYPwXGEo3AvaxlpLuSS2UjJp5RstuFyLh2vGEW+7GV6tGlFxi9X1Hxcr/BOAqNGobWcEwAtFYtAa6uLK1YW1s6oaRYZf5JWm5fCQbWhuNk56J3HtmOxH8PqRp1XGez0ORioycLxe2pQYa3PUmizcGupEEe0weVYPzM9rSFTYNwkZ+QigCc+Dc0OquzAyLbcVy2ElU+Fdy9GpJrRYTC73xyX6zbT1rpVfh0L3puz9hFLG6WqK5xUSkRHsquLS4ODg4CRMrQCLlLotODrAapxsdYQc2UK1O4VrfRR4zRkfViAdsj3qqpVAMOMYT3MitDJlwZVLHE2MNpBmJnNZlXKrYarTvKVjXCtTnpEkGNK9EItay+VwykmwDOSolWVmLEujwTgvgwHv868A+xnOf5JFCEqsrLbqXVnGnG5MoVH4OGGm+936jaft1JNMprITa0RzWjKTKejGVzG6PdtU8nRpE44t4GLki46VXUfAkelw2ucTaSS+JO7MLz8l18y8MegVP4e8qq4h5Yv/AL+e/wBBuj4Fo1KwkIkCZhtFeI2rVZXBkJZiSDIC+a74qvwLgRlFZVZaTa55vefoMynOcltvqIxNSNSdoN5Vor7/AKhFEUl0UJJcTcEpiULWYb5R/wB23om/Ny0uocZWZ75LZUtvRN+bkVPc04bzBG9/SjDjRSDDE4ftkgee26WNducMO52ANDXu+i4re9oIixooLiJQ8Up+e3KDnXftwCzG6Kf3y+Sudrh18ud3IbsJuP8AyvP6IMu9yTDwxUM5vcT78RsuxoKs2YFgj2J/qJd8ypkKjtb5rWjQAFSaMzlHsRKDhAxLDDePzAGr2mR7lKj0RrxJwMsgJHcLCnwUoJqYlvXQr4GBIQvBdmJs7BIdq5Tda+NQqRw9FJYyIwAyYC1pBtbaLAZNMl3gajqJm6HYfEcGeaSzLZp9TKH7uKY4S4YjQ1g+ijsfSaS4E8PGP73gfQLXBQ231GTy1R9k82YyqcJveR1F8YpU/KopP0/g4vBe5KPEZViAQwfetOqP4XS4D3JwKKazW1onOOkXD9Iub1KyDznSuFWuEIo5GIx1etdN2T6IkVkZKj8Mj4ZPUjnZTk8N0Hgnlo829n6J2j9p7iFTNpJY4PbeOwjGDmXcYWovDQ5CVdtrScuQ5iJjrzLhIjBWIMxLEbwRe05wvOY6hwp5o7M7OGqcSNnudNg7dW2QBIbL2XzEv0vGLT3KdE3TQwL2nQ6fyC4p8MTErE/BYhhj6yVkySwlNu5eUvD8SJYzkNy4zoyf5YoBErB/9J+qNjKvnEN0/ZTaLg10Q2BzG44jhJxGRjTaNJS7VcQ9dQvkpLQVgKgVncK+5pk0ZXYz1XadCq98bDUSGyHR4U/LTrOF5EwAwZ3W9i66HRg1oa2wASAGILkN3FIdAiQorPZYSC4Vm1g8SsNk5E9pXUjTVGnlQODfFxMW/RP6bD257cqyG1kSkAOiBokw2tZjtGM9wXSmIcQXD4P3zLJRoNuWGf7XfdWJ3xYEvMjaJN2kN4rRGnEYTG1p5pxb+3odIWkouCyqLgzCD4za7oTobT5oeeW7OWi4damFA2c6UXB5XuJkgjKJLZALMd8v1tvRN8TlpyzHfL9bb0TfE5HT3NOG8wf3r/TxuiHjC0dY5ua3QuoT3vEMPrNqyJIlaDOwLouNB/w7dd2yinFt3Q2tRnKd0jQkYWecaD/h267tlDjRf8O3XdsoVCQjlqnY0UJQWc8aT/h267tlHxpv+Hbru2UaTB5ap2NHBSgVm/Gq/wCHbru2UONaJ8O3XdspqBeFq9jSgUsFZpxrxPh2a7tlAb7MT4Zmu7ZTFIF4Sr290aaCjmsz42onwzNd2yhxtxPhmf1HbKNVEDydXt7o00FHNZjxuRPhmf1HbKPjcifDM/qO2UXFRXJVe3ujTZqswpueg0g1ngtf77DJ2aeJ3WCuF43InwzP6jtlDjcifDM/qO2VUpxkrMuOErxd0vc6SHuPc0+lYRlMI1vHV7lYwNzrG+c+I7NMMHYwBcTxtxPhmf1HbKHG1E+GZru2UhUqK2iNdLEvf7o0SBQ2Q/MY1ucC3tvThKzbjaifDM13bKLjYifDN13bKZmXQXylXqvc0glR6ZRGRWGHEaHNN4Nyz4768T4dmu7ZRca0T4duu7ZS27hrC1U7pe5bU3e3gkzgvfD/ACkV2jRce9RqJuBiQojYjI0ObTMThkjsJkoPGo/4duu7ZRcab/h267tlJcbnShicdGOW919bM0CHWkK0i7GWggE5gSUorPeNJ/w7dd2yi40X/Dt13bKFxZh5ap2+xoKCz7jQf8O3XdsqXgzd9FpDyxsKA0hpdOJH4NshLG4X23KlTk9ER0JpXaO2WY75frbeib4nLrYWG6S51RrKEXSmAKUDO2rKYEgb71zO6XBUalvdHc6hs4NhFUUhpL6kyauWc7Msk6FCondoKg1Gd20f/9k="/>
          <p:cNvSpPr>
            <a:spLocks noChangeAspect="1" noChangeArrowheads="1"/>
          </p:cNvSpPr>
          <p:nvPr/>
        </p:nvSpPr>
        <p:spPr bwMode="auto">
          <a:xfrm>
            <a:off x="0" y="-876300"/>
            <a:ext cx="22860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endParaRPr lang="en-US" altLang="en-US"/>
          </a:p>
        </p:txBody>
      </p:sp>
      <p:sp>
        <p:nvSpPr>
          <p:cNvPr id="25611" name="AutoShape 20" descr="data:image/jpeg;base64,/9j/4AAQSkZJRgABAQAAAQABAAD/2wCEAAkGBhQQEBQQEBQRFRQUFBcXFhQVFRYWFhAVFxQVFBYUFxcXHCceGBojGhUUHy8gIycpLi8sFR4xNTAqNSYrLCkBCQoKDgwOGg8PGiwlHyUpLCwpLCwpKi8sLCwsKSwsKikpLjUtLCwvMiksLCksKSwsLCwsLCksMCksLCksLCwsKf/AABEIAMAA8AMBIgACEQEDEQH/xAAbAAAABwEAAAAAAAAAAAAAAAAAAQIDBAUHBv/EAEcQAAECAgQHCwoFAwQDAAAAAAEAAgMRBBIhMQVBUWFxktIGBxMXIlNzgZGhsiMyMzRCUlSxwdEUYnKC4ZPC8BUkQ6Jjs/H/xAAaAQACAwEBAAAAAAAAAAAAAAACAwABBAUG/8QAMBEAAgECBAQEBQUBAQAAAAAAAAECAxEEEiExExRBUTIzgaEFImGx8HHB0eHxkUL/2gAMAwEAAhEDEQA/AKTAOAIlMe5kJzQWtrGsSLJyskCrvizpPOQdZ+ynd6/08Xoh4wtHXlZzadj1FatKE7IzPizpPOQdZ+yhxZ0nnIOs/ZWmIIeIxXMzMz4s6TzkHWfsocWdJ5yDrP2VpiCnEZOZmZnxZ0nnIOs/ZQ4s6TzkHWfsrTEFOIyczMzPizpPOQdZ+yhxZ0nnIOs/ZWmIKcRk5mZmfFnSecg6z9lDizpPOQdZ+ytMQU4jJzMzM+LOk85B1n7KHFnSecg6z9laYgpxGTmZmZ8WdJ5yDrP2UOLOk85B1n7K0xBTiSJzMzM+LOk85B1n7KHFnSecg6z9laYgpxGTmZmZ8WdJ5yDrP2UOLOk85B1n7K0xBTiMnMzMz4s6TzkHWfsocWdJ5yDrP2VpiCnEZOZmZnxZ0nnIOs/ZQ4s6TzkHWfsrTEFOIyczMzPizpPOQdZ+yhxZ0nnIOs/ZWmIKcRk5mZmfFnSecg6z9lDizpPOQdZ+ytMQU4jJzMzM+LOk85B1n7KosO4FiUOIIURzSS0Om0kiRJGMDItpWY75frbeib4nIoTbY6jWlOdmP71/p4vRDxhaOs43r/TxeiHjC0dBU8QjE+YwIIIIBAEEEFCAQQQUIBBGjkrsUFJCSOSOSKxVxMkckckclLFXEyQklSQkrsS4mSKSVJCSqxdxKJKkhJVYglBGiQlgQQQULAgggoQCCCChALMd8v1tvRN8TlpyzHfL9bb0TfE5Mp7mjDeYP71/p4vRDxhaOs43r/TxeiHjC0dVU8RWJ8xgQQQQCAIII1CgISRgI5IkirhAI5I5IwEaQNwpI5JUkckeUq4mSEkqSOSvKVcRJCSXJCSvKS43JCSXJFJVlLuIkiklyREIGi7iJIpJZCKSBou4lElSSShsEBBBBUWBBBBQgFmO+X623om+Jy05Zjvl+tt6JvicmU9zRhvMH96/08Xoh4wtHWcb1/p4vRDxhaOqqeIrE+YwIIIIBAaMBBGAjSBYAEqSACUAmJAthAJQCMBGAmJANhSRgJUkYCYog3EyRySpI5IspVxEkJJckJKZSXG5IpJySIhU4l3G5IiE5JJIQOJdxshFJLISSEpoNMQQiKWQkkJbQSYlEjKJAwgIIIKiwLMd8v1tvRN8TlpyzHfL9bb0TfE5Mp7mjDeYP71/p4vRDxhaOs43r/TxeiHjC0dVU8RWJ8xgRhBGEKM4YCUAiASgmpAMMBKARAJYCckA2ABKASHRmt84gddvYoVNw7CgibiG5Kxqz0DzndQKLNGO7KSb2RYgKDT8LNhC+ZNgxzOQDGfljVBSd074vJhNMj7TgWjqYOU7rICjQwZzcS51xJv0CVjRmCyVsYkrQNNPDPeZKpdPiPvMs3nHv5I6gpeBMJFrxDc4ua8yBIALH3gWWSNqgPCjzINl9hH6mms3vAXPp15QqKTZqlTjKGWx3kkJI4TqzQ4XEAjQRMJUl6bKcW43JEQnCEkhC4l3G5IiE4QkkJbiGmNkJBCdISCEpoNMbISSnCEkhJaDTGyiKWUkpTQaEoIIICwLMd8v1tvRN8TlpyzHfL9bb0TfE5Mp7mnDeYP71/p4vRDxhaOs43r/AE8Xoh4wtHUqeIrE+YwwlBEEoKkZmGEmPHDGlxuASwFHwpRy+BEaL6pIzkWgdybZ20AVr6lM/C8RxssGKc+rkgiXWZpuJS4svPGrP5kqNwkzPLIjQQnqwlb8pk5gFyOJNy3OjkiuhGive6+M4DI01P8A1iarzR4bTMTLjjAkTpc60q1NtjIcz+Yk9zbB2qLSTFbiq/paB33one2r+/8AgSeoUMkC2UNvXN39x0CSkUZxcZQm/ucJnqbcOtVcM2zNpym0pcZr4vID3Q4eRtjn5yVUJK+v5+gTiXwwbEI86ZyVmT1VEjQi0ycJEZRJVLdydFaA+I0Cdz3xKs9EyJ9SnwqHUb5OI8sxBzuEb1E2jqKOtGDjeOb1Ajo9/b+ztcAUivAblbyT1Xd0lYyXIbnsIcFEk7zXWHNn6l0OHqWYUBxaZOdJrTkLsfUJnqXcweIU6GZ/+Vr6HJr0nGrlXXYh0rdNDY4tE3SMiRWkDkmAQplCwmyKOSf50ELjWYgLGi4f5jTzCWcphke52n73rmx+Izz3exslhI5bLc7YhIIVTgzdC1/IfY4XjGM8h5w/MOsBW7XAiYIIOMLrQqRqK8TBKEoOzEEJBCdISCEMkWmNkJBThSCEiSGIQUkpZSCkSDQkokZRJbDAsx3y/W29E3xOWlxIoaJuIGkgfNZfviUlr6U0sIcBCbaLr3I6e5pw3jJm9f6eN0Q8YWkLN96/08boh4wtICk/EVifMYYSwkhKCtGRiglgJISwnxQDOVwrQ+CiEDzTa3QTd1Gabo4E5vIa0AkuNzGi0lXu6Cj1oVbG09xsK5eLC4QCGfNJBePeAuZoJtP6VyK8FTra7bnQpSzwIlJwhHpZPAE0eiDzT/yxx75OIH/JptuDmsuLicpMypdMix4sQUahNbwkhWiEAiEOuwSy25ApkPAJYPL010Vwsd5MOY04xWJH00LTKnUrQz3SXRdA88Yaf76/2VTGzmM0x1fxPsUijtJNVorE3D3jiCKoGxOSa2MGUpytu0TS4jKhBGj6juI71z0rasa2S27lqKHcLTXRKRGN9V1WHD/I20CQ0p4UCiD0FeC7IXB7HZjJxlpTNDoxeK1ku0qTGoLSJGR6pLoyxTnG2RW/PUzZHfWT/PpsQw6q4FWGE8IV4cOHjZOefEw6s+1V34erybc2ZBziTOU805d+Jc6NWUIyguo5wUmm+g7BYTcCU48i4mqc93WcXWogjUtvKhRYMP8ALwdYWZSbUmFh9738DT4bGudYyPD8xxyEG4rTTowcdJa9v7Blmv8AT9Q6RAmapscDZbK3EWuxFCjboI0F0nTeMdzIg0z5L/3AHOhFcLYUQ3WNfkzHMozw8GT21gLjbOWZw+qBTcH8v5+fQvKpK0jqaFuthvkHGq7I7ybux3JPU4q1bTGHHLSCFwzGNIlVcMxquH0T9HowHmzb+kub3AyWpY6a31M8sLDpodoIrTcQdBCIrlHRHC57us1h3qVRMMRBySASRyZzLTK+WMEWWZ7CmQxcZuzQuWHaV0y/Ki0inMZY5wnkFp7Baq58GPF84ulkHIb329xTkLAcry0aBW73Wf8AVOaAUUt2IiYcnZCYXZz9mzPbJQ4lNiuMi8NzNlPsbWd8lbjBrMYLv1Ekat3cnmww0SaANAA+SUw1KK2Rz7cGlxnViOOUgN/7RCT3Lid3dHLKS0ES8k32q2M45LWFmO+X623om+JyKD1NOHk3MXvZxZUiL0X97fuVpTIgNyy3e/DOGiV31PJWH97V30INHmUhmgkfdSa1KxK+dlwEoKva94Fj4ZOkWo20yIL2t7ZK0jI4lkEsKGykuxw3ftIKkMjfleNLSnxFNBYQZOE8ZvlauQlIkZ12borZEHHZaCuSpkOTtBqnSLj1iRWD4hDaZqwkt4iodIEOFwbPPiuc55FhcJyDSRaGgX9mMpP4JzwCZAXDEABiaBcMyTR4c31s0lOdFkPlpWZTdSKUtkaMuV6FHHZwb8RqkdcrVYGjVg5gvvbnsrM7iR1qFWaYprnkNnM+86Uz1Yk8/D8IFrmiLMCVXg3cuRm2WLKLZKqcVqFK/QQ2I6Da4PAOMSI6wrCFSQ4TBBGUXfwqVmEXRDN72iZmIYLZMyCd5MsaksZVNZlhxjE7SPqgbyuyLt3JkeJYT1D+77dqbgQS6xpYDleSGjVBJ0BOww2xpE5AT0m095S/w+TsVW+bNuuxV9LEPCNDp1HbwoZRaTBFruBrV2jGQb7NB0KJGiMjww5trXXTvaRiOcf5erajYSfAfXadM7nj3X5cz7xnCg4VYxsWIYVjHkPDZSqlzRWEtK3V3RnSU6ejW6Apualll6P+SHSItYNnaaoBzkWI6K97bGucM1/ZNExntdmk/wATKXCaZSBInjF+ieJc+7vc0aWsWkERLK0VrZ4nFon1SUiPRYjBWe0Ee80S+Vh7FSu3Ow3ib4ROUmtPtR0J0SgGTHviUV1j4TzW4Gdzmk+zmWyLpyWWTaf12EOPWNv+E2I5S8DN8qDIkMaTYJ8p9gHZM9ihRG8qqLbbM6vqFR3w2VQ0zJm7lATJ/biuCDCU81RyfQGtK0bdyY6McTHdZaPqkExDiYNJcfkB8025sQ4jru+kkgwX4w3rc7aXSkYkhwwomN4Ghm0Sm3Uc+1Ef2tb8gm3QDjMPsB+ZSeDl7TOprfsksYhZo8P2nuOmKfoVm++HDaKU2pKXBNxk43ZVool756h9gs53w/Wxa4+Sbfpcip7mrDeMmb148vG6IeMLRjBab2tOkBZvvZRQ2PGnzM+x7fuu9/1uD747D9lJ+IHEJuo7En8DD5uHqj7JTaBD9xnUJfJRf9eg+/3H7IDD8LEXnQ0q0ZnGX1JrqE05tCbGDpXW6S76FMjDQPmw450MI+aU7CzwC7gIgAtJc5rQBlJJsT4gWkSWwgL4bupzj9VAwpQmOaXQwQ72m28oC424x91R03fMbDMmMa4jI4kdtk+pRo2+U4FtdtVrvaa0PItlc4hXPJOOSXU0wweJXz5SZR3SKffEkJ5AT2BP4SwWYYEUOrteZkhobIm0EAYiob7WkZRLvC4dSnKjJwkPjJTWZFfVqsm7JMnTamcG7nHU7lxoj4cH2YcNjnPiDKSBIDT/ACrKHQeHjwoHsuJc79DBMjrJAXV0vCvAiq17bLJkSa2WLPoC34GlTiuNV26Cq9aSeSnuymo+4CjNADKM8/me4tPe76IU/cW6CwxID5NaCXQ3kuFUX1XXgyTVN3Xicg57jmNRvUG2qBFws6JYbK1krZnttKdiMZh5JpQv7CqdPEXu5fuLabSc6ksfK9R2Qwb1WUTCkOK5wgOcwg+a4CT84EyuNBO10brXLanhpbOYndLKqxjK5DcgtORox9liWYpJ8s9rWY6jZE6bFP8Aw7GsHBmfCStnPki2zSZdiZlzfMDfLoQ4zZN0nsy9gqjrTsDB1dszE4MflBL3aJCwZ0eEYRD2txASByuJt77OpHBweSKxtnlP0Vx+WeqvYj1joyswhudhw/Kw6VSoTxaHGHEI6y0D6qTg/CP4iES+qXWtcWiQf+aWKY+qtG0ctus0GSiOhgEyaATfISrZymYiupwtlsXG1tdX30/j9x2h0qHDe10aI2GLmudjIFgXRwC2IJsi1x+VwPyXLU3ci6mNYWxGs4MmwtJrFwBvF0hLEqHD25ylUaURodVYPSQiZtzmXKC14ZOFNab6lqhRru3EtLsaUaIMZcetINFZj7yuE3I7tS+I2j0ozrWMiztnia/EZ5V334duRPkYa1GdGWWQyWQx7vzRVm4h2BP1BkCCSwBoRDiafksz3yCfxbZj/ib83LUFmO+X623om+JyunuacN5g5vYt/wBxFP8A4vm9v2WiCC33W6oWfb1/p43RDxhaOQpPxFYnzGBkNuIDsCdCZklterRlaHgVze7LBbosKJEfFLYUJlYQ2D0j8ReTnIAEu9dCYoAmSAMpxKMcKwjYCX5mtLrrRiknLUKjUlSmpxWxweAd7mJGk+kEwmG5oHlHDrsZ1zOZWG6vAFEolHbJr3RZ+Tm8mREpucMbRIWYyuni4bIMg1rT+d0zqMmVwcakRKdTIkN4JtkA1p5LG2WC0if1VtZVotTr4evVxNZzqytCOrS+x225mLwmDYQpBDZsLZuMjJriGuE8dg7FXBlpbZWGkCIPfZO8H5qwoWBIkgAGQgAAPacALpWkjWVgMAwQK0Wbz773Sq5wQbFdbDKtFd0cl14xqSktm27HNvDmvD2uc1wDm2Sta6VYWjMLQoNJJN5P2VthqkwITCYcQxCPZkHDXsl3rgMJ4ViRjVuaTIMbO3NlcuXPDVE1FvQ7GEw06/zJWXdlkcJww4tbyjlxDrxlOYGgl9Mm4kyY6WaYxKtoGA3MIdGm3JDtDzpBExoXXYPwXGEo3AvaxlpLuSS2UjJp5RstuFyLh2vGEW+7GV6tGlFxi9X1Hxcr/BOAqNGobWcEwAtFYtAa6uLK1YW1s6oaRYZf5JWm5fCQbWhuNk56J3HtmOxH8PqRp1XGez0ORioycLxe2pQYa3PUmizcGupEEe0weVYPzM9rSFTYNwkZ+QigCc+Dc0OquzAyLbcVy2ElU+Fdy9GpJrRYTC73xyX6zbT1rpVfh0L3puz9hFLG6WqK5xUSkRHsquLS4ODg4CRMrQCLlLotODrAapxsdYQc2UK1O4VrfRR4zRkfViAdsj3qqpVAMOMYT3MitDJlwZVLHE2MNpBmJnNZlXKrYarTvKVjXCtTnpEkGNK9EItay+VwykmwDOSolWVmLEujwTgvgwHv868A+xnOf5JFCEqsrLbqXVnGnG5MoVH4OGGm+936jaft1JNMprITa0RzWjKTKejGVzG6PdtU8nRpE44t4GLki46VXUfAkelw2ucTaSS+JO7MLz8l18y8MegVP4e8qq4h5Yv/AL+e/wBBuj4Fo1KwkIkCZhtFeI2rVZXBkJZiSDIC+a74qvwLgRlFZVZaTa55vefoMynOcltvqIxNSNSdoN5Vor7/AKhFEUl0UJJcTcEpiULWYb5R/wB23om/Ny0uocZWZ75LZUtvRN+bkVPc04bzBG9/SjDjRSDDE4ftkgee26WNducMO52ANDXu+i4re9oIixooLiJQ8Up+e3KDnXftwCzG6Kf3y+Sudrh18ud3IbsJuP8AyvP6IMu9yTDwxUM5vcT78RsuxoKs2YFgj2J/qJd8ypkKjtb5rWjQAFSaMzlHsRKDhAxLDDePzAGr2mR7lKj0RrxJwMsgJHcLCnwUoJqYlvXQr4GBIQvBdmJs7BIdq5Tda+NQqRw9FJYyIwAyYC1pBtbaLAZNMl3gajqJm6HYfEcGeaSzLZp9TKH7uKY4S4YjQ1g+ijsfSaS4E8PGP73gfQLXBQ231GTy1R9k82YyqcJveR1F8YpU/KopP0/g4vBe5KPEZViAQwfetOqP4XS4D3JwKKazW1onOOkXD9Iub1KyDznSuFWuEIo5GIx1etdN2T6IkVkZKj8Mj4ZPUjnZTk8N0Hgnlo829n6J2j9p7iFTNpJY4PbeOwjGDmXcYWovDQ5CVdtrScuQ5iJjrzLhIjBWIMxLEbwRe05wvOY6hwp5o7M7OGqcSNnudNg7dW2QBIbL2XzEv0vGLT3KdE3TQwL2nQ6fyC4p8MTErE/BYhhj6yVkySwlNu5eUvD8SJYzkNy4zoyf5YoBErB/9J+qNjKvnEN0/ZTaLg10Q2BzG44jhJxGRjTaNJS7VcQ9dQvkpLQVgKgVncK+5pk0ZXYz1XadCq98bDUSGyHR4U/LTrOF5EwAwZ3W9i66HRg1oa2wASAGILkN3FIdAiQorPZYSC4Vm1g8SsNk5E9pXUjTVGnlQODfFxMW/RP6bD257cqyG1kSkAOiBokw2tZjtGM9wXSmIcQXD4P3zLJRoNuWGf7XfdWJ3xYEvMjaJN2kN4rRGnEYTG1p5pxb+3odIWkouCyqLgzCD4za7oTobT5oeeW7OWi4damFA2c6UXB5XuJkgjKJLZALMd8v1tvRN8TlpyzHfL9bb0TfE5HT3NOG8wf3r/TxuiHjC0dY5ua3QuoT3vEMPrNqyJIlaDOwLouNB/w7dd2yinFt3Q2tRnKd0jQkYWecaD/h267tlDjRf8O3XdsoVCQjlqnY0UJQWc8aT/h267tlHxpv+Hbru2UaTB5ap2NHBSgVm/Gq/wCHbru2UONaJ8O3XdspqBeFq9jSgUsFZpxrxPh2a7tlAb7MT4Zmu7ZTFIF4Sr290aaCjmsz42onwzNd2yhxtxPhmf1HbKNVEDydXt7o00FHNZjxuRPhmf1HbKPjcifDM/qO2UXFRXJVe3ujTZqswpueg0g1ngtf77DJ2aeJ3WCuF43InwzP6jtlDjcifDM/qO2VUpxkrMuOErxd0vc6SHuPc0+lYRlMI1vHV7lYwNzrG+c+I7NMMHYwBcTxtxPhmf1HbKHG1E+GZru2UhUqK2iNdLEvf7o0SBQ2Q/MY1ucC3tvThKzbjaifDM13bKLjYifDN13bKZmXQXylXqvc0glR6ZRGRWGHEaHNN4Nyz4768T4dmu7ZRca0T4duu7ZS27hrC1U7pe5bU3e3gkzgvfD/ACkV2jRce9RqJuBiQojYjI0ObTMThkjsJkoPGo/4duu7ZRcab/h267tlJcbnShicdGOW919bM0CHWkK0i7GWggE5gSUorPeNJ/w7dd2yi40X/Dt13bKFxZh5ap2+xoKCz7jQf8O3XdsqXgzd9FpDyxsKA0hpdOJH4NshLG4X23KlTk9ER0JpXaO2WY75frbeib4nLrYWG6S51RrKEXSmAKUDO2rKYEgb71zO6XBUalvdHc6hs4NhFUUhpL6kyauWc7Msk6FCondoKg1Gd20f/9k="/>
          <p:cNvSpPr>
            <a:spLocks noChangeAspect="1" noChangeArrowheads="1"/>
          </p:cNvSpPr>
          <p:nvPr/>
        </p:nvSpPr>
        <p:spPr bwMode="auto">
          <a:xfrm>
            <a:off x="152400" y="-723900"/>
            <a:ext cx="22860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endParaRPr lang="en-US" altLang="en-US"/>
          </a:p>
        </p:txBody>
      </p:sp>
      <p:sp>
        <p:nvSpPr>
          <p:cNvPr id="2" name="Down Arrow 1"/>
          <p:cNvSpPr/>
          <p:nvPr/>
        </p:nvSpPr>
        <p:spPr>
          <a:xfrm>
            <a:off x="4211960" y="3356992"/>
            <a:ext cx="211609" cy="216024"/>
          </a:xfrm>
          <a:prstGeom prst="downArrow">
            <a:avLst/>
          </a:prstGeom>
          <a:solidFill>
            <a:schemeClr val="accent3">
              <a:lumMod val="20000"/>
              <a:lumOff val="8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utoShape 9"/>
          <p:cNvSpPr>
            <a:spLocks noChangeArrowheads="1"/>
          </p:cNvSpPr>
          <p:nvPr/>
        </p:nvSpPr>
        <p:spPr bwMode="auto">
          <a:xfrm>
            <a:off x="2285999" y="3152873"/>
            <a:ext cx="2357117" cy="966153"/>
          </a:xfrm>
          <a:prstGeom prst="flowChartProcess">
            <a:avLst/>
          </a:prstGeom>
          <a:gradFill>
            <a:gsLst>
              <a:gs pos="94000">
                <a:schemeClr val="bg1"/>
              </a:gs>
              <a:gs pos="1000">
                <a:schemeClr val="accent1">
                  <a:lumMod val="40000"/>
                  <a:lumOff val="60000"/>
                </a:schemeClr>
              </a:gs>
            </a:gsLst>
            <a:lin ang="5400000" scaled="0"/>
          </a:gradFill>
          <a:ln w="12700">
            <a:solidFill>
              <a:schemeClr val="tx1"/>
            </a:solidFill>
            <a:miter lim="800000"/>
            <a:headEnd/>
            <a:tailEnd/>
          </a:ln>
        </p:spPr>
        <p:txBody>
          <a:bodyPr lIns="91440" tIns="45720" rIns="91440" bIns="45720" anchor="t"/>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a:endParaRPr lang="en-US" altLang="en-US" b="1">
              <a:latin typeface="Arial" pitchFamily="34" charset="0"/>
            </a:endParaRPr>
          </a:p>
          <a:p>
            <a:pPr algn="ctr"/>
            <a:r>
              <a:rPr lang="en-US" altLang="en-US" b="1">
                <a:latin typeface="Arial"/>
                <a:cs typeface="Arial"/>
              </a:rPr>
              <a:t>Dance 10 </a:t>
            </a:r>
          </a:p>
        </p:txBody>
      </p:sp>
      <p:sp>
        <p:nvSpPr>
          <p:cNvPr id="3" name="Down Arrow 2"/>
          <p:cNvSpPr/>
          <p:nvPr/>
        </p:nvSpPr>
        <p:spPr>
          <a:xfrm rot="1426652">
            <a:off x="3444082" y="2614901"/>
            <a:ext cx="360040" cy="477568"/>
          </a:xfrm>
          <a:prstGeom prst="downArrow">
            <a:avLst/>
          </a:prstGeom>
          <a:gradFill>
            <a:gsLst>
              <a:gs pos="94000">
                <a:schemeClr val="bg1"/>
              </a:gs>
              <a:gs pos="1000">
                <a:schemeClr val="accent1">
                  <a:lumMod val="40000"/>
                  <a:lumOff val="60000"/>
                </a:schemeClr>
              </a:gs>
            </a:gsLst>
            <a:lin ang="5400000" scaled="0"/>
          </a:gra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3991618" y="1174229"/>
            <a:ext cx="1872208" cy="584775"/>
          </a:xfrm>
          <a:prstGeom prst="rect">
            <a:avLst/>
          </a:prstGeom>
          <a:gradFill>
            <a:gsLst>
              <a:gs pos="94000">
                <a:schemeClr val="bg1"/>
              </a:gs>
              <a:gs pos="1000">
                <a:srgbClr val="FF0000"/>
              </a:gs>
            </a:gsLst>
            <a:lin ang="5400000" scaled="0"/>
          </a:gradFill>
          <a:ln w="12700">
            <a:solidFill>
              <a:schemeClr val="tx1"/>
            </a:solidFill>
          </a:ln>
        </p:spPr>
        <p:txBody>
          <a:bodyPr wrap="square" lIns="91440" tIns="45720" rIns="91440" bIns="45720" rtlCol="0" anchor="t">
            <a:spAutoFit/>
          </a:bodyPr>
          <a:lstStyle/>
          <a:p>
            <a:pPr algn="ctr"/>
            <a:r>
              <a:rPr lang="en-CA" b="1"/>
              <a:t>DANCE 8</a:t>
            </a:r>
          </a:p>
          <a:p>
            <a:pPr algn="ctr"/>
            <a:endParaRPr lang="en-CA" sz="1400" b="1">
              <a:cs typeface="Calibri"/>
            </a:endParaRPr>
          </a:p>
        </p:txBody>
      </p:sp>
      <p:sp>
        <p:nvSpPr>
          <p:cNvPr id="6" name="Rectangle 5"/>
          <p:cNvSpPr/>
          <p:nvPr/>
        </p:nvSpPr>
        <p:spPr>
          <a:xfrm>
            <a:off x="4447607" y="3244334"/>
            <a:ext cx="248786" cy="369332"/>
          </a:xfrm>
          <a:prstGeom prst="rect">
            <a:avLst/>
          </a:prstGeom>
        </p:spPr>
        <p:txBody>
          <a:bodyPr wrap="none">
            <a:spAutoFit/>
          </a:bodyPr>
          <a:lstStyle/>
          <a:p>
            <a:pPr algn="ctr"/>
            <a:r>
              <a:rPr lang="en-US" altLang="en-US" b="1">
                <a:solidFill>
                  <a:schemeClr val="bg1"/>
                </a:solidFill>
                <a:latin typeface="Arial" pitchFamily="34" charset="0"/>
                <a:cs typeface="Arial" pitchFamily="34" charset="0"/>
              </a:rPr>
              <a:t> </a:t>
            </a:r>
          </a:p>
        </p:txBody>
      </p:sp>
      <p:sp>
        <p:nvSpPr>
          <p:cNvPr id="18" name="AutoShape 9"/>
          <p:cNvSpPr>
            <a:spLocks noChangeArrowheads="1"/>
          </p:cNvSpPr>
          <p:nvPr/>
        </p:nvSpPr>
        <p:spPr bwMode="auto">
          <a:xfrm>
            <a:off x="4000584" y="1979693"/>
            <a:ext cx="1863242" cy="759282"/>
          </a:xfrm>
          <a:prstGeom prst="flowChartProcess">
            <a:avLst/>
          </a:prstGeom>
          <a:gradFill>
            <a:gsLst>
              <a:gs pos="94000">
                <a:schemeClr val="bg1"/>
              </a:gs>
              <a:gs pos="1000">
                <a:srgbClr val="FF0000"/>
              </a:gs>
            </a:gsLst>
            <a:lin ang="5400000" scaled="0"/>
          </a:gradFill>
          <a:ln w="12700">
            <a:solidFill>
              <a:schemeClr val="tx1"/>
            </a:solidFill>
            <a:miter lim="800000"/>
            <a:headEnd/>
            <a:tailEnd/>
          </a:ln>
        </p:spPr>
        <p:txBody>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a:r>
              <a:rPr lang="en-US" altLang="en-US" b="1">
                <a:latin typeface="Arial" pitchFamily="34" charset="0"/>
              </a:rPr>
              <a:t>Dance 9</a:t>
            </a:r>
            <a:endParaRPr lang="en-US" altLang="en-US" sz="1600" b="1">
              <a:latin typeface="Arial" pitchFamily="34" charset="0"/>
            </a:endParaRPr>
          </a:p>
        </p:txBody>
      </p:sp>
      <p:sp>
        <p:nvSpPr>
          <p:cNvPr id="23" name="AutoShape 9"/>
          <p:cNvSpPr>
            <a:spLocks noChangeArrowheads="1"/>
          </p:cNvSpPr>
          <p:nvPr/>
        </p:nvSpPr>
        <p:spPr bwMode="auto">
          <a:xfrm>
            <a:off x="5863826" y="3119447"/>
            <a:ext cx="2644850" cy="999654"/>
          </a:xfrm>
          <a:prstGeom prst="flowChartProcess">
            <a:avLst/>
          </a:prstGeom>
          <a:gradFill>
            <a:gsLst>
              <a:gs pos="94000">
                <a:schemeClr val="bg1"/>
              </a:gs>
              <a:gs pos="1000">
                <a:schemeClr val="accent1">
                  <a:lumMod val="40000"/>
                  <a:lumOff val="60000"/>
                </a:schemeClr>
              </a:gs>
            </a:gsLst>
            <a:lin ang="5400000" scaled="0"/>
          </a:gradFill>
          <a:ln w="12700">
            <a:solidFill>
              <a:schemeClr val="tx1"/>
            </a:solidFill>
            <a:miter lim="800000"/>
            <a:headEnd/>
            <a:tailEnd/>
          </a:ln>
        </p:spPr>
        <p:txBody>
          <a:bodyPr lIns="91440" tIns="45720" rIns="91440" bIns="45720" anchor="t"/>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a:endParaRPr lang="en-US" altLang="en-US" b="1">
              <a:latin typeface="Arial" pitchFamily="34" charset="0"/>
            </a:endParaRPr>
          </a:p>
          <a:p>
            <a:pPr algn="ctr"/>
            <a:r>
              <a:rPr lang="en-US" altLang="en-US" b="1">
                <a:latin typeface="Arial"/>
                <a:cs typeface="Arial"/>
              </a:rPr>
              <a:t>Dance Company 10</a:t>
            </a:r>
          </a:p>
          <a:p>
            <a:pPr algn="ctr"/>
            <a:r>
              <a:rPr lang="en-US" altLang="en-US" b="1">
                <a:latin typeface="Arial"/>
                <a:cs typeface="Arial"/>
              </a:rPr>
              <a:t>**Application**</a:t>
            </a:r>
            <a:endParaRPr lang="en-US" altLang="en-US" b="1">
              <a:latin typeface="Arial" pitchFamily="34" charset="0"/>
              <a:cs typeface="Arial"/>
            </a:endParaRPr>
          </a:p>
        </p:txBody>
      </p:sp>
      <p:sp>
        <p:nvSpPr>
          <p:cNvPr id="25" name="Down Arrow 24"/>
          <p:cNvSpPr/>
          <p:nvPr/>
        </p:nvSpPr>
        <p:spPr>
          <a:xfrm rot="18427578">
            <a:off x="6059479" y="2587957"/>
            <a:ext cx="360040" cy="487876"/>
          </a:xfrm>
          <a:prstGeom prst="downArrow">
            <a:avLst/>
          </a:prstGeom>
          <a:gradFill>
            <a:gsLst>
              <a:gs pos="94000">
                <a:schemeClr val="bg1"/>
              </a:gs>
              <a:gs pos="1000">
                <a:schemeClr val="accent1">
                  <a:lumMod val="40000"/>
                  <a:lumOff val="60000"/>
                </a:schemeClr>
              </a:gs>
            </a:gsLst>
            <a:lin ang="5400000" scaled="0"/>
          </a:gra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6">
            <a:extLst>
              <a:ext uri="{FF2B5EF4-FFF2-40B4-BE49-F238E27FC236}">
                <a16:creationId xmlns:a16="http://schemas.microsoft.com/office/drawing/2014/main" id="{91D033B9-811A-06FA-EBE3-E66249D61483}"/>
              </a:ext>
            </a:extLst>
          </p:cNvPr>
          <p:cNvPicPr>
            <a:picLocks noChangeAspect="1"/>
          </p:cNvPicPr>
          <p:nvPr/>
        </p:nvPicPr>
        <p:blipFill>
          <a:blip r:embed="rId3"/>
          <a:stretch>
            <a:fillRect/>
          </a:stretch>
        </p:blipFill>
        <p:spPr>
          <a:xfrm>
            <a:off x="5180641" y="4298367"/>
            <a:ext cx="1864542" cy="2411453"/>
          </a:xfrm>
          <a:prstGeom prst="rect">
            <a:avLst/>
          </a:prstGeom>
        </p:spPr>
      </p:pic>
      <p:pic>
        <p:nvPicPr>
          <p:cNvPr id="7" name="Picture 7" descr="A group of people posing in front of a christmas tree&#10;&#10;Description automatically generated">
            <a:extLst>
              <a:ext uri="{FF2B5EF4-FFF2-40B4-BE49-F238E27FC236}">
                <a16:creationId xmlns:a16="http://schemas.microsoft.com/office/drawing/2014/main" id="{44FD02E7-D861-50CB-8263-7C42AB992B07}"/>
              </a:ext>
            </a:extLst>
          </p:cNvPr>
          <p:cNvPicPr>
            <a:picLocks noChangeAspect="1"/>
          </p:cNvPicPr>
          <p:nvPr/>
        </p:nvPicPr>
        <p:blipFill>
          <a:blip r:embed="rId4"/>
          <a:stretch>
            <a:fillRect/>
          </a:stretch>
        </p:blipFill>
        <p:spPr>
          <a:xfrm>
            <a:off x="3133384" y="4295743"/>
            <a:ext cx="1797525" cy="2414076"/>
          </a:xfrm>
          <a:prstGeom prst="rect">
            <a:avLst/>
          </a:prstGeom>
        </p:spPr>
      </p:pic>
    </p:spTree>
  </p:cSld>
  <p:clrMapOvr>
    <a:masterClrMapping/>
  </p:clrMapOvr>
  <p:transition>
    <p:random/>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334933"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F85F370E-425D-5694-05BE-1EBE3E5DD1D0}"/>
              </a:ext>
            </a:extLst>
          </p:cNvPr>
          <p:cNvSpPr>
            <a:spLocks noGrp="1"/>
          </p:cNvSpPr>
          <p:nvPr>
            <p:ph type="title"/>
          </p:nvPr>
        </p:nvSpPr>
        <p:spPr>
          <a:xfrm>
            <a:off x="891051" y="381935"/>
            <a:ext cx="3006438" cy="5974414"/>
          </a:xfrm>
        </p:spPr>
        <p:txBody>
          <a:bodyPr anchor="ctr">
            <a:normAutofit/>
          </a:bodyPr>
          <a:lstStyle/>
          <a:p>
            <a:r>
              <a:rPr lang="en-US" sz="5400" b="1">
                <a:solidFill>
                  <a:srgbClr val="FFFFFF"/>
                </a:solidFill>
                <a:ea typeface="Calibri Light"/>
                <a:cs typeface="Calibri Light"/>
              </a:rPr>
              <a:t>Welcome to Course Selection! </a:t>
            </a:r>
            <a:br>
              <a:rPr lang="en-US" sz="5400">
                <a:solidFill>
                  <a:srgbClr val="FFFFFF"/>
                </a:solidFill>
                <a:ea typeface="Calibri Light"/>
                <a:cs typeface="Calibri Light"/>
              </a:rPr>
            </a:br>
            <a:endParaRPr lang="en-US" sz="5400" b="1">
              <a:solidFill>
                <a:srgbClr val="FFFFFF"/>
              </a:solidFill>
              <a:ea typeface="Calibri Light"/>
              <a:cs typeface="Calibri Light"/>
            </a:endParaRPr>
          </a:p>
        </p:txBody>
      </p:sp>
      <p:grpSp>
        <p:nvGrpSpPr>
          <p:cNvPr id="14" name="Group 13">
            <a:extLst>
              <a:ext uri="{FF2B5EF4-FFF2-40B4-BE49-F238E27FC236}">
                <a16:creationId xmlns:a16="http://schemas.microsoft.com/office/drawing/2014/main" id="{0474DF76-993E-44DE-AFB0-C416182ACEC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0420" y="554152"/>
            <a:ext cx="430632" cy="1075866"/>
            <a:chOff x="613892" y="554152"/>
            <a:chExt cx="574177" cy="1075866"/>
          </a:xfrm>
          <a:solidFill>
            <a:srgbClr val="FFFFFF"/>
          </a:solidFill>
        </p:grpSpPr>
        <p:sp>
          <p:nvSpPr>
            <p:cNvPr id="15"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3061" y="554152"/>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grpFill/>
            <a:ln w="776" cap="flat">
              <a:noFill/>
              <a:prstDash val="solid"/>
              <a:miter/>
            </a:ln>
          </p:spPr>
          <p:txBody>
            <a:bodyPr rtlCol="0" anchor="ctr"/>
            <a:lstStyle/>
            <a:p>
              <a:endParaRPr lang="en-US"/>
            </a:p>
          </p:txBody>
        </p:sp>
        <p:sp>
          <p:nvSpPr>
            <p:cNvPr id="16"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75643" y="837005"/>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grpFill/>
            <a:ln w="516" cap="flat">
              <a:noFill/>
              <a:prstDash val="solid"/>
              <a:miter/>
            </a:ln>
          </p:spPr>
          <p:txBody>
            <a:bodyPr rtlCol="0" anchor="ctr"/>
            <a:lstStyle/>
            <a:p>
              <a:endParaRPr lang="en-US"/>
            </a:p>
          </p:txBody>
        </p:sp>
        <p:sp>
          <p:nvSpPr>
            <p:cNvPr id="17"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3892" y="1472473"/>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grpFill/>
            <a:ln w="751" cap="flat">
              <a:noFill/>
              <a:prstDash val="solid"/>
              <a:miter/>
            </a:ln>
          </p:spPr>
          <p:txBody>
            <a:bodyPr rtlCol="0" anchor="ctr"/>
            <a:lstStyle/>
            <a:p>
              <a:endParaRPr lang="en-US"/>
            </a:p>
          </p:txBody>
        </p:sp>
      </p:grpSp>
      <p:sp>
        <p:nvSpPr>
          <p:cNvPr id="5" name="Content Placeholder 4">
            <a:extLst>
              <a:ext uri="{FF2B5EF4-FFF2-40B4-BE49-F238E27FC236}">
                <a16:creationId xmlns:a16="http://schemas.microsoft.com/office/drawing/2014/main" id="{539E6213-CCC5-6066-3A93-0D98358F9031}"/>
              </a:ext>
            </a:extLst>
          </p:cNvPr>
          <p:cNvSpPr>
            <a:spLocks noGrp="1"/>
          </p:cNvSpPr>
          <p:nvPr>
            <p:ph idx="1"/>
          </p:nvPr>
        </p:nvSpPr>
        <p:spPr>
          <a:xfrm>
            <a:off x="4722924" y="518400"/>
            <a:ext cx="3578706" cy="5837949"/>
          </a:xfrm>
        </p:spPr>
        <p:txBody>
          <a:bodyPr vert="horz" lIns="91440" tIns="45720" rIns="91440" bIns="45720" rtlCol="0" anchor="ctr">
            <a:normAutofit/>
          </a:bodyPr>
          <a:lstStyle/>
          <a:p>
            <a:r>
              <a:rPr lang="en-US" sz="3200" dirty="0">
                <a:solidFill>
                  <a:srgbClr val="C00000">
                    <a:alpha val="80000"/>
                  </a:srgbClr>
                </a:solidFill>
                <a:ea typeface="Calibri"/>
                <a:cs typeface="Calibri"/>
              </a:rPr>
              <a:t>Shape of the Day</a:t>
            </a:r>
          </a:p>
          <a:p>
            <a:pPr marL="0" indent="0">
              <a:buNone/>
            </a:pPr>
            <a:endParaRPr lang="en-US" sz="2000" dirty="0">
              <a:solidFill>
                <a:srgbClr val="000000">
                  <a:alpha val="80000"/>
                </a:srgbClr>
              </a:solidFill>
              <a:ea typeface="Calibri"/>
              <a:cs typeface="Calibri"/>
            </a:endParaRPr>
          </a:p>
          <a:p>
            <a:pPr lvl="1">
              <a:buFont typeface="Courier New" panose="020B0604020202020204" pitchFamily="34" charset="0"/>
              <a:buChar char="o"/>
            </a:pPr>
            <a:r>
              <a:rPr lang="en-US" sz="2000" b="1" dirty="0">
                <a:solidFill>
                  <a:schemeClr val="tx1">
                    <a:alpha val="80000"/>
                  </a:schemeClr>
                </a:solidFill>
                <a:ea typeface="Calibri"/>
                <a:cs typeface="Calibri"/>
              </a:rPr>
              <a:t>Login to MYEDBC</a:t>
            </a:r>
          </a:p>
          <a:p>
            <a:pPr lvl="1">
              <a:buFont typeface="Courier New" panose="020B0604020202020204" pitchFamily="34" charset="0"/>
              <a:buChar char="o"/>
            </a:pPr>
            <a:r>
              <a:rPr lang="en-US" sz="2000" b="1" dirty="0">
                <a:solidFill>
                  <a:schemeClr val="tx1">
                    <a:alpha val="80000"/>
                  </a:schemeClr>
                </a:solidFill>
                <a:ea typeface="Calibri"/>
                <a:cs typeface="Calibri"/>
              </a:rPr>
              <a:t>English VS French Immersion</a:t>
            </a:r>
            <a:r>
              <a:rPr lang="en-US" sz="2000" dirty="0">
                <a:solidFill>
                  <a:schemeClr val="tx1">
                    <a:alpha val="80000"/>
                  </a:schemeClr>
                </a:solidFill>
                <a:ea typeface="Calibri"/>
                <a:cs typeface="Calibri"/>
              </a:rPr>
              <a:t> </a:t>
            </a:r>
          </a:p>
          <a:p>
            <a:pPr lvl="1">
              <a:buFont typeface="Courier New" panose="020B0604020202020204" pitchFamily="34" charset="0"/>
              <a:buChar char="o"/>
            </a:pPr>
            <a:r>
              <a:rPr lang="en-US" sz="2000" b="1" dirty="0">
                <a:solidFill>
                  <a:schemeClr val="tx1">
                    <a:alpha val="80000"/>
                  </a:schemeClr>
                </a:solidFill>
                <a:ea typeface="Calibri"/>
                <a:cs typeface="Calibri"/>
              </a:rPr>
              <a:t>LEAP Program</a:t>
            </a:r>
          </a:p>
          <a:p>
            <a:pPr lvl="1">
              <a:buFont typeface="Courier New" panose="020B0604020202020204" pitchFamily="34" charset="0"/>
              <a:buChar char="o"/>
            </a:pPr>
            <a:r>
              <a:rPr lang="en-US" sz="2000" b="1" dirty="0">
                <a:solidFill>
                  <a:schemeClr val="tx1">
                    <a:alpha val="80000"/>
                  </a:schemeClr>
                </a:solidFill>
                <a:ea typeface="Calibri"/>
                <a:cs typeface="Calibri"/>
              </a:rPr>
              <a:t>Elective Choices</a:t>
            </a:r>
          </a:p>
          <a:p>
            <a:pPr lvl="2">
              <a:buFont typeface="Wingdings" panose="020B0604020202020204" pitchFamily="34" charset="0"/>
              <a:buChar char="§"/>
            </a:pPr>
            <a:r>
              <a:rPr lang="en-US" sz="2000" i="1" dirty="0">
                <a:solidFill>
                  <a:schemeClr val="tx1">
                    <a:alpha val="80000"/>
                  </a:schemeClr>
                </a:solidFill>
                <a:ea typeface="Calibri"/>
                <a:cs typeface="Calibri"/>
              </a:rPr>
              <a:t>ADST</a:t>
            </a:r>
          </a:p>
          <a:p>
            <a:pPr lvl="2">
              <a:buFont typeface="Wingdings" panose="020B0604020202020204" pitchFamily="34" charset="0"/>
              <a:buChar char="§"/>
            </a:pPr>
            <a:r>
              <a:rPr lang="en-US" sz="2000" i="1" dirty="0">
                <a:solidFill>
                  <a:schemeClr val="tx1">
                    <a:alpha val="80000"/>
                  </a:schemeClr>
                </a:solidFill>
                <a:ea typeface="Calibri"/>
                <a:cs typeface="Calibri"/>
              </a:rPr>
              <a:t>Fine Arts</a:t>
            </a:r>
          </a:p>
          <a:p>
            <a:pPr lvl="2">
              <a:buFont typeface="Wingdings" panose="020B0604020202020204" pitchFamily="34" charset="0"/>
              <a:buChar char="§"/>
            </a:pPr>
            <a:r>
              <a:rPr lang="en-US" sz="2000" i="1" dirty="0">
                <a:solidFill>
                  <a:schemeClr val="tx1">
                    <a:alpha val="80000"/>
                  </a:schemeClr>
                </a:solidFill>
                <a:ea typeface="Calibri"/>
                <a:cs typeface="Calibri"/>
              </a:rPr>
              <a:t>Modern Languages</a:t>
            </a:r>
          </a:p>
          <a:p>
            <a:pPr lvl="2">
              <a:buFont typeface="Wingdings" panose="020B0604020202020204" pitchFamily="34" charset="0"/>
              <a:buChar char="§"/>
            </a:pPr>
            <a:r>
              <a:rPr lang="en-US" sz="2000" i="1" dirty="0">
                <a:solidFill>
                  <a:schemeClr val="tx1">
                    <a:alpha val="80000"/>
                  </a:schemeClr>
                </a:solidFill>
                <a:ea typeface="Calibri"/>
                <a:cs typeface="Calibri"/>
              </a:rPr>
              <a:t>E Block Options</a:t>
            </a:r>
          </a:p>
          <a:p>
            <a:pPr lvl="1">
              <a:buFont typeface="Courier New" panose="020B0604020202020204" pitchFamily="34" charset="0"/>
              <a:buChar char="o"/>
            </a:pPr>
            <a:r>
              <a:rPr lang="en-US" sz="2000" b="1" dirty="0">
                <a:solidFill>
                  <a:schemeClr val="tx1">
                    <a:alpha val="80000"/>
                  </a:schemeClr>
                </a:solidFill>
                <a:ea typeface="Calibri"/>
                <a:cs typeface="Calibri"/>
              </a:rPr>
              <a:t>Alternatives</a:t>
            </a:r>
          </a:p>
          <a:p>
            <a:pPr lvl="2">
              <a:buFont typeface="Wingdings" panose="020B0604020202020204" pitchFamily="34" charset="0"/>
              <a:buChar char="§"/>
            </a:pPr>
            <a:r>
              <a:rPr lang="en-US" sz="2000" i="1" dirty="0">
                <a:solidFill>
                  <a:schemeClr val="tx1">
                    <a:alpha val="80000"/>
                  </a:schemeClr>
                </a:solidFill>
                <a:ea typeface="Calibri"/>
                <a:cs typeface="Calibri"/>
              </a:rPr>
              <a:t>One  ADST</a:t>
            </a:r>
          </a:p>
          <a:p>
            <a:pPr lvl="2">
              <a:buFont typeface="Wingdings" panose="020B0604020202020204" pitchFamily="34" charset="0"/>
              <a:buChar char="§"/>
            </a:pPr>
            <a:r>
              <a:rPr lang="en-US" sz="2000" i="1" dirty="0">
                <a:solidFill>
                  <a:schemeClr val="tx1">
                    <a:alpha val="80000"/>
                  </a:schemeClr>
                </a:solidFill>
                <a:ea typeface="Calibri"/>
                <a:cs typeface="Calibri"/>
              </a:rPr>
              <a:t>One Fine Arts</a:t>
            </a:r>
          </a:p>
          <a:p>
            <a:pPr lvl="1">
              <a:buFont typeface="Courier New" panose="020B0604020202020204" pitchFamily="34" charset="0"/>
              <a:buChar char="o"/>
            </a:pPr>
            <a:endParaRPr lang="en-US" sz="1700">
              <a:solidFill>
                <a:schemeClr val="tx1">
                  <a:alpha val="80000"/>
                </a:schemeClr>
              </a:solidFill>
              <a:ea typeface="Calibri"/>
              <a:cs typeface="Calibri"/>
            </a:endParaRPr>
          </a:p>
        </p:txBody>
      </p:sp>
      <p:cxnSp>
        <p:nvCxnSpPr>
          <p:cNvPr id="19" name="Straight Connector 18">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89621" y="3610394"/>
            <a:ext cx="0" cy="3238728"/>
          </a:xfrm>
          <a:prstGeom prst="line">
            <a:avLst/>
          </a:prstGeom>
          <a:ln w="25400" cap="sq">
            <a:gradFill flip="none" rotWithShape="1">
              <a:gsLst>
                <a:gs pos="0">
                  <a:schemeClr val="accent1"/>
                </a:gs>
                <a:gs pos="100000">
                  <a:schemeClr val="accent2"/>
                </a:gs>
              </a:gsLst>
              <a:lin ang="5400000" scaled="0"/>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2592409"/>
      </p:ext>
    </p:extLst>
  </p:cSld>
  <p:clrMapOvr>
    <a:masterClrMapping/>
  </p:clrMapOvr>
  <p:transition>
    <p:random/>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p:cNvSpPr>
            <a:spLocks noChangeArrowheads="1"/>
          </p:cNvSpPr>
          <p:nvPr/>
        </p:nvSpPr>
        <p:spPr bwMode="auto">
          <a:xfrm>
            <a:off x="2947927" y="862284"/>
            <a:ext cx="3778967" cy="748549"/>
          </a:xfrm>
          <a:prstGeom prst="flowChartAlternateProcess">
            <a:avLst/>
          </a:prstGeom>
          <a:gradFill>
            <a:gsLst>
              <a:gs pos="94000">
                <a:schemeClr val="bg1"/>
              </a:gs>
              <a:gs pos="1000">
                <a:srgbClr val="FF0000"/>
              </a:gs>
            </a:gsLst>
            <a:lin ang="5400000" scaled="0"/>
          </a:gradFill>
          <a:ln w="12700">
            <a:solidFill>
              <a:schemeClr val="tx1"/>
            </a:solidFill>
          </a:ln>
        </p:spPr>
        <p:txBody>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a:r>
              <a:rPr lang="en-US" altLang="en-US" sz="3200" b="1">
                <a:latin typeface="Arial Black" pitchFamily="34" charset="0"/>
              </a:rPr>
              <a:t>DRAMA</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65032" y="1094945"/>
            <a:ext cx="1547664" cy="1031776"/>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9586" y="989797"/>
            <a:ext cx="1818682" cy="3232090"/>
          </a:xfrm>
          <a:prstGeom prst="rect">
            <a:avLst/>
          </a:prstGeom>
        </p:spPr>
      </p:pic>
      <p:sp>
        <p:nvSpPr>
          <p:cNvPr id="186" name="AutoShape 2">
            <a:extLst>
              <a:ext uri="{FF2B5EF4-FFF2-40B4-BE49-F238E27FC236}">
                <a16:creationId xmlns:a16="http://schemas.microsoft.com/office/drawing/2014/main" id="{FE955834-BC94-BDDC-B571-81A88F26B25D}"/>
              </a:ext>
            </a:extLst>
          </p:cNvPr>
          <p:cNvSpPr>
            <a:spLocks noChangeArrowheads="1"/>
          </p:cNvSpPr>
          <p:nvPr/>
        </p:nvSpPr>
        <p:spPr bwMode="auto">
          <a:xfrm>
            <a:off x="3120146" y="2128012"/>
            <a:ext cx="3585365" cy="607071"/>
          </a:xfrm>
          <a:prstGeom prst="flowChartAlternateProcess">
            <a:avLst/>
          </a:prstGeom>
          <a:gradFill>
            <a:gsLst>
              <a:gs pos="94000">
                <a:schemeClr val="bg1"/>
              </a:gs>
              <a:gs pos="1000">
                <a:srgbClr val="FF0000"/>
              </a:gs>
            </a:gsLst>
            <a:lin ang="5400000" scaled="0"/>
          </a:gradFill>
          <a:ln w="12700">
            <a:solidFill>
              <a:schemeClr val="tx1"/>
            </a:solidFill>
          </a:ln>
        </p:spPr>
        <p:txBody>
          <a:bodyPr lIns="91440" tIns="45720" rIns="91440" bIns="45720" anchor="t"/>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a:r>
              <a:rPr lang="en-US" altLang="en-US" sz="2400" b="1">
                <a:latin typeface="Arial Black"/>
              </a:rPr>
              <a:t>DRAMA 8</a:t>
            </a:r>
            <a:endParaRPr lang="en-US" altLang="en-US" sz="2400" b="1">
              <a:latin typeface="Arial Black" pitchFamily="34" charset="0"/>
            </a:endParaRPr>
          </a:p>
        </p:txBody>
      </p:sp>
      <p:sp>
        <p:nvSpPr>
          <p:cNvPr id="187" name="AutoShape 2">
            <a:extLst>
              <a:ext uri="{FF2B5EF4-FFF2-40B4-BE49-F238E27FC236}">
                <a16:creationId xmlns:a16="http://schemas.microsoft.com/office/drawing/2014/main" id="{234E867D-8E6F-DBAE-E6AB-EBB69F756E21}"/>
              </a:ext>
            </a:extLst>
          </p:cNvPr>
          <p:cNvSpPr>
            <a:spLocks noChangeArrowheads="1"/>
          </p:cNvSpPr>
          <p:nvPr/>
        </p:nvSpPr>
        <p:spPr bwMode="auto">
          <a:xfrm>
            <a:off x="3060576" y="3297073"/>
            <a:ext cx="3644935" cy="510269"/>
          </a:xfrm>
          <a:prstGeom prst="flowChartAlternateProcess">
            <a:avLst/>
          </a:prstGeom>
          <a:gradFill>
            <a:gsLst>
              <a:gs pos="94000">
                <a:schemeClr val="bg1"/>
              </a:gs>
              <a:gs pos="1000">
                <a:srgbClr val="FF0000"/>
              </a:gs>
            </a:gsLst>
            <a:lin ang="5400000" scaled="0"/>
          </a:gradFill>
          <a:ln w="12700">
            <a:solidFill>
              <a:schemeClr val="tx1"/>
            </a:solidFill>
          </a:ln>
        </p:spPr>
        <p:txBody>
          <a:bodyPr lIns="91440" tIns="45720" rIns="91440" bIns="45720" anchor="t"/>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a:r>
              <a:rPr lang="en-US" altLang="en-US" sz="2400" b="1">
                <a:latin typeface="Arial Black"/>
              </a:rPr>
              <a:t>DRAMA 9</a:t>
            </a:r>
            <a:endParaRPr lang="en-US" altLang="en-US" sz="2400" b="1">
              <a:latin typeface="Arial Black" pitchFamily="34" charset="0"/>
            </a:endParaRPr>
          </a:p>
        </p:txBody>
      </p:sp>
      <p:sp>
        <p:nvSpPr>
          <p:cNvPr id="188" name="Arrow: Down 187">
            <a:extLst>
              <a:ext uri="{FF2B5EF4-FFF2-40B4-BE49-F238E27FC236}">
                <a16:creationId xmlns:a16="http://schemas.microsoft.com/office/drawing/2014/main" id="{236923D6-5D48-60D2-A808-4F6224497EA1}"/>
              </a:ext>
            </a:extLst>
          </p:cNvPr>
          <p:cNvSpPr/>
          <p:nvPr/>
        </p:nvSpPr>
        <p:spPr>
          <a:xfrm>
            <a:off x="4639016" y="2837023"/>
            <a:ext cx="394650" cy="37231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Text&#10;&#10;Description automatically generated">
            <a:extLst>
              <a:ext uri="{FF2B5EF4-FFF2-40B4-BE49-F238E27FC236}">
                <a16:creationId xmlns:a16="http://schemas.microsoft.com/office/drawing/2014/main" id="{235FBA59-2C96-FA03-3FBD-2B351B32BD7F}"/>
              </a:ext>
            </a:extLst>
          </p:cNvPr>
          <p:cNvPicPr>
            <a:picLocks noChangeAspect="1"/>
          </p:cNvPicPr>
          <p:nvPr/>
        </p:nvPicPr>
        <p:blipFill>
          <a:blip r:embed="rId4"/>
          <a:stretch>
            <a:fillRect/>
          </a:stretch>
        </p:blipFill>
        <p:spPr>
          <a:xfrm>
            <a:off x="7096553" y="2317274"/>
            <a:ext cx="1362119" cy="2796814"/>
          </a:xfrm>
          <a:prstGeom prst="rect">
            <a:avLst/>
          </a:prstGeom>
        </p:spPr>
      </p:pic>
      <p:pic>
        <p:nvPicPr>
          <p:cNvPr id="5" name="Picture 6">
            <a:extLst>
              <a:ext uri="{FF2B5EF4-FFF2-40B4-BE49-F238E27FC236}">
                <a16:creationId xmlns:a16="http://schemas.microsoft.com/office/drawing/2014/main" id="{DAEDCBCD-8658-6DA0-971F-DFAE8E307A10}"/>
              </a:ext>
            </a:extLst>
          </p:cNvPr>
          <p:cNvPicPr>
            <a:picLocks noChangeAspect="1"/>
          </p:cNvPicPr>
          <p:nvPr/>
        </p:nvPicPr>
        <p:blipFill>
          <a:blip r:embed="rId5"/>
          <a:stretch>
            <a:fillRect/>
          </a:stretch>
        </p:blipFill>
        <p:spPr>
          <a:xfrm>
            <a:off x="3833332" y="3938323"/>
            <a:ext cx="2058145" cy="2749157"/>
          </a:xfrm>
          <a:prstGeom prst="rect">
            <a:avLst/>
          </a:prstGeom>
        </p:spPr>
      </p:pic>
    </p:spTree>
    <p:extLst>
      <p:ext uri="{BB962C8B-B14F-4D97-AF65-F5344CB8AC3E}">
        <p14:creationId xmlns:p14="http://schemas.microsoft.com/office/powerpoint/2010/main" val="3946453537"/>
      </p:ext>
    </p:extLst>
  </p:cSld>
  <p:clrMapOvr>
    <a:masterClrMapping/>
  </p:clrMapOvr>
  <p:transition>
    <p:random/>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AutoShape 2"/>
          <p:cNvSpPr>
            <a:spLocks noChangeArrowheads="1"/>
          </p:cNvSpPr>
          <p:nvPr/>
        </p:nvSpPr>
        <p:spPr bwMode="auto">
          <a:xfrm>
            <a:off x="2655775" y="455569"/>
            <a:ext cx="2881313" cy="695325"/>
          </a:xfrm>
          <a:prstGeom prst="flowChartAlternateProcess">
            <a:avLst/>
          </a:prstGeom>
          <a:gradFill>
            <a:gsLst>
              <a:gs pos="100000">
                <a:schemeClr val="bg1"/>
              </a:gs>
              <a:gs pos="7000">
                <a:srgbClr val="FF0000"/>
              </a:gs>
            </a:gsLst>
            <a:lin ang="5400000" scaled="0"/>
          </a:gradFill>
          <a:ln w="19050">
            <a:solidFill>
              <a:schemeClr val="tx1"/>
            </a:solidFill>
            <a:miter lim="800000"/>
            <a:headEnd/>
            <a:tailEnd/>
          </a:ln>
        </p:spPr>
        <p:txBody>
          <a:bodyPr/>
          <a:lstStyle/>
          <a:p>
            <a:pPr algn="ctr">
              <a:defRPr/>
            </a:pPr>
            <a:r>
              <a:rPr lang="en-US" sz="3600" b="1">
                <a:latin typeface="Arial Black" pitchFamily="34" charset="0"/>
              </a:rPr>
              <a:t>MUSIC</a:t>
            </a:r>
          </a:p>
        </p:txBody>
      </p:sp>
      <p:sp>
        <p:nvSpPr>
          <p:cNvPr id="28677" name="AutoShape 5"/>
          <p:cNvSpPr>
            <a:spLocks noChangeArrowheads="1"/>
          </p:cNvSpPr>
          <p:nvPr/>
        </p:nvSpPr>
        <p:spPr bwMode="auto">
          <a:xfrm>
            <a:off x="889632" y="1270987"/>
            <a:ext cx="1711126" cy="727428"/>
          </a:xfrm>
          <a:prstGeom prst="flowChartProcess">
            <a:avLst/>
          </a:prstGeom>
          <a:gradFill>
            <a:gsLst>
              <a:gs pos="100000">
                <a:schemeClr val="bg1"/>
              </a:gs>
              <a:gs pos="7000">
                <a:srgbClr val="FF0000"/>
              </a:gs>
            </a:gsLst>
            <a:lin ang="5400000" scaled="0"/>
          </a:gradFill>
          <a:ln w="19050">
            <a:solidFill>
              <a:schemeClr val="tx1"/>
            </a:solidFill>
            <a:miter lim="800000"/>
            <a:headEnd/>
            <a:tailEnd/>
          </a:ln>
        </p:spPr>
        <p:txBody>
          <a:bodyPr/>
          <a:lstStyle/>
          <a:p>
            <a:pPr algn="ctr">
              <a:defRPr/>
            </a:pPr>
            <a:r>
              <a:rPr lang="en-US" b="1">
                <a:latin typeface="Arial" pitchFamily="34" charset="0"/>
                <a:cs typeface="Arial" pitchFamily="34" charset="0"/>
              </a:rPr>
              <a:t>Grade 8 Concert Band</a:t>
            </a:r>
          </a:p>
        </p:txBody>
      </p:sp>
      <p:sp>
        <p:nvSpPr>
          <p:cNvPr id="28682" name="AutoShape 10"/>
          <p:cNvSpPr>
            <a:spLocks noChangeArrowheads="1"/>
          </p:cNvSpPr>
          <p:nvPr/>
        </p:nvSpPr>
        <p:spPr bwMode="auto">
          <a:xfrm>
            <a:off x="4863357" y="3648414"/>
            <a:ext cx="3708770" cy="1417369"/>
          </a:xfrm>
          <a:prstGeom prst="flowChartProcess">
            <a:avLst/>
          </a:prstGeom>
          <a:gradFill>
            <a:gsLst>
              <a:gs pos="100000">
                <a:schemeClr val="bg1"/>
              </a:gs>
              <a:gs pos="7000">
                <a:schemeClr val="accent1">
                  <a:lumMod val="40000"/>
                  <a:lumOff val="60000"/>
                </a:schemeClr>
              </a:gs>
            </a:gsLst>
            <a:lin ang="5400000" scaled="0"/>
          </a:gradFill>
          <a:ln w="19050">
            <a:solidFill>
              <a:schemeClr val="tx1"/>
            </a:solidFill>
            <a:miter lim="800000"/>
            <a:headEnd/>
            <a:tailEnd/>
          </a:ln>
        </p:spPr>
        <p:txBody>
          <a:bodyPr/>
          <a:lstStyle/>
          <a:p>
            <a:pPr algn="ctr">
              <a:defRPr/>
            </a:pPr>
            <a:r>
              <a:rPr lang="en-US" sz="2800" b="1">
                <a:latin typeface="Arial" pitchFamily="34" charset="0"/>
                <a:cs typeface="Arial" pitchFamily="34" charset="0"/>
              </a:rPr>
              <a:t>E</a:t>
            </a:r>
            <a:r>
              <a:rPr lang="en-US" b="1">
                <a:latin typeface="Arial" pitchFamily="34" charset="0"/>
                <a:cs typeface="Arial" pitchFamily="34" charset="0"/>
              </a:rPr>
              <a:t> BLOCK </a:t>
            </a:r>
          </a:p>
          <a:p>
            <a:pPr algn="ctr">
              <a:defRPr/>
            </a:pPr>
            <a:r>
              <a:rPr lang="en-US" b="1">
                <a:latin typeface="Arial" pitchFamily="34" charset="0"/>
                <a:cs typeface="Arial" pitchFamily="34" charset="0"/>
              </a:rPr>
              <a:t>Sr Jazz Band (10-12) </a:t>
            </a:r>
          </a:p>
          <a:p>
            <a:pPr algn="ctr">
              <a:defRPr/>
            </a:pPr>
            <a:r>
              <a:rPr lang="en-US" sz="1200" b="1">
                <a:latin typeface="Arial" pitchFamily="34" charset="0"/>
                <a:cs typeface="Arial" pitchFamily="34" charset="0"/>
              </a:rPr>
              <a:t>10’s-12’s who are not in regular band can take this class with director approval</a:t>
            </a:r>
          </a:p>
          <a:p>
            <a:pPr algn="ctr">
              <a:defRPr/>
            </a:pPr>
            <a:endParaRPr lang="en-US">
              <a:solidFill>
                <a:schemeClr val="bg1"/>
              </a:solidFill>
              <a:latin typeface="Arial" pitchFamily="34" charset="0"/>
              <a:cs typeface="Arial" pitchFamily="34" charset="0"/>
            </a:endParaRPr>
          </a:p>
        </p:txBody>
      </p:sp>
      <p:sp>
        <p:nvSpPr>
          <p:cNvPr id="17" name="AutoShape 10"/>
          <p:cNvSpPr>
            <a:spLocks noChangeArrowheads="1"/>
          </p:cNvSpPr>
          <p:nvPr/>
        </p:nvSpPr>
        <p:spPr bwMode="auto">
          <a:xfrm>
            <a:off x="504856" y="3642043"/>
            <a:ext cx="4067143" cy="1417370"/>
          </a:xfrm>
          <a:prstGeom prst="flowChartProcess">
            <a:avLst/>
          </a:prstGeom>
          <a:gradFill>
            <a:gsLst>
              <a:gs pos="100000">
                <a:schemeClr val="bg1"/>
              </a:gs>
              <a:gs pos="7000">
                <a:srgbClr val="FF0000"/>
              </a:gs>
            </a:gsLst>
            <a:lin ang="5400000" scaled="0"/>
          </a:gradFill>
          <a:ln w="19050">
            <a:solidFill>
              <a:schemeClr val="tx1"/>
            </a:solidFill>
            <a:miter lim="800000"/>
            <a:headEnd/>
            <a:tailEnd/>
          </a:ln>
        </p:spPr>
        <p:txBody>
          <a:bodyPr lIns="91440" tIns="45720" rIns="91440" bIns="45720" anchor="t"/>
          <a:lstStyle/>
          <a:p>
            <a:pPr algn="ctr">
              <a:defRPr/>
            </a:pPr>
            <a:r>
              <a:rPr lang="en-US" sz="2800" b="1">
                <a:latin typeface="Arial" pitchFamily="34" charset="0"/>
                <a:cs typeface="Arial" pitchFamily="34" charset="0"/>
              </a:rPr>
              <a:t>E</a:t>
            </a:r>
            <a:r>
              <a:rPr lang="en-US" b="1">
                <a:latin typeface="Arial" pitchFamily="34" charset="0"/>
                <a:cs typeface="Arial" pitchFamily="34" charset="0"/>
              </a:rPr>
              <a:t> BLOCK </a:t>
            </a:r>
          </a:p>
          <a:p>
            <a:pPr algn="ctr">
              <a:defRPr/>
            </a:pPr>
            <a:r>
              <a:rPr lang="en-US" b="1">
                <a:latin typeface="Arial" pitchFamily="34" charset="0"/>
                <a:cs typeface="Arial" pitchFamily="34" charset="0"/>
              </a:rPr>
              <a:t>Jr Jazz Band ( 8-9)</a:t>
            </a:r>
          </a:p>
          <a:p>
            <a:pPr algn="ctr">
              <a:defRPr/>
            </a:pPr>
            <a:r>
              <a:rPr lang="en-US" sz="1200" b="1">
                <a:latin typeface="Arial" pitchFamily="34" charset="0"/>
                <a:cs typeface="Arial" pitchFamily="34" charset="0"/>
              </a:rPr>
              <a:t>8’s &amp; 9’s who are not in regular band can take this class with director approval</a:t>
            </a:r>
          </a:p>
          <a:p>
            <a:pPr algn="ctr">
              <a:defRPr/>
            </a:pPr>
            <a:endParaRPr lang="en-US">
              <a:solidFill>
                <a:schemeClr val="bg1"/>
              </a:solidFill>
              <a:latin typeface="Arial" pitchFamily="34" charset="0"/>
              <a:cs typeface="Arial" pitchFamily="34" charset="0"/>
            </a:endParaRPr>
          </a:p>
        </p:txBody>
      </p:sp>
      <p:sp>
        <p:nvSpPr>
          <p:cNvPr id="18" name="Down Arrow 17"/>
          <p:cNvSpPr/>
          <p:nvPr/>
        </p:nvSpPr>
        <p:spPr>
          <a:xfrm rot="16200000">
            <a:off x="2680544" y="1527353"/>
            <a:ext cx="319881" cy="218219"/>
          </a:xfrm>
          <a:prstGeom prst="downArrow">
            <a:avLst>
              <a:gd name="adj1" fmla="val 50000"/>
              <a:gd name="adj2" fmla="val 50000"/>
            </a:avLst>
          </a:prstGeom>
          <a:solidFill>
            <a:schemeClr val="tx1"/>
          </a:solidFill>
          <a:ln>
            <a:solidFill>
              <a:schemeClr val="accent3">
                <a:lumMod val="60000"/>
                <a:lumOff val="40000"/>
              </a:schemeClr>
            </a:solidFill>
          </a:ln>
        </p:spPr>
        <p:style>
          <a:lnRef idx="1">
            <a:schemeClr val="accent2"/>
          </a:lnRef>
          <a:fillRef idx="2">
            <a:schemeClr val="accent2"/>
          </a:fillRef>
          <a:effectRef idx="1">
            <a:schemeClr val="accent2"/>
          </a:effectRef>
          <a:fontRef idx="minor">
            <a:schemeClr val="dk1"/>
          </a:fontRef>
        </p:style>
        <p:txBody>
          <a:bodyPr anchor="ctr"/>
          <a:lstStyle/>
          <a:p>
            <a:pPr algn="ctr">
              <a:defRPr/>
            </a:pPr>
            <a:endParaRPr lang="en-US"/>
          </a:p>
        </p:txBody>
      </p:sp>
      <p:sp>
        <p:nvSpPr>
          <p:cNvPr id="19" name="AutoShape 5"/>
          <p:cNvSpPr>
            <a:spLocks noChangeArrowheads="1"/>
          </p:cNvSpPr>
          <p:nvPr/>
        </p:nvSpPr>
        <p:spPr bwMode="auto">
          <a:xfrm>
            <a:off x="3206797" y="1272749"/>
            <a:ext cx="1711126" cy="727428"/>
          </a:xfrm>
          <a:prstGeom prst="flowChartProcess">
            <a:avLst/>
          </a:prstGeom>
          <a:gradFill>
            <a:gsLst>
              <a:gs pos="100000">
                <a:schemeClr val="bg1"/>
              </a:gs>
              <a:gs pos="7000">
                <a:srgbClr val="FF0000"/>
              </a:gs>
            </a:gsLst>
            <a:lin ang="5400000" scaled="0"/>
          </a:gradFill>
          <a:ln w="19050">
            <a:solidFill>
              <a:schemeClr val="tx1"/>
            </a:solidFill>
            <a:miter lim="800000"/>
            <a:headEnd/>
            <a:tailEnd/>
          </a:ln>
        </p:spPr>
        <p:txBody>
          <a:bodyPr/>
          <a:lstStyle/>
          <a:p>
            <a:pPr algn="ctr">
              <a:defRPr/>
            </a:pPr>
            <a:r>
              <a:rPr lang="en-US" b="1">
                <a:latin typeface="Arial" pitchFamily="34" charset="0"/>
                <a:cs typeface="Arial" pitchFamily="34" charset="0"/>
              </a:rPr>
              <a:t>Grade 9 Concert Band</a:t>
            </a:r>
          </a:p>
        </p:txBody>
      </p:sp>
      <p:sp>
        <p:nvSpPr>
          <p:cNvPr id="20" name="AutoShape 5"/>
          <p:cNvSpPr>
            <a:spLocks noChangeArrowheads="1"/>
          </p:cNvSpPr>
          <p:nvPr/>
        </p:nvSpPr>
        <p:spPr bwMode="auto">
          <a:xfrm>
            <a:off x="5795723" y="1275162"/>
            <a:ext cx="1711126" cy="727428"/>
          </a:xfrm>
          <a:prstGeom prst="flowChartProcess">
            <a:avLst/>
          </a:prstGeom>
          <a:gradFill>
            <a:gsLst>
              <a:gs pos="100000">
                <a:schemeClr val="bg1"/>
              </a:gs>
              <a:gs pos="7000">
                <a:srgbClr val="FF0000"/>
              </a:gs>
            </a:gsLst>
            <a:lin ang="5400000" scaled="0"/>
          </a:gradFill>
          <a:ln w="19050">
            <a:solidFill>
              <a:schemeClr val="tx1"/>
            </a:solidFill>
            <a:miter lim="800000"/>
            <a:headEnd/>
            <a:tailEnd/>
          </a:ln>
        </p:spPr>
        <p:txBody>
          <a:bodyPr/>
          <a:lstStyle/>
          <a:p>
            <a:pPr algn="ctr">
              <a:defRPr/>
            </a:pPr>
            <a:r>
              <a:rPr lang="en-US" b="1">
                <a:latin typeface="Arial" pitchFamily="34" charset="0"/>
                <a:cs typeface="Arial" pitchFamily="34" charset="0"/>
              </a:rPr>
              <a:t>Grade 10 Concert Band</a:t>
            </a:r>
          </a:p>
        </p:txBody>
      </p:sp>
      <p:sp>
        <p:nvSpPr>
          <p:cNvPr id="21" name="Down Arrow 20"/>
          <p:cNvSpPr/>
          <p:nvPr/>
        </p:nvSpPr>
        <p:spPr>
          <a:xfrm rot="16200000">
            <a:off x="5109403" y="1518853"/>
            <a:ext cx="319881" cy="218219"/>
          </a:xfrm>
          <a:prstGeom prst="downArrow">
            <a:avLst>
              <a:gd name="adj1" fmla="val 50000"/>
              <a:gd name="adj2" fmla="val 50000"/>
            </a:avLst>
          </a:prstGeom>
          <a:solidFill>
            <a:schemeClr val="tx1"/>
          </a:solidFill>
          <a:ln>
            <a:solidFill>
              <a:schemeClr val="accent3">
                <a:lumMod val="60000"/>
                <a:lumOff val="40000"/>
              </a:schemeClr>
            </a:solidFill>
          </a:ln>
        </p:spPr>
        <p:style>
          <a:lnRef idx="1">
            <a:schemeClr val="accent2"/>
          </a:lnRef>
          <a:fillRef idx="2">
            <a:schemeClr val="accent2"/>
          </a:fillRef>
          <a:effectRef idx="1">
            <a:schemeClr val="accent2"/>
          </a:effectRef>
          <a:fontRef idx="minor">
            <a:schemeClr val="dk1"/>
          </a:fontRef>
        </p:style>
        <p:txBody>
          <a:bodyPr anchor="ctr"/>
          <a:lstStyle/>
          <a:p>
            <a:pPr algn="ctr">
              <a:defRPr/>
            </a:pPr>
            <a:endParaRPr lang="en-US"/>
          </a:p>
        </p:txBody>
      </p:sp>
      <p:pic>
        <p:nvPicPr>
          <p:cNvPr id="2" name="Picture 2">
            <a:extLst>
              <a:ext uri="{FF2B5EF4-FFF2-40B4-BE49-F238E27FC236}">
                <a16:creationId xmlns:a16="http://schemas.microsoft.com/office/drawing/2014/main" id="{1C18E9D5-9FDF-9F41-7736-BF343FD83346}"/>
              </a:ext>
            </a:extLst>
          </p:cNvPr>
          <p:cNvPicPr>
            <a:picLocks noChangeAspect="1"/>
          </p:cNvPicPr>
          <p:nvPr/>
        </p:nvPicPr>
        <p:blipFill>
          <a:blip r:embed="rId3"/>
          <a:stretch>
            <a:fillRect/>
          </a:stretch>
        </p:blipFill>
        <p:spPr>
          <a:xfrm>
            <a:off x="504856" y="5119510"/>
            <a:ext cx="2743200" cy="1262310"/>
          </a:xfrm>
          <a:prstGeom prst="rect">
            <a:avLst/>
          </a:prstGeom>
        </p:spPr>
      </p:pic>
      <p:pic>
        <p:nvPicPr>
          <p:cNvPr id="3" name="Picture 3">
            <a:extLst>
              <a:ext uri="{FF2B5EF4-FFF2-40B4-BE49-F238E27FC236}">
                <a16:creationId xmlns:a16="http://schemas.microsoft.com/office/drawing/2014/main" id="{E4D91101-6A4D-34D6-6CBF-E6228BBCA8A1}"/>
              </a:ext>
            </a:extLst>
          </p:cNvPr>
          <p:cNvPicPr>
            <a:picLocks noChangeAspect="1"/>
          </p:cNvPicPr>
          <p:nvPr/>
        </p:nvPicPr>
        <p:blipFill>
          <a:blip r:embed="rId4"/>
          <a:stretch>
            <a:fillRect/>
          </a:stretch>
        </p:blipFill>
        <p:spPr>
          <a:xfrm>
            <a:off x="5828927" y="5115335"/>
            <a:ext cx="2743200" cy="1266485"/>
          </a:xfrm>
          <a:prstGeom prst="rect">
            <a:avLst/>
          </a:prstGeom>
        </p:spPr>
      </p:pic>
      <p:pic>
        <p:nvPicPr>
          <p:cNvPr id="4" name="Picture 4" descr="A group of people playing instruments&#10;&#10;Description automatically generated">
            <a:extLst>
              <a:ext uri="{FF2B5EF4-FFF2-40B4-BE49-F238E27FC236}">
                <a16:creationId xmlns:a16="http://schemas.microsoft.com/office/drawing/2014/main" id="{9A487547-2278-5E6F-A4C4-9C1B24699A6F}"/>
              </a:ext>
            </a:extLst>
          </p:cNvPr>
          <p:cNvPicPr>
            <a:picLocks noChangeAspect="1"/>
          </p:cNvPicPr>
          <p:nvPr/>
        </p:nvPicPr>
        <p:blipFill>
          <a:blip r:embed="rId5"/>
          <a:stretch>
            <a:fillRect/>
          </a:stretch>
        </p:blipFill>
        <p:spPr>
          <a:xfrm>
            <a:off x="3423787" y="5116609"/>
            <a:ext cx="2229409" cy="1265211"/>
          </a:xfrm>
          <a:prstGeom prst="rect">
            <a:avLst/>
          </a:prstGeom>
        </p:spPr>
      </p:pic>
      <p:sp>
        <p:nvSpPr>
          <p:cNvPr id="7" name="AutoShape 5">
            <a:extLst>
              <a:ext uri="{FF2B5EF4-FFF2-40B4-BE49-F238E27FC236}">
                <a16:creationId xmlns:a16="http://schemas.microsoft.com/office/drawing/2014/main" id="{D8D892C3-D0F2-DEC6-9DEF-2D3B866755B2}"/>
              </a:ext>
            </a:extLst>
          </p:cNvPr>
          <p:cNvSpPr>
            <a:spLocks noChangeArrowheads="1"/>
          </p:cNvSpPr>
          <p:nvPr/>
        </p:nvSpPr>
        <p:spPr bwMode="auto">
          <a:xfrm>
            <a:off x="3191032" y="2066276"/>
            <a:ext cx="1711126" cy="727428"/>
          </a:xfrm>
          <a:prstGeom prst="flowChartProcess">
            <a:avLst/>
          </a:prstGeom>
          <a:gradFill>
            <a:gsLst>
              <a:gs pos="100000">
                <a:schemeClr val="bg1"/>
              </a:gs>
              <a:gs pos="7000">
                <a:srgbClr val="FF0000"/>
              </a:gs>
            </a:gsLst>
            <a:lin ang="5400000" scaled="0"/>
          </a:gradFill>
          <a:ln w="19050">
            <a:solidFill>
              <a:schemeClr val="tx1"/>
            </a:solidFill>
            <a:miter lim="800000"/>
            <a:headEnd/>
            <a:tailEnd/>
          </a:ln>
        </p:spPr>
        <p:txBody>
          <a:bodyPr/>
          <a:lstStyle/>
          <a:p>
            <a:pPr algn="ctr">
              <a:defRPr/>
            </a:pPr>
            <a:r>
              <a:rPr lang="en-US" b="1">
                <a:latin typeface="Arial" pitchFamily="34" charset="0"/>
                <a:cs typeface="Arial" pitchFamily="34" charset="0"/>
              </a:rPr>
              <a:t>Grade 9 Guitar</a:t>
            </a:r>
          </a:p>
        </p:txBody>
      </p:sp>
      <p:sp>
        <p:nvSpPr>
          <p:cNvPr id="8" name="AutoShape 5">
            <a:extLst>
              <a:ext uri="{FF2B5EF4-FFF2-40B4-BE49-F238E27FC236}">
                <a16:creationId xmlns:a16="http://schemas.microsoft.com/office/drawing/2014/main" id="{FFC7775D-6ADA-7E36-4D04-D1B5F289E0E2}"/>
              </a:ext>
            </a:extLst>
          </p:cNvPr>
          <p:cNvSpPr>
            <a:spLocks noChangeArrowheads="1"/>
          </p:cNvSpPr>
          <p:nvPr/>
        </p:nvSpPr>
        <p:spPr bwMode="auto">
          <a:xfrm>
            <a:off x="5779958" y="2068689"/>
            <a:ext cx="1711126" cy="727428"/>
          </a:xfrm>
          <a:prstGeom prst="flowChartProcess">
            <a:avLst/>
          </a:prstGeom>
          <a:gradFill>
            <a:gsLst>
              <a:gs pos="100000">
                <a:schemeClr val="bg1"/>
              </a:gs>
              <a:gs pos="7000">
                <a:srgbClr val="FF0000"/>
              </a:gs>
            </a:gsLst>
            <a:lin ang="5400000" scaled="0"/>
          </a:gradFill>
          <a:ln w="19050">
            <a:solidFill>
              <a:schemeClr val="tx1"/>
            </a:solidFill>
            <a:miter lim="800000"/>
            <a:headEnd/>
            <a:tailEnd/>
          </a:ln>
        </p:spPr>
        <p:txBody>
          <a:bodyPr/>
          <a:lstStyle/>
          <a:p>
            <a:pPr algn="ctr">
              <a:defRPr/>
            </a:pPr>
            <a:r>
              <a:rPr lang="en-US" b="1">
                <a:latin typeface="Arial" pitchFamily="34" charset="0"/>
                <a:cs typeface="Arial" pitchFamily="34" charset="0"/>
              </a:rPr>
              <a:t>Grade 10 Guitar</a:t>
            </a:r>
          </a:p>
        </p:txBody>
      </p:sp>
      <p:sp>
        <p:nvSpPr>
          <p:cNvPr id="9" name="Down Arrow 8">
            <a:extLst>
              <a:ext uri="{FF2B5EF4-FFF2-40B4-BE49-F238E27FC236}">
                <a16:creationId xmlns:a16="http://schemas.microsoft.com/office/drawing/2014/main" id="{AD3A851D-47BF-9DD0-B5C4-682D2E275D16}"/>
              </a:ext>
            </a:extLst>
          </p:cNvPr>
          <p:cNvSpPr/>
          <p:nvPr/>
        </p:nvSpPr>
        <p:spPr>
          <a:xfrm rot="16200000">
            <a:off x="5093638" y="2312380"/>
            <a:ext cx="319881" cy="218219"/>
          </a:xfrm>
          <a:prstGeom prst="downArrow">
            <a:avLst>
              <a:gd name="adj1" fmla="val 50000"/>
              <a:gd name="adj2" fmla="val 50000"/>
            </a:avLst>
          </a:prstGeom>
          <a:solidFill>
            <a:schemeClr val="tx1"/>
          </a:solidFill>
          <a:ln>
            <a:solidFill>
              <a:schemeClr val="accent3">
                <a:lumMod val="60000"/>
                <a:lumOff val="40000"/>
              </a:schemeClr>
            </a:solidFill>
          </a:ln>
        </p:spPr>
        <p:style>
          <a:lnRef idx="1">
            <a:schemeClr val="accent2"/>
          </a:lnRef>
          <a:fillRef idx="2">
            <a:schemeClr val="accent2"/>
          </a:fillRef>
          <a:effectRef idx="1">
            <a:schemeClr val="accent2"/>
          </a:effectRef>
          <a:fontRef idx="minor">
            <a:schemeClr val="dk1"/>
          </a:fontRef>
        </p:style>
        <p:txBody>
          <a:bodyPr anchor="ctr"/>
          <a:lstStyle/>
          <a:p>
            <a:pPr algn="ctr">
              <a:defRPr/>
            </a:pPr>
            <a:endParaRPr lang="en-US"/>
          </a:p>
        </p:txBody>
      </p:sp>
      <p:sp>
        <p:nvSpPr>
          <p:cNvPr id="5" name="AutoShape 5">
            <a:extLst>
              <a:ext uri="{FF2B5EF4-FFF2-40B4-BE49-F238E27FC236}">
                <a16:creationId xmlns:a16="http://schemas.microsoft.com/office/drawing/2014/main" id="{F51D3797-8DB4-AA4A-492D-CA856D11192F}"/>
              </a:ext>
            </a:extLst>
          </p:cNvPr>
          <p:cNvSpPr>
            <a:spLocks noChangeArrowheads="1"/>
          </p:cNvSpPr>
          <p:nvPr/>
        </p:nvSpPr>
        <p:spPr bwMode="auto">
          <a:xfrm>
            <a:off x="3197697" y="2859378"/>
            <a:ext cx="1711126" cy="727428"/>
          </a:xfrm>
          <a:prstGeom prst="flowChartProcess">
            <a:avLst/>
          </a:prstGeom>
          <a:gradFill>
            <a:gsLst>
              <a:gs pos="100000">
                <a:schemeClr val="bg1"/>
              </a:gs>
              <a:gs pos="7000">
                <a:srgbClr val="FF0000"/>
              </a:gs>
            </a:gsLst>
            <a:lin ang="5400000" scaled="0"/>
          </a:gradFill>
          <a:ln w="19050">
            <a:solidFill>
              <a:schemeClr val="tx1"/>
            </a:solidFill>
            <a:miter lim="800000"/>
            <a:headEnd/>
            <a:tailEnd/>
          </a:ln>
        </p:spPr>
        <p:txBody>
          <a:bodyPr lIns="91440" tIns="45720" rIns="91440" bIns="45720" anchor="t"/>
          <a:lstStyle/>
          <a:p>
            <a:pPr algn="ctr">
              <a:defRPr/>
            </a:pPr>
            <a:r>
              <a:rPr lang="en-US" b="1">
                <a:latin typeface="Arial"/>
                <a:cs typeface="Arial"/>
              </a:rPr>
              <a:t> Grade 9 Choir</a:t>
            </a:r>
            <a:endParaRPr lang="en-US" b="1">
              <a:latin typeface="Arial" pitchFamily="34" charset="0"/>
              <a:cs typeface="Arial" pitchFamily="34" charset="0"/>
            </a:endParaRPr>
          </a:p>
        </p:txBody>
      </p:sp>
      <p:sp>
        <p:nvSpPr>
          <p:cNvPr id="6" name="AutoShape 5">
            <a:extLst>
              <a:ext uri="{FF2B5EF4-FFF2-40B4-BE49-F238E27FC236}">
                <a16:creationId xmlns:a16="http://schemas.microsoft.com/office/drawing/2014/main" id="{FD7D2039-CCEF-DA8E-0713-93A847D8558E}"/>
              </a:ext>
            </a:extLst>
          </p:cNvPr>
          <p:cNvSpPr>
            <a:spLocks noChangeArrowheads="1"/>
          </p:cNvSpPr>
          <p:nvPr/>
        </p:nvSpPr>
        <p:spPr bwMode="auto">
          <a:xfrm>
            <a:off x="5786623" y="2861791"/>
            <a:ext cx="1711126" cy="727428"/>
          </a:xfrm>
          <a:prstGeom prst="flowChartProcess">
            <a:avLst/>
          </a:prstGeom>
          <a:gradFill>
            <a:gsLst>
              <a:gs pos="100000">
                <a:schemeClr val="bg1"/>
              </a:gs>
              <a:gs pos="7000">
                <a:srgbClr val="FF0000"/>
              </a:gs>
            </a:gsLst>
            <a:lin ang="5400000" scaled="0"/>
          </a:gradFill>
          <a:ln w="19050">
            <a:solidFill>
              <a:schemeClr val="tx1"/>
            </a:solidFill>
            <a:miter lim="800000"/>
            <a:headEnd/>
            <a:tailEnd/>
          </a:ln>
        </p:spPr>
        <p:txBody>
          <a:bodyPr lIns="91440" tIns="45720" rIns="91440" bIns="45720" anchor="t"/>
          <a:lstStyle/>
          <a:p>
            <a:pPr algn="ctr">
              <a:defRPr/>
            </a:pPr>
            <a:r>
              <a:rPr lang="en-US" b="1">
                <a:latin typeface="Arial"/>
                <a:cs typeface="Arial"/>
              </a:rPr>
              <a:t>Grade 10 Choir</a:t>
            </a:r>
          </a:p>
        </p:txBody>
      </p:sp>
      <p:sp>
        <p:nvSpPr>
          <p:cNvPr id="10" name="Down Arrow 8">
            <a:extLst>
              <a:ext uri="{FF2B5EF4-FFF2-40B4-BE49-F238E27FC236}">
                <a16:creationId xmlns:a16="http://schemas.microsoft.com/office/drawing/2014/main" id="{88E0D750-3CEE-1057-E243-21CF03668BBD}"/>
              </a:ext>
            </a:extLst>
          </p:cNvPr>
          <p:cNvSpPr/>
          <p:nvPr/>
        </p:nvSpPr>
        <p:spPr>
          <a:xfrm rot="16200000">
            <a:off x="5100303" y="3105482"/>
            <a:ext cx="319881" cy="218219"/>
          </a:xfrm>
          <a:prstGeom prst="downArrow">
            <a:avLst>
              <a:gd name="adj1" fmla="val 50000"/>
              <a:gd name="adj2" fmla="val 50000"/>
            </a:avLst>
          </a:prstGeom>
          <a:solidFill>
            <a:schemeClr val="tx1"/>
          </a:solidFill>
          <a:ln>
            <a:solidFill>
              <a:schemeClr val="accent3">
                <a:lumMod val="60000"/>
                <a:lumOff val="40000"/>
              </a:schemeClr>
            </a:solidFill>
          </a:ln>
        </p:spPr>
        <p:style>
          <a:lnRef idx="1">
            <a:schemeClr val="accent2"/>
          </a:lnRef>
          <a:fillRef idx="2">
            <a:schemeClr val="accent2"/>
          </a:fillRef>
          <a:effectRef idx="1">
            <a:schemeClr val="accent2"/>
          </a:effectRef>
          <a:fontRef idx="minor">
            <a:schemeClr val="dk1"/>
          </a:fontRef>
        </p:style>
        <p:txBody>
          <a:bodyPr anchor="ctr"/>
          <a:lstStyle/>
          <a:p>
            <a:pPr algn="ctr">
              <a:defRPr/>
            </a:pPr>
            <a:endParaRPr lang="en-US"/>
          </a:p>
        </p:txBody>
      </p:sp>
    </p:spTree>
    <p:extLst>
      <p:ext uri="{BB962C8B-B14F-4D97-AF65-F5344CB8AC3E}">
        <p14:creationId xmlns:p14="http://schemas.microsoft.com/office/powerpoint/2010/main" val="3196722468"/>
      </p:ext>
    </p:extLst>
  </p:cSld>
  <p:clrMapOvr>
    <a:masterClrMapping/>
  </p:clrMapOvr>
  <p:transition>
    <p:random/>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AE94A3-9AAE-099C-9F9C-85ED64C7E2B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0643C79-0834-36F9-1057-8EC9752CF08C}"/>
              </a:ext>
            </a:extLst>
          </p:cNvPr>
          <p:cNvSpPr>
            <a:spLocks noGrp="1"/>
          </p:cNvSpPr>
          <p:nvPr>
            <p:ph type="title"/>
          </p:nvPr>
        </p:nvSpPr>
        <p:spPr>
          <a:xfrm>
            <a:off x="628650" y="365126"/>
            <a:ext cx="7886700" cy="837231"/>
          </a:xfrm>
        </p:spPr>
        <p:txBody>
          <a:bodyPr/>
          <a:lstStyle/>
          <a:p>
            <a:pPr algn="ctr"/>
            <a:r>
              <a:rPr lang="en-US" sz="3600" b="1">
                <a:ln w="0"/>
                <a:solidFill>
                  <a:schemeClr val="accent1"/>
                </a:solidFill>
                <a:effectLst>
                  <a:outerShdw blurRad="38100" dist="25400" dir="5400000" algn="ctr" rotWithShape="0">
                    <a:srgbClr val="6E747A">
                      <a:alpha val="43000"/>
                    </a:srgbClr>
                  </a:outerShdw>
                </a:effectLst>
                <a:latin typeface="+mn-lt"/>
              </a:rPr>
              <a:t>MODERN LANGUAGE</a:t>
            </a:r>
          </a:p>
        </p:txBody>
      </p:sp>
      <p:sp>
        <p:nvSpPr>
          <p:cNvPr id="10" name="TextBox 9">
            <a:extLst>
              <a:ext uri="{FF2B5EF4-FFF2-40B4-BE49-F238E27FC236}">
                <a16:creationId xmlns:a16="http://schemas.microsoft.com/office/drawing/2014/main" id="{61CD97F6-C247-614D-8C7C-445EC0FDB740}"/>
              </a:ext>
            </a:extLst>
          </p:cNvPr>
          <p:cNvSpPr txBox="1"/>
          <p:nvPr/>
        </p:nvSpPr>
        <p:spPr>
          <a:xfrm>
            <a:off x="1490994" y="5041111"/>
            <a:ext cx="6727563" cy="646331"/>
          </a:xfrm>
          <a:prstGeom prst="rect">
            <a:avLst/>
          </a:prstGeom>
          <a:noFill/>
          <a:ln w="66675">
            <a:solidFill>
              <a:schemeClr val="accent1"/>
            </a:solidFill>
          </a:ln>
        </p:spPr>
        <p:txBody>
          <a:bodyPr wrap="square" rtlCol="0">
            <a:spAutoFit/>
          </a:bodyPr>
          <a:lstStyle/>
          <a:p>
            <a:r>
              <a:rPr lang="en-US"/>
              <a:t>ELECTIVES COME IN THREE CATEGORIES: ADST 9, ART INQUIRY, MODERN LANGUAGES</a:t>
            </a:r>
          </a:p>
        </p:txBody>
      </p:sp>
      <p:pic>
        <p:nvPicPr>
          <p:cNvPr id="3" name="Picture 2">
            <a:extLst>
              <a:ext uri="{FF2B5EF4-FFF2-40B4-BE49-F238E27FC236}">
                <a16:creationId xmlns:a16="http://schemas.microsoft.com/office/drawing/2014/main" id="{BB98CFC1-6DF8-5B83-BCF8-2D003C4544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4307" y="1485329"/>
            <a:ext cx="8859693" cy="2491302"/>
          </a:xfrm>
          <a:prstGeom prst="rect">
            <a:avLst/>
          </a:prstGeom>
        </p:spPr>
      </p:pic>
      <p:cxnSp>
        <p:nvCxnSpPr>
          <p:cNvPr id="14" name="Straight Arrow Connector 13">
            <a:extLst>
              <a:ext uri="{FF2B5EF4-FFF2-40B4-BE49-F238E27FC236}">
                <a16:creationId xmlns:a16="http://schemas.microsoft.com/office/drawing/2014/main" id="{65B4B6B9-38E5-FB4C-1A96-3380CDB90316}"/>
              </a:ext>
            </a:extLst>
          </p:cNvPr>
          <p:cNvCxnSpPr>
            <a:cxnSpLocks/>
            <a:stCxn id="10" idx="0"/>
          </p:cNvCxnSpPr>
          <p:nvPr/>
        </p:nvCxnSpPr>
        <p:spPr>
          <a:xfrm flipH="1" flipV="1">
            <a:off x="2319130" y="2875722"/>
            <a:ext cx="2535646" cy="2165389"/>
          </a:xfrm>
          <a:prstGeom prst="straightConnector1">
            <a:avLst/>
          </a:prstGeom>
          <a:ln w="698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1821661"/>
      </p:ext>
    </p:extLst>
  </p:cSld>
  <p:clrMapOvr>
    <a:masterClrMapping/>
  </p:clrMapOvr>
  <p:transition>
    <p:random/>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0D3B3E-D204-8292-BE11-03F9E68B89EB}"/>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81AECD74-40FA-8B2C-40AA-6AF5CD3A1E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3340" y="1047378"/>
            <a:ext cx="7905218" cy="3766360"/>
          </a:xfrm>
          <a:prstGeom prst="rect">
            <a:avLst/>
          </a:prstGeom>
        </p:spPr>
      </p:pic>
      <p:pic>
        <p:nvPicPr>
          <p:cNvPr id="7" name="Picture 6">
            <a:extLst>
              <a:ext uri="{FF2B5EF4-FFF2-40B4-BE49-F238E27FC236}">
                <a16:creationId xmlns:a16="http://schemas.microsoft.com/office/drawing/2014/main" id="{8B01A7C1-A64E-4D2D-6BA1-E11F8181F3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3340" y="991991"/>
            <a:ext cx="7905218" cy="3766360"/>
          </a:xfrm>
          <a:prstGeom prst="rect">
            <a:avLst/>
          </a:prstGeom>
        </p:spPr>
      </p:pic>
      <p:sp>
        <p:nvSpPr>
          <p:cNvPr id="2" name="Title 1">
            <a:extLst>
              <a:ext uri="{FF2B5EF4-FFF2-40B4-BE49-F238E27FC236}">
                <a16:creationId xmlns:a16="http://schemas.microsoft.com/office/drawing/2014/main" id="{EFAE6A46-34E1-C90A-54DC-9470B1BDE76C}"/>
              </a:ext>
            </a:extLst>
          </p:cNvPr>
          <p:cNvSpPr>
            <a:spLocks noGrp="1"/>
          </p:cNvSpPr>
          <p:nvPr>
            <p:ph type="title"/>
          </p:nvPr>
        </p:nvSpPr>
        <p:spPr>
          <a:xfrm>
            <a:off x="628650" y="365126"/>
            <a:ext cx="7886700" cy="837231"/>
          </a:xfrm>
        </p:spPr>
        <p:txBody>
          <a:bodyPr/>
          <a:lstStyle/>
          <a:p>
            <a:pPr algn="ctr"/>
            <a:r>
              <a:rPr lang="en-US" sz="3600" b="1">
                <a:ln w="0"/>
                <a:solidFill>
                  <a:schemeClr val="accent1"/>
                </a:solidFill>
                <a:effectLst>
                  <a:outerShdw blurRad="38100" dist="25400" dir="5400000" algn="ctr" rotWithShape="0">
                    <a:srgbClr val="6E747A">
                      <a:alpha val="43000"/>
                    </a:srgbClr>
                  </a:outerShdw>
                </a:effectLst>
                <a:latin typeface="+mn-lt"/>
              </a:rPr>
              <a:t>FRENCH IMMERSION</a:t>
            </a:r>
          </a:p>
        </p:txBody>
      </p:sp>
      <p:sp>
        <p:nvSpPr>
          <p:cNvPr id="9" name="TextBox 8">
            <a:extLst>
              <a:ext uri="{FF2B5EF4-FFF2-40B4-BE49-F238E27FC236}">
                <a16:creationId xmlns:a16="http://schemas.microsoft.com/office/drawing/2014/main" id="{DAFCFB5E-43D8-2A7C-F916-A0DBE2819915}"/>
              </a:ext>
            </a:extLst>
          </p:cNvPr>
          <p:cNvSpPr txBox="1"/>
          <p:nvPr/>
        </p:nvSpPr>
        <p:spPr>
          <a:xfrm>
            <a:off x="1408706" y="4983118"/>
            <a:ext cx="1967405" cy="646331"/>
          </a:xfrm>
          <a:prstGeom prst="rect">
            <a:avLst/>
          </a:prstGeom>
          <a:noFill/>
          <a:ln w="57150">
            <a:solidFill>
              <a:schemeClr val="accent1"/>
            </a:solidFill>
          </a:ln>
        </p:spPr>
        <p:txBody>
          <a:bodyPr wrap="square" rtlCol="0">
            <a:spAutoFit/>
          </a:bodyPr>
          <a:lstStyle/>
          <a:p>
            <a:r>
              <a:rPr lang="en-US"/>
              <a:t>SAME SETUP AS </a:t>
            </a:r>
          </a:p>
          <a:p>
            <a:r>
              <a:rPr lang="en-US"/>
              <a:t>ENGLISH STREAM</a:t>
            </a:r>
          </a:p>
        </p:txBody>
      </p:sp>
      <p:sp>
        <p:nvSpPr>
          <p:cNvPr id="10" name="TextBox 9">
            <a:extLst>
              <a:ext uri="{FF2B5EF4-FFF2-40B4-BE49-F238E27FC236}">
                <a16:creationId xmlns:a16="http://schemas.microsoft.com/office/drawing/2014/main" id="{83B469EA-7516-2CAC-B637-D0FA249D0B69}"/>
              </a:ext>
            </a:extLst>
          </p:cNvPr>
          <p:cNvSpPr txBox="1"/>
          <p:nvPr/>
        </p:nvSpPr>
        <p:spPr>
          <a:xfrm>
            <a:off x="4697901" y="5014917"/>
            <a:ext cx="2774954" cy="646331"/>
          </a:xfrm>
          <a:prstGeom prst="rect">
            <a:avLst/>
          </a:prstGeom>
          <a:noFill/>
          <a:ln w="66675">
            <a:solidFill>
              <a:schemeClr val="accent1"/>
            </a:solidFill>
          </a:ln>
        </p:spPr>
        <p:txBody>
          <a:bodyPr wrap="square" rtlCol="0">
            <a:spAutoFit/>
          </a:bodyPr>
          <a:lstStyle/>
          <a:p>
            <a:r>
              <a:rPr lang="en-US"/>
              <a:t>SPANISH CAN REPLACE AN ART OR DESIGN ELECTIVE</a:t>
            </a:r>
          </a:p>
        </p:txBody>
      </p:sp>
      <p:cxnSp>
        <p:nvCxnSpPr>
          <p:cNvPr id="11" name="Straight Arrow Connector 10">
            <a:extLst>
              <a:ext uri="{FF2B5EF4-FFF2-40B4-BE49-F238E27FC236}">
                <a16:creationId xmlns:a16="http://schemas.microsoft.com/office/drawing/2014/main" id="{3B9EF230-640B-A483-FD4D-1749F979822A}"/>
              </a:ext>
            </a:extLst>
          </p:cNvPr>
          <p:cNvCxnSpPr>
            <a:cxnSpLocks/>
          </p:cNvCxnSpPr>
          <p:nvPr/>
        </p:nvCxnSpPr>
        <p:spPr>
          <a:xfrm flipH="1" flipV="1">
            <a:off x="2028497" y="2729998"/>
            <a:ext cx="363912" cy="2257768"/>
          </a:xfrm>
          <a:prstGeom prst="straightConnector1">
            <a:avLst/>
          </a:prstGeom>
          <a:ln w="69850">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10AB3826-D16D-0304-B521-4D6B0E3A8769}"/>
              </a:ext>
            </a:extLst>
          </p:cNvPr>
          <p:cNvCxnSpPr>
            <a:cxnSpLocks/>
          </p:cNvCxnSpPr>
          <p:nvPr/>
        </p:nvCxnSpPr>
        <p:spPr>
          <a:xfrm flipH="1" flipV="1">
            <a:off x="2112579" y="2406869"/>
            <a:ext cx="3892883" cy="2608048"/>
          </a:xfrm>
          <a:prstGeom prst="straightConnector1">
            <a:avLst/>
          </a:prstGeom>
          <a:ln w="698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38757"/>
      </p:ext>
    </p:extLst>
  </p:cSld>
  <p:clrMapOvr>
    <a:masterClrMapping/>
  </p:clrMapOvr>
  <p:transition>
    <p:random/>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2B2D17-8137-AAB7-CABE-138A3378138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F5DDB33-83D3-0335-4739-ED426D20A8F9}"/>
              </a:ext>
            </a:extLst>
          </p:cNvPr>
          <p:cNvSpPr>
            <a:spLocks noGrp="1"/>
          </p:cNvSpPr>
          <p:nvPr>
            <p:ph type="title"/>
          </p:nvPr>
        </p:nvSpPr>
        <p:spPr>
          <a:xfrm>
            <a:off x="628650" y="365126"/>
            <a:ext cx="7886700" cy="837231"/>
          </a:xfrm>
        </p:spPr>
        <p:txBody>
          <a:bodyPr/>
          <a:lstStyle/>
          <a:p>
            <a:pPr algn="ctr"/>
            <a:r>
              <a:rPr lang="en-US" sz="3600" b="1">
                <a:ln w="0"/>
                <a:solidFill>
                  <a:schemeClr val="accent1"/>
                </a:solidFill>
                <a:effectLst>
                  <a:outerShdw blurRad="38100" dist="25400" dir="5400000" algn="ctr" rotWithShape="0">
                    <a:srgbClr val="6E747A">
                      <a:alpha val="43000"/>
                    </a:srgbClr>
                  </a:outerShdw>
                </a:effectLst>
                <a:latin typeface="+mn-lt"/>
              </a:rPr>
              <a:t>E BLOCK</a:t>
            </a:r>
          </a:p>
        </p:txBody>
      </p:sp>
      <p:sp>
        <p:nvSpPr>
          <p:cNvPr id="10" name="TextBox 9">
            <a:extLst>
              <a:ext uri="{FF2B5EF4-FFF2-40B4-BE49-F238E27FC236}">
                <a16:creationId xmlns:a16="http://schemas.microsoft.com/office/drawing/2014/main" id="{2F93D93B-113C-7EC0-E436-04A932A4CC32}"/>
              </a:ext>
            </a:extLst>
          </p:cNvPr>
          <p:cNvSpPr txBox="1"/>
          <p:nvPr/>
        </p:nvSpPr>
        <p:spPr>
          <a:xfrm>
            <a:off x="1490994" y="5084653"/>
            <a:ext cx="3953365" cy="646331"/>
          </a:xfrm>
          <a:prstGeom prst="rect">
            <a:avLst/>
          </a:prstGeom>
          <a:noFill/>
          <a:ln w="66675">
            <a:solidFill>
              <a:schemeClr val="accent1"/>
            </a:solidFill>
          </a:ln>
        </p:spPr>
        <p:txBody>
          <a:bodyPr wrap="square" lIns="91440" tIns="45720" rIns="91440" bIns="45720" rtlCol="0" anchor="t">
            <a:spAutoFit/>
          </a:bodyPr>
          <a:lstStyle/>
          <a:p>
            <a:r>
              <a:rPr lang="en-US" dirty="0"/>
              <a:t>THESE BLOCKS RUN DURING BLOCK E: Jazz Band or Athletic Leadership</a:t>
            </a:r>
          </a:p>
        </p:txBody>
      </p:sp>
      <p:pic>
        <p:nvPicPr>
          <p:cNvPr id="3" name="Picture 2">
            <a:extLst>
              <a:ext uri="{FF2B5EF4-FFF2-40B4-BE49-F238E27FC236}">
                <a16:creationId xmlns:a16="http://schemas.microsoft.com/office/drawing/2014/main" id="{F947483A-283E-CC35-0DC1-B064982FDC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4307" y="1485329"/>
            <a:ext cx="8859693" cy="2491302"/>
          </a:xfrm>
          <a:prstGeom prst="rect">
            <a:avLst/>
          </a:prstGeom>
        </p:spPr>
      </p:pic>
      <p:cxnSp>
        <p:nvCxnSpPr>
          <p:cNvPr id="14" name="Straight Arrow Connector 13">
            <a:extLst>
              <a:ext uri="{FF2B5EF4-FFF2-40B4-BE49-F238E27FC236}">
                <a16:creationId xmlns:a16="http://schemas.microsoft.com/office/drawing/2014/main" id="{D7CE380B-0790-247E-BF20-CA074EF909E3}"/>
              </a:ext>
            </a:extLst>
          </p:cNvPr>
          <p:cNvCxnSpPr>
            <a:cxnSpLocks/>
            <a:stCxn id="10" idx="0"/>
          </p:cNvCxnSpPr>
          <p:nvPr/>
        </p:nvCxnSpPr>
        <p:spPr>
          <a:xfrm flipH="1" flipV="1">
            <a:off x="1797269" y="3647090"/>
            <a:ext cx="1670408" cy="1437563"/>
          </a:xfrm>
          <a:prstGeom prst="straightConnector1">
            <a:avLst/>
          </a:prstGeom>
          <a:ln w="698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3374077"/>
      </p:ext>
    </p:extLst>
  </p:cSld>
  <p:clrMapOvr>
    <a:masterClrMapping/>
  </p:clrMapOvr>
  <p:transition>
    <p:random/>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8799DD-3D8A-BF8D-0A51-24DDE7A046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6570" y="1196752"/>
            <a:ext cx="7251700" cy="3416300"/>
          </a:xfrm>
          <a:prstGeom prst="rect">
            <a:avLst/>
          </a:prstGeom>
        </p:spPr>
      </p:pic>
      <p:sp>
        <p:nvSpPr>
          <p:cNvPr id="4" name="TextBox 3">
            <a:extLst>
              <a:ext uri="{FF2B5EF4-FFF2-40B4-BE49-F238E27FC236}">
                <a16:creationId xmlns:a16="http://schemas.microsoft.com/office/drawing/2014/main" id="{8C2522F6-94AF-0C49-9F1A-0ECA05735B9B}"/>
              </a:ext>
            </a:extLst>
          </p:cNvPr>
          <p:cNvSpPr txBox="1"/>
          <p:nvPr/>
        </p:nvSpPr>
        <p:spPr>
          <a:xfrm>
            <a:off x="2051720" y="256138"/>
            <a:ext cx="5652628" cy="523220"/>
          </a:xfrm>
          <a:prstGeom prst="rect">
            <a:avLst/>
          </a:prstGeom>
          <a:noFill/>
          <a:ln w="63500">
            <a:solidFill>
              <a:schemeClr val="bg1"/>
            </a:solidFill>
          </a:ln>
        </p:spPr>
        <p:txBody>
          <a:bodyPr wrap="square" rtlCol="0">
            <a:spAutoFit/>
          </a:bodyPr>
          <a:lstStyle/>
          <a:p>
            <a:pPr algn="ctr"/>
            <a:r>
              <a:rPr lang="en-US" sz="2800" b="1">
                <a:ln w="0"/>
                <a:solidFill>
                  <a:schemeClr val="accent1"/>
                </a:solidFill>
                <a:effectLst>
                  <a:outerShdw blurRad="38100" dist="25400" dir="5400000" algn="ctr" rotWithShape="0">
                    <a:srgbClr val="6E747A">
                      <a:alpha val="43000"/>
                    </a:srgbClr>
                  </a:outerShdw>
                </a:effectLst>
              </a:rPr>
              <a:t>ALTERNATES</a:t>
            </a:r>
            <a:endParaRPr lang="en-US" sz="2800" b="1"/>
          </a:p>
        </p:txBody>
      </p:sp>
      <p:sp>
        <p:nvSpPr>
          <p:cNvPr id="24" name="TextBox 23">
            <a:extLst>
              <a:ext uri="{FF2B5EF4-FFF2-40B4-BE49-F238E27FC236}">
                <a16:creationId xmlns:a16="http://schemas.microsoft.com/office/drawing/2014/main" id="{71328976-84AA-744D-A590-DC32952B7D5A}"/>
              </a:ext>
            </a:extLst>
          </p:cNvPr>
          <p:cNvSpPr txBox="1"/>
          <p:nvPr/>
        </p:nvSpPr>
        <p:spPr>
          <a:xfrm>
            <a:off x="1709384" y="5150244"/>
            <a:ext cx="5281372" cy="1477328"/>
          </a:xfrm>
          <a:prstGeom prst="rect">
            <a:avLst/>
          </a:prstGeom>
          <a:noFill/>
        </p:spPr>
        <p:txBody>
          <a:bodyPr wrap="square" lIns="91440" tIns="45720" rIns="91440" bIns="45720" rtlCol="0" anchor="t">
            <a:spAutoFit/>
          </a:bodyPr>
          <a:lstStyle/>
          <a:p>
            <a:pPr algn="ctr"/>
            <a:r>
              <a:rPr lang="en-US" b="1"/>
              <a:t>CHOOSE TWO OR MORE ALTERNATES IN CASE YOUR FIRST CHOICE IS NOT AVAILABLE</a:t>
            </a:r>
          </a:p>
          <a:p>
            <a:pPr algn="ctr"/>
            <a:r>
              <a:rPr lang="en-US" b="1">
                <a:solidFill>
                  <a:srgbClr val="FF0000"/>
                </a:solidFill>
                <a:ea typeface="Calibri" panose="020F0502020204030204"/>
                <a:cs typeface="Calibri" panose="020F0502020204030204"/>
              </a:rPr>
              <a:t>DO NOT PUT IN YOUR FIRST CHOICE AGAIN</a:t>
            </a:r>
          </a:p>
          <a:p>
            <a:pPr algn="ctr"/>
            <a:r>
              <a:rPr lang="en-US" b="1" i="1">
                <a:ea typeface="Calibri"/>
                <a:cs typeface="Calibri"/>
              </a:rPr>
              <a:t>EX: If I can't get Metalwork, I will take Metalwork...</a:t>
            </a:r>
          </a:p>
          <a:p>
            <a:pPr algn="ctr"/>
            <a:r>
              <a:rPr lang="en-US" b="1">
                <a:solidFill>
                  <a:srgbClr val="00B050"/>
                </a:solidFill>
              </a:rPr>
              <a:t>1 ADST, 1 ART INQUIRY</a:t>
            </a:r>
            <a:endParaRPr lang="en-US" b="1">
              <a:solidFill>
                <a:srgbClr val="00B050"/>
              </a:solidFill>
              <a:ea typeface="Calibri"/>
              <a:cs typeface="Calibri"/>
            </a:endParaRPr>
          </a:p>
        </p:txBody>
      </p:sp>
      <p:cxnSp>
        <p:nvCxnSpPr>
          <p:cNvPr id="28" name="Straight Arrow Connector 27">
            <a:extLst>
              <a:ext uri="{FF2B5EF4-FFF2-40B4-BE49-F238E27FC236}">
                <a16:creationId xmlns:a16="http://schemas.microsoft.com/office/drawing/2014/main" id="{0E68CAA1-4E75-7949-B330-646FD2D74569}"/>
              </a:ext>
            </a:extLst>
          </p:cNvPr>
          <p:cNvCxnSpPr>
            <a:cxnSpLocks/>
          </p:cNvCxnSpPr>
          <p:nvPr/>
        </p:nvCxnSpPr>
        <p:spPr>
          <a:xfrm flipH="1" flipV="1">
            <a:off x="1608083" y="3594538"/>
            <a:ext cx="2267140" cy="1511282"/>
          </a:xfrm>
          <a:prstGeom prst="straightConnector1">
            <a:avLst/>
          </a:prstGeom>
          <a:ln w="698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88423129"/>
      </p:ext>
    </p:extLst>
  </p:cSld>
  <p:clrMapOvr>
    <a:masterClrMapping/>
  </p:clrMapOvr>
  <p:transition>
    <p:random/>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2B6CC8-4C29-9825-C6A0-0309583B970A}"/>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BE1390B2-2241-A23A-CF95-CBDECE428653}"/>
              </a:ext>
            </a:extLst>
          </p:cNvPr>
          <p:cNvSpPr txBox="1"/>
          <p:nvPr/>
        </p:nvSpPr>
        <p:spPr>
          <a:xfrm>
            <a:off x="2051720" y="256138"/>
            <a:ext cx="5652628" cy="523220"/>
          </a:xfrm>
          <a:prstGeom prst="rect">
            <a:avLst/>
          </a:prstGeom>
          <a:noFill/>
          <a:ln w="63500">
            <a:solidFill>
              <a:schemeClr val="bg1"/>
            </a:solidFill>
          </a:ln>
        </p:spPr>
        <p:txBody>
          <a:bodyPr wrap="square" rtlCol="0">
            <a:spAutoFit/>
          </a:bodyPr>
          <a:lstStyle/>
          <a:p>
            <a:pPr algn="ctr"/>
            <a:r>
              <a:rPr lang="en-US" sz="2800" b="1">
                <a:ln w="0"/>
                <a:solidFill>
                  <a:schemeClr val="accent1"/>
                </a:solidFill>
                <a:effectLst>
                  <a:outerShdw blurRad="38100" dist="25400" dir="5400000" algn="ctr" rotWithShape="0">
                    <a:srgbClr val="6E747A">
                      <a:alpha val="43000"/>
                    </a:srgbClr>
                  </a:outerShdw>
                </a:effectLst>
              </a:rPr>
              <a:t>ALTERNATES</a:t>
            </a:r>
            <a:endParaRPr lang="en-US" sz="2800" b="1"/>
          </a:p>
        </p:txBody>
      </p:sp>
      <p:pic>
        <p:nvPicPr>
          <p:cNvPr id="5" name="Picture 4">
            <a:extLst>
              <a:ext uri="{FF2B5EF4-FFF2-40B4-BE49-F238E27FC236}">
                <a16:creationId xmlns:a16="http://schemas.microsoft.com/office/drawing/2014/main" id="{F1CA995D-1105-CB90-7E45-272A1A3C85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4919" y="866125"/>
            <a:ext cx="4293995" cy="3003992"/>
          </a:xfrm>
          <a:prstGeom prst="rect">
            <a:avLst/>
          </a:prstGeom>
        </p:spPr>
      </p:pic>
      <p:pic>
        <p:nvPicPr>
          <p:cNvPr id="7" name="Picture 6">
            <a:extLst>
              <a:ext uri="{FF2B5EF4-FFF2-40B4-BE49-F238E27FC236}">
                <a16:creationId xmlns:a16="http://schemas.microsoft.com/office/drawing/2014/main" id="{1B1994BA-C700-4A2A-3186-F0288CC318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73267" y="4438854"/>
            <a:ext cx="3293607" cy="1952287"/>
          </a:xfrm>
          <a:prstGeom prst="rect">
            <a:avLst/>
          </a:prstGeom>
        </p:spPr>
      </p:pic>
      <p:sp>
        <p:nvSpPr>
          <p:cNvPr id="8" name="TextBox 7">
            <a:extLst>
              <a:ext uri="{FF2B5EF4-FFF2-40B4-BE49-F238E27FC236}">
                <a16:creationId xmlns:a16="http://schemas.microsoft.com/office/drawing/2014/main" id="{CA539FC8-DF85-33A7-D0AD-1C5E844DD34D}"/>
              </a:ext>
            </a:extLst>
          </p:cNvPr>
          <p:cNvSpPr txBox="1"/>
          <p:nvPr/>
        </p:nvSpPr>
        <p:spPr>
          <a:xfrm>
            <a:off x="116886" y="4147745"/>
            <a:ext cx="1502786" cy="1754326"/>
          </a:xfrm>
          <a:prstGeom prst="rect">
            <a:avLst/>
          </a:prstGeom>
          <a:noFill/>
        </p:spPr>
        <p:txBody>
          <a:bodyPr wrap="square" rtlCol="0">
            <a:spAutoFit/>
          </a:bodyPr>
          <a:lstStyle/>
          <a:p>
            <a:r>
              <a:rPr lang="en-US" b="1"/>
              <a:t>Make sure you select 2 electives as alternates </a:t>
            </a:r>
          </a:p>
          <a:p>
            <a:r>
              <a:rPr lang="en-US" b="1"/>
              <a:t>(1 Design and 1  Art)</a:t>
            </a:r>
          </a:p>
        </p:txBody>
      </p:sp>
      <p:cxnSp>
        <p:nvCxnSpPr>
          <p:cNvPr id="9" name="Straight Arrow Connector 8">
            <a:extLst>
              <a:ext uri="{FF2B5EF4-FFF2-40B4-BE49-F238E27FC236}">
                <a16:creationId xmlns:a16="http://schemas.microsoft.com/office/drawing/2014/main" id="{CCC90BC4-F77A-6FC1-7C9A-3A715CA420CB}"/>
              </a:ext>
            </a:extLst>
          </p:cNvPr>
          <p:cNvCxnSpPr>
            <a:cxnSpLocks/>
          </p:cNvCxnSpPr>
          <p:nvPr/>
        </p:nvCxnSpPr>
        <p:spPr>
          <a:xfrm flipH="1">
            <a:off x="5570730" y="2204864"/>
            <a:ext cx="1296144" cy="75077"/>
          </a:xfrm>
          <a:prstGeom prst="straightConnector1">
            <a:avLst/>
          </a:prstGeom>
          <a:ln w="69850">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9B9928E8-AE16-58DD-121C-7CD2BC2B9D16}"/>
              </a:ext>
            </a:extLst>
          </p:cNvPr>
          <p:cNvSpPr txBox="1"/>
          <p:nvPr/>
        </p:nvSpPr>
        <p:spPr>
          <a:xfrm>
            <a:off x="6948264" y="1772814"/>
            <a:ext cx="936104" cy="646331"/>
          </a:xfrm>
          <a:prstGeom prst="rect">
            <a:avLst/>
          </a:prstGeom>
          <a:noFill/>
        </p:spPr>
        <p:txBody>
          <a:bodyPr wrap="square" rtlCol="0">
            <a:spAutoFit/>
          </a:bodyPr>
          <a:lstStyle/>
          <a:p>
            <a:r>
              <a:rPr lang="en-US" b="1"/>
              <a:t>RANK THEM</a:t>
            </a:r>
            <a:endParaRPr lang="en-US"/>
          </a:p>
        </p:txBody>
      </p:sp>
      <p:cxnSp>
        <p:nvCxnSpPr>
          <p:cNvPr id="19" name="Straight Arrow Connector 18">
            <a:extLst>
              <a:ext uri="{FF2B5EF4-FFF2-40B4-BE49-F238E27FC236}">
                <a16:creationId xmlns:a16="http://schemas.microsoft.com/office/drawing/2014/main" id="{91A3E3E5-71BE-8EFE-4B3C-0B20FB2E06F9}"/>
              </a:ext>
            </a:extLst>
          </p:cNvPr>
          <p:cNvCxnSpPr>
            <a:cxnSpLocks/>
          </p:cNvCxnSpPr>
          <p:nvPr/>
        </p:nvCxnSpPr>
        <p:spPr>
          <a:xfrm flipV="1">
            <a:off x="503040" y="2636912"/>
            <a:ext cx="1404664" cy="1510833"/>
          </a:xfrm>
          <a:prstGeom prst="straightConnector1">
            <a:avLst/>
          </a:prstGeom>
          <a:ln w="69850">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C6AB3D87-8E43-01D3-34D2-6EF91FF4743D}"/>
              </a:ext>
            </a:extLst>
          </p:cNvPr>
          <p:cNvSpPr txBox="1"/>
          <p:nvPr/>
        </p:nvSpPr>
        <p:spPr>
          <a:xfrm>
            <a:off x="1907704" y="4941168"/>
            <a:ext cx="1665563" cy="923330"/>
          </a:xfrm>
          <a:prstGeom prst="rect">
            <a:avLst/>
          </a:prstGeom>
          <a:noFill/>
        </p:spPr>
        <p:txBody>
          <a:bodyPr wrap="square" rtlCol="0">
            <a:spAutoFit/>
          </a:bodyPr>
          <a:lstStyle/>
          <a:p>
            <a:r>
              <a:rPr lang="en-US" b="1"/>
              <a:t>Click arrow to get to second page</a:t>
            </a:r>
          </a:p>
        </p:txBody>
      </p:sp>
      <p:cxnSp>
        <p:nvCxnSpPr>
          <p:cNvPr id="25" name="Straight Arrow Connector 24">
            <a:extLst>
              <a:ext uri="{FF2B5EF4-FFF2-40B4-BE49-F238E27FC236}">
                <a16:creationId xmlns:a16="http://schemas.microsoft.com/office/drawing/2014/main" id="{DC9CBE61-0C83-7C1C-4A54-47334FB7EFE1}"/>
              </a:ext>
            </a:extLst>
          </p:cNvPr>
          <p:cNvCxnSpPr>
            <a:cxnSpLocks/>
          </p:cNvCxnSpPr>
          <p:nvPr/>
        </p:nvCxnSpPr>
        <p:spPr>
          <a:xfrm flipV="1">
            <a:off x="2893917" y="1886383"/>
            <a:ext cx="213695" cy="3138525"/>
          </a:xfrm>
          <a:prstGeom prst="straightConnector1">
            <a:avLst/>
          </a:prstGeom>
          <a:ln w="69850">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8632D67D-57C1-89DE-91DB-093A245923E6}"/>
              </a:ext>
            </a:extLst>
          </p:cNvPr>
          <p:cNvCxnSpPr>
            <a:cxnSpLocks/>
          </p:cNvCxnSpPr>
          <p:nvPr/>
        </p:nvCxnSpPr>
        <p:spPr>
          <a:xfrm flipV="1">
            <a:off x="2686226" y="5496596"/>
            <a:ext cx="945741" cy="164652"/>
          </a:xfrm>
          <a:prstGeom prst="straightConnector1">
            <a:avLst/>
          </a:prstGeom>
          <a:ln w="698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498187"/>
      </p:ext>
    </p:extLst>
  </p:cSld>
  <p:clrMapOvr>
    <a:masterClrMapping/>
  </p:clrMapOvr>
  <p:transition>
    <p:random/>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61BB4B-0C96-DD42-9D03-9540C22CBA57}"/>
              </a:ext>
            </a:extLst>
          </p:cNvPr>
          <p:cNvSpPr>
            <a:spLocks noGrp="1"/>
          </p:cNvSpPr>
          <p:nvPr>
            <p:ph type="title"/>
          </p:nvPr>
        </p:nvSpPr>
        <p:spPr>
          <a:xfrm>
            <a:off x="628650" y="365127"/>
            <a:ext cx="7886700" cy="1160908"/>
          </a:xfrm>
        </p:spPr>
        <p:txBody>
          <a:bodyPr/>
          <a:lstStyle/>
          <a:p>
            <a:pPr algn="ctr"/>
            <a:r>
              <a:rPr lang="en-US" sz="3200" b="1">
                <a:ln w="0"/>
                <a:solidFill>
                  <a:schemeClr val="accent1"/>
                </a:solidFill>
                <a:effectLst>
                  <a:outerShdw blurRad="38100" dist="25400" dir="5400000" algn="ctr" rotWithShape="0">
                    <a:srgbClr val="6E747A">
                      <a:alpha val="43000"/>
                    </a:srgbClr>
                  </a:outerShdw>
                </a:effectLst>
                <a:latin typeface="+mn-lt"/>
              </a:rPr>
              <a:t>COUNSELLOR NOTES</a:t>
            </a:r>
            <a:endParaRPr lang="en-US" b="1">
              <a:latin typeface="+mn-lt"/>
            </a:endParaRPr>
          </a:p>
        </p:txBody>
      </p:sp>
      <p:pic>
        <p:nvPicPr>
          <p:cNvPr id="4" name="Picture 3">
            <a:extLst>
              <a:ext uri="{FF2B5EF4-FFF2-40B4-BE49-F238E27FC236}">
                <a16:creationId xmlns:a16="http://schemas.microsoft.com/office/drawing/2014/main" id="{7EB55FF8-79FF-2441-9E05-0781A4674A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5600" y="1670050"/>
            <a:ext cx="8432800" cy="3487142"/>
          </a:xfrm>
          <a:prstGeom prst="rect">
            <a:avLst/>
          </a:prstGeom>
        </p:spPr>
      </p:pic>
      <p:sp>
        <p:nvSpPr>
          <p:cNvPr id="5" name="TextBox 4">
            <a:extLst>
              <a:ext uri="{FF2B5EF4-FFF2-40B4-BE49-F238E27FC236}">
                <a16:creationId xmlns:a16="http://schemas.microsoft.com/office/drawing/2014/main" id="{E05F7E10-9C30-C942-A17D-1C0739B1D675}"/>
              </a:ext>
            </a:extLst>
          </p:cNvPr>
          <p:cNvSpPr txBox="1"/>
          <p:nvPr/>
        </p:nvSpPr>
        <p:spPr>
          <a:xfrm>
            <a:off x="1331640" y="5589240"/>
            <a:ext cx="6552728" cy="923330"/>
          </a:xfrm>
          <a:prstGeom prst="rect">
            <a:avLst/>
          </a:prstGeom>
          <a:noFill/>
          <a:ln w="50800">
            <a:solidFill>
              <a:schemeClr val="accent1"/>
            </a:solidFill>
          </a:ln>
        </p:spPr>
        <p:txBody>
          <a:bodyPr wrap="square" rtlCol="0">
            <a:spAutoFit/>
          </a:bodyPr>
          <a:lstStyle/>
          <a:p>
            <a:r>
              <a:rPr lang="en-US"/>
              <a:t>LEAVE A NOTE FOR SPECIAL CIRCUMSTANCES </a:t>
            </a:r>
            <a:r>
              <a:rPr lang="en-US" err="1"/>
              <a:t>ie</a:t>
            </a:r>
            <a:r>
              <a:rPr lang="en-US"/>
              <a:t>. replacing French/Spanish with another elective (this is NOT recommended and only an option in special situations)</a:t>
            </a:r>
          </a:p>
        </p:txBody>
      </p:sp>
      <p:cxnSp>
        <p:nvCxnSpPr>
          <p:cNvPr id="7" name="Straight Arrow Connector 6">
            <a:extLst>
              <a:ext uri="{FF2B5EF4-FFF2-40B4-BE49-F238E27FC236}">
                <a16:creationId xmlns:a16="http://schemas.microsoft.com/office/drawing/2014/main" id="{11FFB15F-7D55-7E44-9B2C-9BC78369BD5D}"/>
              </a:ext>
            </a:extLst>
          </p:cNvPr>
          <p:cNvCxnSpPr/>
          <p:nvPr/>
        </p:nvCxnSpPr>
        <p:spPr>
          <a:xfrm flipH="1" flipV="1">
            <a:off x="1331640" y="4653136"/>
            <a:ext cx="432048" cy="792088"/>
          </a:xfrm>
          <a:prstGeom prst="straightConnector1">
            <a:avLst/>
          </a:prstGeom>
          <a:ln w="698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7505285"/>
      </p:ext>
    </p:extLst>
  </p:cSld>
  <p:clrMapOvr>
    <a:masterClrMapping/>
  </p:clrMapOvr>
  <p:transition>
    <p:random/>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8993" y="139065"/>
            <a:ext cx="4352923" cy="769441"/>
          </a:xfrm>
          <a:prstGeom prst="rect">
            <a:avLst/>
          </a:prstGeom>
          <a:noFill/>
        </p:spPr>
        <p:txBody>
          <a:bodyPr wrap="none" lIns="91440" tIns="45720" rIns="91440" bIns="45720">
            <a:spAutoFit/>
          </a:bodyPr>
          <a:lstStyle/>
          <a:p>
            <a:pPr algn="ctr"/>
            <a:r>
              <a:rPr lang="en-US" sz="4400" b="1" cap="none" spc="0">
                <a:ln w="0"/>
                <a:solidFill>
                  <a:schemeClr val="accent1"/>
                </a:solidFill>
                <a:effectLst>
                  <a:outerShdw blurRad="38100" dist="25400" dir="5400000" algn="ctr" rotWithShape="0">
                    <a:srgbClr val="6E747A">
                      <a:alpha val="43000"/>
                    </a:srgbClr>
                  </a:outerShdw>
                </a:effectLst>
              </a:rPr>
              <a:t>Grade 9 Programs</a:t>
            </a:r>
          </a:p>
        </p:txBody>
      </p:sp>
      <p:sp>
        <p:nvSpPr>
          <p:cNvPr id="5" name="Rectangle 4"/>
          <p:cNvSpPr/>
          <p:nvPr/>
        </p:nvSpPr>
        <p:spPr>
          <a:xfrm>
            <a:off x="5108842" y="820112"/>
            <a:ext cx="3863475" cy="5663089"/>
          </a:xfrm>
          <a:prstGeom prst="rect">
            <a:avLst/>
          </a:prstGeom>
        </p:spPr>
        <p:txBody>
          <a:bodyPr wrap="square" lIns="91440" tIns="45720" rIns="91440" bIns="45720" anchor="t">
            <a:spAutoFit/>
          </a:bodyPr>
          <a:lstStyle/>
          <a:p>
            <a:r>
              <a:rPr lang="en-CA" sz="1600" b="1" dirty="0">
                <a:solidFill>
                  <a:srgbClr val="000000"/>
                </a:solidFill>
                <a:latin typeface="Arial"/>
                <a:cs typeface="Arial"/>
              </a:rPr>
              <a:t>             French Immersion Track</a:t>
            </a:r>
          </a:p>
          <a:p>
            <a:endParaRPr lang="en-CA" sz="1600" b="1" dirty="0">
              <a:latin typeface="Arial"/>
              <a:cs typeface="Arial"/>
            </a:endParaRPr>
          </a:p>
          <a:p>
            <a:r>
              <a:rPr lang="en-CA" sz="1400" b="1" dirty="0"/>
              <a:t>English 9, Math 9, Career Education 9 (non-enrolling), </a:t>
            </a:r>
            <a:r>
              <a:rPr lang="fr-CA" sz="1400" b="1" dirty="0"/>
              <a:t>Français</a:t>
            </a:r>
            <a:r>
              <a:rPr lang="en-CA" sz="1400" b="1" dirty="0"/>
              <a:t> Langue 9, Sciences </a:t>
            </a:r>
            <a:r>
              <a:rPr lang="en-CA" sz="1400" b="1" dirty="0" err="1"/>
              <a:t>Humaines</a:t>
            </a:r>
            <a:r>
              <a:rPr lang="en-CA" sz="1400" b="1" dirty="0"/>
              <a:t> 9, Sciences 9, Education Physique et </a:t>
            </a:r>
            <a:r>
              <a:rPr lang="fr-CA" sz="1400" b="1" dirty="0"/>
              <a:t>Sante</a:t>
            </a:r>
            <a:r>
              <a:rPr lang="en-CA" sz="1400" b="1" dirty="0"/>
              <a:t> 9</a:t>
            </a:r>
            <a:endParaRPr lang="en-CA" sz="1400" b="1">
              <a:ea typeface="Calibri"/>
              <a:cs typeface="Calibri"/>
            </a:endParaRPr>
          </a:p>
          <a:p>
            <a:endParaRPr lang="en-CA" sz="1600" b="1"/>
          </a:p>
          <a:p>
            <a:r>
              <a:rPr lang="en-CA" sz="1600" b="1" dirty="0">
                <a:solidFill>
                  <a:srgbClr val="2980B9"/>
                </a:solidFill>
              </a:rPr>
              <a:t>1. Students have 2 electives and may choose from each of the following categories:</a:t>
            </a:r>
            <a:endParaRPr lang="en-CA" sz="1600" dirty="0"/>
          </a:p>
          <a:p>
            <a:r>
              <a:rPr lang="en-CA" sz="1600" b="1" dirty="0">
                <a:solidFill>
                  <a:srgbClr val="800000"/>
                </a:solidFill>
              </a:rPr>
              <a:t>Design (students must choose 1)</a:t>
            </a:r>
            <a:endParaRPr lang="en-CA" sz="1600" dirty="0"/>
          </a:p>
          <a:p>
            <a:r>
              <a:rPr lang="en-CA" sz="1600" b="1" dirty="0">
                <a:solidFill>
                  <a:srgbClr val="800000"/>
                </a:solidFill>
              </a:rPr>
              <a:t>Art Inquiry (students must choose 1)</a:t>
            </a:r>
            <a:endParaRPr lang="en-CA" sz="1600" b="1" dirty="0">
              <a:solidFill>
                <a:srgbClr val="800000"/>
              </a:solidFill>
              <a:ea typeface="Calibri"/>
              <a:cs typeface="Calibri"/>
            </a:endParaRPr>
          </a:p>
          <a:p>
            <a:endParaRPr lang="en-CA" sz="1600" b="1">
              <a:solidFill>
                <a:srgbClr val="800000"/>
              </a:solidFill>
            </a:endParaRPr>
          </a:p>
          <a:p>
            <a:r>
              <a:rPr lang="en-CA" sz="1600" b="1" dirty="0">
                <a:solidFill>
                  <a:srgbClr val="800000"/>
                </a:solidFill>
              </a:rPr>
              <a:t>***FRIM students may select Spanish 9 as one</a:t>
            </a:r>
            <a:endParaRPr lang="en-CA" sz="1600" b="1" dirty="0">
              <a:solidFill>
                <a:srgbClr val="800000"/>
              </a:solidFill>
              <a:ea typeface="Calibri"/>
              <a:cs typeface="Calibri"/>
            </a:endParaRPr>
          </a:p>
          <a:p>
            <a:r>
              <a:rPr lang="en-CA" sz="1600" b="1" dirty="0">
                <a:solidFill>
                  <a:srgbClr val="800000"/>
                </a:solidFill>
              </a:rPr>
              <a:t>of their elective choices </a:t>
            </a:r>
            <a:endParaRPr lang="en-CA" sz="1600" b="1" dirty="0">
              <a:solidFill>
                <a:srgbClr val="800000"/>
              </a:solidFill>
              <a:ea typeface="Calibri"/>
              <a:cs typeface="Calibri"/>
            </a:endParaRPr>
          </a:p>
          <a:p>
            <a:endParaRPr lang="en-CA" sz="1600" b="1">
              <a:solidFill>
                <a:srgbClr val="800000"/>
              </a:solidFill>
            </a:endParaRPr>
          </a:p>
          <a:p>
            <a:r>
              <a:rPr lang="en-CA" sz="1600" b="1" dirty="0">
                <a:solidFill>
                  <a:srgbClr val="2980B9"/>
                </a:solidFill>
              </a:rPr>
              <a:t>2. Students can select an “E” block course (Jazz Band/Athletic Leadership).  </a:t>
            </a:r>
            <a:endParaRPr lang="en-CA" sz="1600" b="1" dirty="0">
              <a:solidFill>
                <a:srgbClr val="2980B9"/>
              </a:solidFill>
              <a:ea typeface="Calibri"/>
              <a:cs typeface="Calibri"/>
            </a:endParaRPr>
          </a:p>
          <a:p>
            <a:endParaRPr lang="en-CA" sz="1600" b="1" dirty="0">
              <a:solidFill>
                <a:srgbClr val="2980B9"/>
              </a:solidFill>
              <a:ea typeface="Calibri"/>
              <a:cs typeface="Calibri"/>
            </a:endParaRPr>
          </a:p>
          <a:p>
            <a:r>
              <a:rPr lang="en-CA" sz="1600" b="1" dirty="0">
                <a:solidFill>
                  <a:srgbClr val="2980B9"/>
                </a:solidFill>
                <a:ea typeface="Calibri"/>
                <a:cs typeface="Calibri"/>
              </a:rPr>
              <a:t>3. Students choose two alternative options </a:t>
            </a:r>
            <a:r>
              <a:rPr lang="en-CA" sz="1600" b="1" dirty="0">
                <a:solidFill>
                  <a:srgbClr val="800000"/>
                </a:solidFill>
                <a:ea typeface="Calibri"/>
                <a:cs typeface="Calibri"/>
              </a:rPr>
              <a:t>(One Fine Arts, One Design)</a:t>
            </a:r>
            <a:endParaRPr lang="en-CA" dirty="0"/>
          </a:p>
          <a:p>
            <a:endParaRPr lang="en-CA" sz="1600" b="1">
              <a:solidFill>
                <a:srgbClr val="800000"/>
              </a:solidFill>
            </a:endParaRPr>
          </a:p>
          <a:p>
            <a:endParaRPr lang="en-CA" sz="1600" b="1"/>
          </a:p>
        </p:txBody>
      </p:sp>
      <p:sp>
        <p:nvSpPr>
          <p:cNvPr id="6" name="Rectangle 5"/>
          <p:cNvSpPr/>
          <p:nvPr/>
        </p:nvSpPr>
        <p:spPr>
          <a:xfrm>
            <a:off x="4166" y="786926"/>
            <a:ext cx="5101552" cy="6217087"/>
          </a:xfrm>
          <a:prstGeom prst="rect">
            <a:avLst/>
          </a:prstGeom>
        </p:spPr>
        <p:txBody>
          <a:bodyPr wrap="square" lIns="91440" tIns="45720" rIns="91440" bIns="45720" anchor="t">
            <a:spAutoFit/>
          </a:bodyPr>
          <a:lstStyle/>
          <a:p>
            <a:pPr algn="ctr"/>
            <a:r>
              <a:rPr lang="en-CA" b="1" dirty="0"/>
              <a:t>English Track</a:t>
            </a:r>
          </a:p>
          <a:p>
            <a:pPr algn="ctr"/>
            <a:endParaRPr lang="en-CA" b="1" dirty="0"/>
          </a:p>
          <a:p>
            <a:r>
              <a:rPr lang="en-CA" sz="1400" b="1" dirty="0"/>
              <a:t>English 9, Math 9, Science 9, Social Studies 9, Career Education 9 (Not an enrolling class) are all required</a:t>
            </a:r>
            <a:endParaRPr lang="en-CA" sz="1400" b="1" dirty="0">
              <a:ea typeface="Calibri"/>
              <a:cs typeface="Calibri"/>
            </a:endParaRPr>
          </a:p>
          <a:p>
            <a:endParaRPr lang="en-CA" sz="1400"/>
          </a:p>
          <a:p>
            <a:r>
              <a:rPr lang="en-CA" sz="1600" b="1" dirty="0">
                <a:solidFill>
                  <a:srgbClr val="2980B9"/>
                </a:solidFill>
              </a:rPr>
              <a:t>1. Students must choose between PHE 9 or PHE 9 Unified Games</a:t>
            </a:r>
            <a:endParaRPr lang="en-CA" sz="1600" b="1" dirty="0">
              <a:solidFill>
                <a:srgbClr val="2980B9"/>
              </a:solidFill>
              <a:ea typeface="Calibri"/>
              <a:cs typeface="Calibri"/>
            </a:endParaRPr>
          </a:p>
          <a:p>
            <a:endParaRPr lang="en-CA" sz="1600" b="1">
              <a:solidFill>
                <a:srgbClr val="2980B9"/>
              </a:solidFill>
            </a:endParaRPr>
          </a:p>
          <a:p>
            <a:r>
              <a:rPr lang="en-CA" sz="1600" b="1" dirty="0">
                <a:solidFill>
                  <a:srgbClr val="2980B9"/>
                </a:solidFill>
              </a:rPr>
              <a:t>2. Students must choose between </a:t>
            </a:r>
            <a:r>
              <a:rPr lang="en-CA" sz="1600" b="1" dirty="0">
                <a:solidFill>
                  <a:srgbClr val="00B050"/>
                </a:solidFill>
              </a:rPr>
              <a:t>French 9</a:t>
            </a:r>
            <a:r>
              <a:rPr lang="en-CA" sz="1600" b="1" dirty="0">
                <a:solidFill>
                  <a:srgbClr val="2980B9"/>
                </a:solidFill>
              </a:rPr>
              <a:t> or </a:t>
            </a:r>
            <a:r>
              <a:rPr lang="en-CA" sz="1600" b="1" dirty="0">
                <a:solidFill>
                  <a:srgbClr val="00B050"/>
                </a:solidFill>
              </a:rPr>
              <a:t>Spanish 9 </a:t>
            </a:r>
            <a:endParaRPr lang="en-CA" sz="1600" b="1">
              <a:solidFill>
                <a:srgbClr val="00B050"/>
              </a:solidFill>
              <a:ea typeface="Calibri"/>
              <a:cs typeface="Calibri"/>
            </a:endParaRPr>
          </a:p>
          <a:p>
            <a:endParaRPr lang="en-CA" sz="1600"/>
          </a:p>
          <a:p>
            <a:r>
              <a:rPr lang="en-CA" sz="1600" b="1" dirty="0">
                <a:solidFill>
                  <a:srgbClr val="2980B9"/>
                </a:solidFill>
              </a:rPr>
              <a:t>3. Students have 2 electives and may choose from each of the following categories:</a:t>
            </a:r>
            <a:endParaRPr lang="en-CA" sz="1600" dirty="0"/>
          </a:p>
          <a:p>
            <a:r>
              <a:rPr lang="en-CA" sz="1600" b="1" dirty="0">
                <a:solidFill>
                  <a:srgbClr val="800000"/>
                </a:solidFill>
              </a:rPr>
              <a:t>Design (students must choose 1)</a:t>
            </a:r>
            <a:endParaRPr lang="en-CA" sz="1600" dirty="0"/>
          </a:p>
          <a:p>
            <a:r>
              <a:rPr lang="en-CA" sz="1600" b="1" dirty="0">
                <a:solidFill>
                  <a:srgbClr val="800000"/>
                </a:solidFill>
              </a:rPr>
              <a:t>Art Inquiry (students must choose 1)</a:t>
            </a:r>
            <a:endParaRPr lang="en-CA" sz="1600" b="1" dirty="0">
              <a:solidFill>
                <a:srgbClr val="800000"/>
              </a:solidFill>
              <a:ea typeface="Calibri"/>
              <a:cs typeface="Calibri"/>
            </a:endParaRPr>
          </a:p>
          <a:p>
            <a:endParaRPr lang="en-CA" sz="1600"/>
          </a:p>
          <a:p>
            <a:r>
              <a:rPr lang="en-CA" sz="1600" b="1" dirty="0">
                <a:solidFill>
                  <a:srgbClr val="2980B9"/>
                </a:solidFill>
              </a:rPr>
              <a:t>4. Students wishing to take an additional Design OR Art course; type in the request under 'Counsellor Information'. </a:t>
            </a:r>
            <a:r>
              <a:rPr lang="en-CA" sz="1600" b="1" u="sng" dirty="0">
                <a:solidFill>
                  <a:srgbClr val="C0392B"/>
                </a:solidFill>
              </a:rPr>
              <a:t> This additional course will remove your language 9 request.</a:t>
            </a:r>
            <a:endParaRPr lang="en-CA" sz="1600" b="1" u="sng" dirty="0">
              <a:solidFill>
                <a:srgbClr val="C0392B"/>
              </a:solidFill>
              <a:ea typeface="Calibri"/>
              <a:cs typeface="Calibri"/>
            </a:endParaRPr>
          </a:p>
          <a:p>
            <a:endParaRPr lang="en-CA" sz="1600">
              <a:solidFill>
                <a:srgbClr val="000000"/>
              </a:solidFill>
              <a:ea typeface="Calibri"/>
              <a:cs typeface="Calibri"/>
            </a:endParaRPr>
          </a:p>
          <a:p>
            <a:r>
              <a:rPr lang="en-CA" sz="1600" b="1" dirty="0">
                <a:solidFill>
                  <a:srgbClr val="2980B9"/>
                </a:solidFill>
              </a:rPr>
              <a:t>5. Students can select an “E” block course (Jazz Band/Athletic Leadership).  </a:t>
            </a:r>
          </a:p>
          <a:p>
            <a:endParaRPr lang="en-CA" sz="1600" b="1" dirty="0">
              <a:solidFill>
                <a:srgbClr val="2980B9"/>
              </a:solidFill>
              <a:ea typeface="Calibri"/>
              <a:cs typeface="Calibri"/>
            </a:endParaRPr>
          </a:p>
          <a:p>
            <a:r>
              <a:rPr lang="en-CA" sz="1600" b="1" dirty="0">
                <a:solidFill>
                  <a:srgbClr val="2980B9"/>
                </a:solidFill>
                <a:ea typeface="Calibri"/>
                <a:cs typeface="Calibri"/>
              </a:rPr>
              <a:t>6. Students choose two alternative options </a:t>
            </a:r>
            <a:r>
              <a:rPr lang="en-CA" sz="1600" b="1" dirty="0">
                <a:solidFill>
                  <a:srgbClr val="800000"/>
                </a:solidFill>
                <a:ea typeface="Calibri"/>
                <a:cs typeface="Calibri"/>
              </a:rPr>
              <a:t>(One Fine Arts, One Design)</a:t>
            </a:r>
          </a:p>
        </p:txBody>
      </p:sp>
    </p:spTree>
    <p:extLst>
      <p:ext uri="{BB962C8B-B14F-4D97-AF65-F5344CB8AC3E}">
        <p14:creationId xmlns:p14="http://schemas.microsoft.com/office/powerpoint/2010/main" val="3876668697"/>
      </p:ext>
    </p:extLst>
  </p:cSld>
  <p:clrMapOvr>
    <a:masterClrMapping/>
  </p:clrMapOvr>
  <p:transition>
    <p:random/>
  </p:transition>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9D34769-203F-2E50-07F1-F8454827D723}"/>
            </a:ext>
          </a:extLst>
        </p:cNvPr>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1709F1D5-B0F1-4714-A239-E5B61C1619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228FB460-D3FF-4440-A020-05982A09E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5409" y="1011045"/>
            <a:ext cx="3277394" cy="4369859"/>
          </a:xfrm>
          <a:prstGeom prst="roundRect">
            <a:avLst>
              <a:gd name="adj" fmla="val 275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A70BB8CC-1B01-1E44-8526-F6FAC358FD5A}"/>
              </a:ext>
            </a:extLst>
          </p:cNvPr>
          <p:cNvSpPr/>
          <p:nvPr/>
        </p:nvSpPr>
        <p:spPr>
          <a:xfrm>
            <a:off x="717619" y="1112969"/>
            <a:ext cx="2952974" cy="4166010"/>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b="1" kern="1200">
                <a:ln w="0"/>
                <a:solidFill>
                  <a:srgbClr val="FFFFFF"/>
                </a:solidFill>
                <a:effectLst>
                  <a:outerShdw blurRad="38100" dist="25400" dir="5400000" algn="ctr" rotWithShape="0">
                    <a:srgbClr val="6E747A">
                      <a:alpha val="43000"/>
                    </a:srgbClr>
                  </a:outerShdw>
                </a:effectLst>
                <a:latin typeface="+mj-lt"/>
                <a:ea typeface="+mj-ea"/>
                <a:cs typeface="+mj-cs"/>
              </a:rPr>
              <a:t>Reminders</a:t>
            </a:r>
            <a:endParaRPr lang="en-US" sz="4400" kern="1200">
              <a:solidFill>
                <a:srgbClr val="FFFFFF"/>
              </a:solidFill>
              <a:latin typeface="+mj-lt"/>
              <a:ea typeface="+mj-ea"/>
              <a:cs typeface="+mj-cs"/>
            </a:endParaRPr>
          </a:p>
        </p:txBody>
      </p:sp>
      <p:sp>
        <p:nvSpPr>
          <p:cNvPr id="15" name="Freeform: Shape 14">
            <a:extLst>
              <a:ext uri="{FF2B5EF4-FFF2-40B4-BE49-F238E27FC236}">
                <a16:creationId xmlns:a16="http://schemas.microsoft.com/office/drawing/2014/main" id="{14847E93-7DC1-4D4B-8829-B19AA7137C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97896" y="0"/>
            <a:ext cx="866357"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5566D6E1-03A1-4D73-A4E0-35D74D568A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971133" y="-1"/>
            <a:ext cx="130305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9F835A99-04AC-494A-A572-AFE8413CC9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36831"/>
            <a:ext cx="119805"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Rectangle 5">
            <a:extLst>
              <a:ext uri="{FF2B5EF4-FFF2-40B4-BE49-F238E27FC236}">
                <a16:creationId xmlns:a16="http://schemas.microsoft.com/office/drawing/2014/main" id="{BB1AB7DA-0B1C-65A9-1CDE-D9108C48D5A4}"/>
              </a:ext>
            </a:extLst>
          </p:cNvPr>
          <p:cNvSpPr/>
          <p:nvPr/>
        </p:nvSpPr>
        <p:spPr>
          <a:xfrm>
            <a:off x="4572000" y="820880"/>
            <a:ext cx="3943349" cy="4889350"/>
          </a:xfrm>
          <a:prstGeom prst="rect">
            <a:avLst/>
          </a:prstGeom>
        </p:spPr>
        <p:txBody>
          <a:bodyPr vert="horz" lIns="91440" tIns="45720" rIns="91440" bIns="45720" rtlCol="0" anchor="t">
            <a:noAutofit/>
          </a:bodyPr>
          <a:lstStyle/>
          <a:p>
            <a:pPr indent="-228600">
              <a:lnSpc>
                <a:spcPct val="90000"/>
              </a:lnSpc>
              <a:spcAft>
                <a:spcPts val="600"/>
              </a:spcAft>
              <a:buFont typeface="Arial" panose="020B0604020202020204" pitchFamily="34" charset="0"/>
              <a:buChar char="•"/>
            </a:pPr>
            <a:endParaRPr lang="en-US" sz="3200" b="1" dirty="0">
              <a:solidFill>
                <a:srgbClr val="C00000"/>
              </a:solidFill>
              <a:ea typeface="Calibri"/>
              <a:cs typeface="Calibri"/>
            </a:endParaRPr>
          </a:p>
          <a:p>
            <a:pPr indent="-228600">
              <a:lnSpc>
                <a:spcPct val="90000"/>
              </a:lnSpc>
              <a:spcAft>
                <a:spcPts val="600"/>
              </a:spcAft>
              <a:buFont typeface="Arial" panose="020B0604020202020204" pitchFamily="34" charset="0"/>
              <a:buChar char="•"/>
            </a:pPr>
            <a:r>
              <a:rPr lang="en-US" sz="3200" b="1" dirty="0">
                <a:solidFill>
                  <a:srgbClr val="C00000"/>
                </a:solidFill>
              </a:rPr>
              <a:t>Choose what courses you want to take</a:t>
            </a:r>
            <a:endParaRPr lang="en-US" sz="3200" dirty="0">
              <a:solidFill>
                <a:srgbClr val="C00000"/>
              </a:solidFill>
              <a:ea typeface="Calibri"/>
              <a:cs typeface="Calibri"/>
            </a:endParaRPr>
          </a:p>
          <a:p>
            <a:pPr indent="-228600">
              <a:lnSpc>
                <a:spcPct val="90000"/>
              </a:lnSpc>
              <a:spcAft>
                <a:spcPts val="600"/>
              </a:spcAft>
              <a:buFont typeface="Arial" panose="020B0604020202020204" pitchFamily="34" charset="0"/>
              <a:buChar char="•"/>
            </a:pPr>
            <a:endParaRPr lang="en-US" sz="3200" b="1" dirty="0">
              <a:ea typeface="Calibri"/>
              <a:cs typeface="Calibri"/>
            </a:endParaRPr>
          </a:p>
          <a:p>
            <a:pPr indent="-228600">
              <a:lnSpc>
                <a:spcPct val="90000"/>
              </a:lnSpc>
              <a:spcAft>
                <a:spcPts val="600"/>
              </a:spcAft>
              <a:buFont typeface="Arial" panose="020B0604020202020204" pitchFamily="34" charset="0"/>
              <a:buChar char="•"/>
            </a:pPr>
            <a:r>
              <a:rPr lang="en-US" sz="3200" b="1" dirty="0"/>
              <a:t>You do </a:t>
            </a:r>
            <a:r>
              <a:rPr lang="en-US" sz="3200" b="1" u="sng" dirty="0"/>
              <a:t>NOT</a:t>
            </a:r>
            <a:r>
              <a:rPr lang="en-US" sz="3200" b="1" dirty="0"/>
              <a:t> need to hit the POST button</a:t>
            </a:r>
            <a:endParaRPr lang="en-US" sz="3200" dirty="0">
              <a:ea typeface="Calibri"/>
              <a:cs typeface="Calibri"/>
            </a:endParaRPr>
          </a:p>
          <a:p>
            <a:pPr indent="-228600">
              <a:lnSpc>
                <a:spcPct val="90000"/>
              </a:lnSpc>
              <a:spcAft>
                <a:spcPts val="600"/>
              </a:spcAft>
              <a:buFont typeface="Arial" panose="020B0604020202020204" pitchFamily="34" charset="0"/>
              <a:buChar char="•"/>
            </a:pPr>
            <a:endParaRPr lang="en-US" sz="3200" b="1" dirty="0">
              <a:ea typeface="Calibri"/>
              <a:cs typeface="Calibri"/>
            </a:endParaRPr>
          </a:p>
          <a:p>
            <a:pPr indent="-228600">
              <a:lnSpc>
                <a:spcPct val="90000"/>
              </a:lnSpc>
              <a:spcAft>
                <a:spcPts val="600"/>
              </a:spcAft>
              <a:buFont typeface="Arial" panose="020B0604020202020204" pitchFamily="34" charset="0"/>
              <a:buChar char="•"/>
            </a:pPr>
            <a:r>
              <a:rPr lang="en-US" sz="3200" b="1" dirty="0">
                <a:solidFill>
                  <a:srgbClr val="00B0F0"/>
                </a:solidFill>
              </a:rPr>
              <a:t>Changes can be made until December 5th</a:t>
            </a:r>
            <a:endParaRPr lang="en-US" sz="3200" b="1" dirty="0">
              <a:solidFill>
                <a:srgbClr val="00B0F0"/>
              </a:solidFill>
              <a:ea typeface="Calibri"/>
              <a:cs typeface="Calibri"/>
            </a:endParaRPr>
          </a:p>
        </p:txBody>
      </p:sp>
      <p:sp>
        <p:nvSpPr>
          <p:cNvPr id="21" name="Freeform: Shape 20">
            <a:extLst>
              <a:ext uri="{FF2B5EF4-FFF2-40B4-BE49-F238E27FC236}">
                <a16:creationId xmlns:a16="http://schemas.microsoft.com/office/drawing/2014/main" id="{7B786209-1B0B-4CA9-9BDD-F7327066A8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161135"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2D2964BB-484D-45AE-AD66-D407D06296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563731" y="5717905"/>
            <a:ext cx="1328706"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6691AC69-A76E-4DAB-B565-468B6B87AC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099729" y="6258755"/>
            <a:ext cx="1174455"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145895797"/>
      </p:ext>
    </p:extLst>
  </p:cSld>
  <p:clrMapOvr>
    <a:masterClrMapping/>
  </p:clrMapOvr>
  <p:transition>
    <p:random/>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4DC6BA-CDD0-811A-31A5-63773EFFAAE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C6251FD-ADF5-A822-0C87-8256D049E18B}"/>
              </a:ext>
            </a:extLst>
          </p:cNvPr>
          <p:cNvSpPr>
            <a:spLocks noGrp="1"/>
          </p:cNvSpPr>
          <p:nvPr>
            <p:ph type="title"/>
          </p:nvPr>
        </p:nvSpPr>
        <p:spPr/>
        <p:txBody>
          <a:bodyPr/>
          <a:lstStyle/>
          <a:p>
            <a:pPr algn="ctr"/>
            <a:r>
              <a:rPr lang="en-US" b="1" dirty="0">
                <a:ea typeface="Calibri Light"/>
                <a:cs typeface="Calibri Light"/>
              </a:rPr>
              <a:t>Let's Begin!</a:t>
            </a:r>
            <a:br>
              <a:rPr lang="en-US" dirty="0">
                <a:ea typeface="Calibri Light"/>
                <a:cs typeface="Calibri Light"/>
              </a:rPr>
            </a:br>
            <a:r>
              <a:rPr lang="en-US" b="1" dirty="0">
                <a:solidFill>
                  <a:srgbClr val="00B0F0"/>
                </a:solidFill>
                <a:ea typeface="Calibri Light"/>
                <a:cs typeface="Calibri Light"/>
              </a:rPr>
              <a:t>Log in to MYEDBC</a:t>
            </a:r>
            <a:endParaRPr lang="en-US" dirty="0"/>
          </a:p>
        </p:txBody>
      </p:sp>
      <p:pic>
        <p:nvPicPr>
          <p:cNvPr id="4" name="Content Placeholder 3" descr="A screenshot of a login screen&#10;&#10;AI-generated content may be incorrect.">
            <a:extLst>
              <a:ext uri="{FF2B5EF4-FFF2-40B4-BE49-F238E27FC236}">
                <a16:creationId xmlns:a16="http://schemas.microsoft.com/office/drawing/2014/main" id="{FA0A599F-7360-BF0E-C32B-70FAD9B94B1E}"/>
              </a:ext>
            </a:extLst>
          </p:cNvPr>
          <p:cNvPicPr>
            <a:picLocks noGrp="1" noChangeAspect="1"/>
          </p:cNvPicPr>
          <p:nvPr>
            <p:ph idx="1"/>
          </p:nvPr>
        </p:nvPicPr>
        <p:blipFill>
          <a:blip r:embed="rId2"/>
          <a:stretch>
            <a:fillRect/>
          </a:stretch>
        </p:blipFill>
        <p:spPr>
          <a:xfrm>
            <a:off x="799399" y="2097009"/>
            <a:ext cx="7713496" cy="3892718"/>
          </a:xfrm>
          <a:prstGeom prst="rect">
            <a:avLst/>
          </a:prstGeom>
        </p:spPr>
      </p:pic>
    </p:spTree>
    <p:extLst>
      <p:ext uri="{BB962C8B-B14F-4D97-AF65-F5344CB8AC3E}">
        <p14:creationId xmlns:p14="http://schemas.microsoft.com/office/powerpoint/2010/main" val="2225250710"/>
      </p:ext>
    </p:extLst>
  </p:cSld>
  <p:clrMapOvr>
    <a:masterClrMapping/>
  </p:clrMapOvr>
  <p:transition>
    <p:random/>
  </p:transition>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5598460" y="1783959"/>
            <a:ext cx="3065480" cy="2889114"/>
          </a:xfrm>
        </p:spPr>
        <p:txBody>
          <a:bodyPr vert="horz" lIns="91440" tIns="45720" rIns="91440" bIns="45720" rtlCol="0" anchor="b">
            <a:normAutofit/>
          </a:bodyPr>
          <a:lstStyle/>
          <a:p>
            <a:pPr defTabSz="914400">
              <a:defRPr/>
            </a:pPr>
            <a:r>
              <a:rPr lang="en-US" sz="4700"/>
              <a:t>Questions?</a:t>
            </a:r>
          </a:p>
        </p:txBody>
      </p:sp>
      <p:sp>
        <p:nvSpPr>
          <p:cNvPr id="8" name="Freeform: Shape 7">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0" y="0"/>
            <a:ext cx="5391039"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Picture 3">
            <a:extLst>
              <a:ext uri="{FF2B5EF4-FFF2-40B4-BE49-F238E27FC236}">
                <a16:creationId xmlns:a16="http://schemas.microsoft.com/office/drawing/2014/main" id="{5824C5FD-C937-3B70-7B96-007C3A314129}"/>
              </a:ext>
            </a:extLst>
          </p:cNvPr>
          <p:cNvPicPr>
            <a:picLocks noChangeAspect="1"/>
          </p:cNvPicPr>
          <p:nvPr/>
        </p:nvPicPr>
        <p:blipFill rotWithShape="1">
          <a:blip r:embed="rId2"/>
          <a:srcRect r="-1" b="2425"/>
          <a:stretch/>
        </p:blipFill>
        <p:spPr>
          <a:xfrm>
            <a:off x="20" y="10"/>
            <a:ext cx="5271352"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cSld>
  <p:clrMapOvr>
    <a:overrideClrMapping bg1="dk1" tx1="lt1" bg2="dk2" tx2="lt2" accent1="accent1" accent2="accent2" accent3="accent3" accent4="accent4" accent5="accent5" accent6="accent6" hlink="hlink" folHlink="folHlink"/>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4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9BD7BC-2E14-2AF5-1765-6B97D7AA83F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A31E883-4D01-C8A4-7088-2CC4A4443021}"/>
              </a:ext>
            </a:extLst>
          </p:cNvPr>
          <p:cNvSpPr>
            <a:spLocks noGrp="1"/>
          </p:cNvSpPr>
          <p:nvPr>
            <p:ph type="title"/>
          </p:nvPr>
        </p:nvSpPr>
        <p:spPr>
          <a:xfrm>
            <a:off x="628650" y="365126"/>
            <a:ext cx="7886700" cy="799643"/>
          </a:xfrm>
        </p:spPr>
        <p:txBody>
          <a:bodyPr/>
          <a:lstStyle/>
          <a:p>
            <a:pPr algn="ctr"/>
            <a:r>
              <a:rPr lang="en-US" b="1" dirty="0">
                <a:ea typeface="Calibri Light"/>
                <a:cs typeface="Calibri Light"/>
              </a:rPr>
              <a:t>Forgot Password?</a:t>
            </a:r>
            <a:endParaRPr lang="en-US" b="1" dirty="0">
              <a:solidFill>
                <a:srgbClr val="00B0F0"/>
              </a:solidFill>
              <a:ea typeface="Calibri Light"/>
              <a:cs typeface="Calibri Light"/>
            </a:endParaRPr>
          </a:p>
        </p:txBody>
      </p:sp>
      <p:pic>
        <p:nvPicPr>
          <p:cNvPr id="4" name="Content Placeholder 3" descr="A screenshot of a login screen&#10;&#10;AI-generated content may be incorrect.">
            <a:extLst>
              <a:ext uri="{FF2B5EF4-FFF2-40B4-BE49-F238E27FC236}">
                <a16:creationId xmlns:a16="http://schemas.microsoft.com/office/drawing/2014/main" id="{7CD76983-3FAC-F3CD-C72D-4C72C30C14D3}"/>
              </a:ext>
            </a:extLst>
          </p:cNvPr>
          <p:cNvPicPr>
            <a:picLocks noGrp="1" noChangeAspect="1"/>
          </p:cNvPicPr>
          <p:nvPr>
            <p:ph idx="1"/>
          </p:nvPr>
        </p:nvPicPr>
        <p:blipFill>
          <a:blip r:embed="rId2"/>
          <a:stretch>
            <a:fillRect/>
          </a:stretch>
        </p:blipFill>
        <p:spPr>
          <a:xfrm>
            <a:off x="799399" y="1346697"/>
            <a:ext cx="7713496" cy="4643030"/>
          </a:xfrm>
          <a:prstGeom prst="rect">
            <a:avLst/>
          </a:prstGeom>
        </p:spPr>
      </p:pic>
      <p:sp>
        <p:nvSpPr>
          <p:cNvPr id="5" name="TextBox 4">
            <a:extLst>
              <a:ext uri="{FF2B5EF4-FFF2-40B4-BE49-F238E27FC236}">
                <a16:creationId xmlns:a16="http://schemas.microsoft.com/office/drawing/2014/main" id="{DA5E0ADE-A4A2-1528-295D-3CFE6617126F}"/>
              </a:ext>
            </a:extLst>
          </p:cNvPr>
          <p:cNvSpPr txBox="1"/>
          <p:nvPr/>
        </p:nvSpPr>
        <p:spPr>
          <a:xfrm>
            <a:off x="6598722" y="2393318"/>
            <a:ext cx="1606942"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b="1" dirty="0">
                <a:solidFill>
                  <a:schemeClr val="bg1"/>
                </a:solidFill>
                <a:ea typeface="Calibri"/>
                <a:cs typeface="Calibri"/>
              </a:rPr>
              <a:t>Click Here</a:t>
            </a:r>
            <a:endParaRPr lang="en-US" sz="4400" b="1" dirty="0">
              <a:solidFill>
                <a:schemeClr val="bg1"/>
              </a:solidFill>
            </a:endParaRPr>
          </a:p>
        </p:txBody>
      </p:sp>
      <p:cxnSp>
        <p:nvCxnSpPr>
          <p:cNvPr id="6" name="Straight Arrow Connector 5">
            <a:extLst>
              <a:ext uri="{FF2B5EF4-FFF2-40B4-BE49-F238E27FC236}">
                <a16:creationId xmlns:a16="http://schemas.microsoft.com/office/drawing/2014/main" id="{7C5B7DAB-2AB8-1613-C89E-7E5554027F61}"/>
              </a:ext>
            </a:extLst>
          </p:cNvPr>
          <p:cNvCxnSpPr/>
          <p:nvPr/>
        </p:nvCxnSpPr>
        <p:spPr>
          <a:xfrm flipH="1">
            <a:off x="5661706" y="3455772"/>
            <a:ext cx="910578" cy="32793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1028437"/>
      </p:ext>
    </p:extLst>
  </p:cSld>
  <p:clrMapOvr>
    <a:masterClrMapping/>
  </p:clrMapOvr>
  <p:transition>
    <p:random/>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69E490-86BA-AB18-F00D-BA4207A4F02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033A2FD-E444-00FD-8D62-A262992C2495}"/>
              </a:ext>
            </a:extLst>
          </p:cNvPr>
          <p:cNvSpPr>
            <a:spLocks noGrp="1"/>
          </p:cNvSpPr>
          <p:nvPr>
            <p:ph type="title"/>
          </p:nvPr>
        </p:nvSpPr>
        <p:spPr>
          <a:xfrm>
            <a:off x="628650" y="365126"/>
            <a:ext cx="7886700" cy="799643"/>
          </a:xfrm>
        </p:spPr>
        <p:txBody>
          <a:bodyPr>
            <a:normAutofit fontScale="90000"/>
          </a:bodyPr>
          <a:lstStyle/>
          <a:p>
            <a:pPr algn="ctr"/>
            <a:r>
              <a:rPr lang="en-US" b="1" dirty="0">
                <a:ea typeface="Calibri Light"/>
                <a:cs typeface="Calibri Light"/>
              </a:rPr>
              <a:t>Click on the  appropriate link </a:t>
            </a:r>
            <a:br>
              <a:rPr lang="en-US" b="1" dirty="0">
                <a:ea typeface="Calibri Light"/>
                <a:cs typeface="Calibri Light"/>
              </a:rPr>
            </a:br>
            <a:r>
              <a:rPr lang="en-US" b="1" dirty="0">
                <a:ea typeface="Calibri Light"/>
                <a:cs typeface="Calibri Light"/>
              </a:rPr>
              <a:t>and follow the steps</a:t>
            </a:r>
            <a:endParaRPr lang="en-US" b="1" dirty="0">
              <a:solidFill>
                <a:srgbClr val="00B0F0"/>
              </a:solidFill>
              <a:ea typeface="Calibri Light"/>
              <a:cs typeface="Calibri Light"/>
            </a:endParaRPr>
          </a:p>
        </p:txBody>
      </p:sp>
      <p:sp>
        <p:nvSpPr>
          <p:cNvPr id="5" name="TextBox 4">
            <a:extLst>
              <a:ext uri="{FF2B5EF4-FFF2-40B4-BE49-F238E27FC236}">
                <a16:creationId xmlns:a16="http://schemas.microsoft.com/office/drawing/2014/main" id="{668F7983-36DC-8368-5264-7D61FF568754}"/>
              </a:ext>
            </a:extLst>
          </p:cNvPr>
          <p:cNvSpPr txBox="1"/>
          <p:nvPr/>
        </p:nvSpPr>
        <p:spPr>
          <a:xfrm>
            <a:off x="6598722" y="2393318"/>
            <a:ext cx="1606942"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b="1" dirty="0">
                <a:solidFill>
                  <a:schemeClr val="bg1"/>
                </a:solidFill>
                <a:ea typeface="Calibri"/>
                <a:cs typeface="Calibri"/>
              </a:rPr>
              <a:t>Click Here</a:t>
            </a:r>
            <a:endParaRPr lang="en-US" sz="4400" b="1" dirty="0">
              <a:solidFill>
                <a:schemeClr val="bg1"/>
              </a:solidFill>
            </a:endParaRPr>
          </a:p>
        </p:txBody>
      </p:sp>
      <p:cxnSp>
        <p:nvCxnSpPr>
          <p:cNvPr id="6" name="Straight Arrow Connector 5">
            <a:extLst>
              <a:ext uri="{FF2B5EF4-FFF2-40B4-BE49-F238E27FC236}">
                <a16:creationId xmlns:a16="http://schemas.microsoft.com/office/drawing/2014/main" id="{090BF33C-C700-85DF-E299-A4F49AC2C165}"/>
              </a:ext>
            </a:extLst>
          </p:cNvPr>
          <p:cNvCxnSpPr/>
          <p:nvPr/>
        </p:nvCxnSpPr>
        <p:spPr>
          <a:xfrm flipH="1">
            <a:off x="5661706" y="3455772"/>
            <a:ext cx="910578" cy="32793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8" name="Content Placeholder 7" descr="A screenshot of a login page&#10;&#10;AI-generated content may be incorrect.">
            <a:extLst>
              <a:ext uri="{FF2B5EF4-FFF2-40B4-BE49-F238E27FC236}">
                <a16:creationId xmlns:a16="http://schemas.microsoft.com/office/drawing/2014/main" id="{125EE66A-CDAA-A33C-1CB3-1478AF3DFB38}"/>
              </a:ext>
            </a:extLst>
          </p:cNvPr>
          <p:cNvPicPr>
            <a:picLocks noGrp="1" noChangeAspect="1"/>
          </p:cNvPicPr>
          <p:nvPr>
            <p:ph idx="1"/>
          </p:nvPr>
        </p:nvPicPr>
        <p:blipFill>
          <a:blip r:embed="rId2"/>
          <a:stretch>
            <a:fillRect/>
          </a:stretch>
        </p:blipFill>
        <p:spPr>
          <a:xfrm>
            <a:off x="406712" y="1270895"/>
            <a:ext cx="8498870" cy="5138234"/>
          </a:xfrm>
          <a:prstGeom prst="rect">
            <a:avLst/>
          </a:prstGeom>
        </p:spPr>
      </p:pic>
    </p:spTree>
    <p:extLst>
      <p:ext uri="{BB962C8B-B14F-4D97-AF65-F5344CB8AC3E}">
        <p14:creationId xmlns:p14="http://schemas.microsoft.com/office/powerpoint/2010/main" val="1990428836"/>
      </p:ext>
    </p:extLst>
  </p:cSld>
  <p:clrMapOvr>
    <a:masterClrMapping/>
  </p:clrMapOvr>
  <p:transition>
    <p:random/>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518865A-6F8F-4DC3-8C42-B4A40AF2A542}"/>
            </a:ext>
          </a:extLst>
        </p:cNvPr>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C59AB4C8-9178-4F7A-8404-6890510B59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A36DA1A-74EE-6B50-FAE6-91D669D10419}"/>
              </a:ext>
            </a:extLst>
          </p:cNvPr>
          <p:cNvSpPr>
            <a:spLocks noGrp="1"/>
          </p:cNvSpPr>
          <p:nvPr>
            <p:ph type="title"/>
          </p:nvPr>
        </p:nvSpPr>
        <p:spPr>
          <a:xfrm>
            <a:off x="479160" y="457201"/>
            <a:ext cx="8182230" cy="1832654"/>
          </a:xfrm>
        </p:spPr>
        <p:txBody>
          <a:bodyPr vert="horz" lIns="91440" tIns="45720" rIns="91440" bIns="45720" rtlCol="0" anchor="b">
            <a:normAutofit/>
          </a:bodyPr>
          <a:lstStyle/>
          <a:p>
            <a:pPr algn="ctr" defTabSz="914400"/>
            <a:r>
              <a:rPr lang="en-US" sz="5700" b="1" kern="1200">
                <a:solidFill>
                  <a:schemeClr val="tx1"/>
                </a:solidFill>
                <a:latin typeface="+mj-lt"/>
                <a:ea typeface="+mj-ea"/>
                <a:cs typeface="+mj-cs"/>
              </a:rPr>
              <a:t>Still can't get in or account is disabled?</a:t>
            </a:r>
          </a:p>
        </p:txBody>
      </p:sp>
      <p:sp>
        <p:nvSpPr>
          <p:cNvPr id="5" name="TextBox 4">
            <a:extLst>
              <a:ext uri="{FF2B5EF4-FFF2-40B4-BE49-F238E27FC236}">
                <a16:creationId xmlns:a16="http://schemas.microsoft.com/office/drawing/2014/main" id="{8320CD44-85B5-AF65-F7BF-94F6208FC561}"/>
              </a:ext>
            </a:extLst>
          </p:cNvPr>
          <p:cNvSpPr txBox="1"/>
          <p:nvPr/>
        </p:nvSpPr>
        <p:spPr>
          <a:xfrm>
            <a:off x="479160" y="2370056"/>
            <a:ext cx="8182233" cy="2733473"/>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Autofit/>
          </a:bodyPr>
          <a:lstStyle/>
          <a:p>
            <a:pPr algn="ctr">
              <a:lnSpc>
                <a:spcPct val="90000"/>
              </a:lnSpc>
              <a:spcBef>
                <a:spcPts val="1000"/>
              </a:spcBef>
              <a:spcAft>
                <a:spcPts val="600"/>
              </a:spcAft>
            </a:pPr>
            <a:r>
              <a:rPr lang="en-US" sz="3600" b="1" kern="1200" dirty="0">
                <a:solidFill>
                  <a:srgbClr val="00B0F0"/>
                </a:solidFill>
                <a:latin typeface="+mn-lt"/>
                <a:ea typeface="+mn-ea"/>
                <a:cs typeface="+mn-cs"/>
              </a:rPr>
              <a:t>Message Ms. Hamilton </a:t>
            </a:r>
            <a:r>
              <a:rPr lang="en-US" sz="3600" b="1" dirty="0">
                <a:solidFill>
                  <a:srgbClr val="00B0F0"/>
                </a:solidFill>
              </a:rPr>
              <a:t>to</a:t>
            </a:r>
            <a:r>
              <a:rPr lang="en-US" sz="3600" b="1" kern="1200" dirty="0">
                <a:solidFill>
                  <a:srgbClr val="00B0F0"/>
                </a:solidFill>
                <a:latin typeface="+mn-lt"/>
                <a:ea typeface="+mn-ea"/>
                <a:cs typeface="+mn-cs"/>
              </a:rPr>
              <a:t> reset </a:t>
            </a:r>
            <a:r>
              <a:rPr lang="en-US" sz="3600" b="1" dirty="0">
                <a:solidFill>
                  <a:srgbClr val="00B0F0"/>
                </a:solidFill>
              </a:rPr>
              <a:t>accounts </a:t>
            </a:r>
            <a:r>
              <a:rPr lang="en-US" sz="3600" b="1" kern="1200" dirty="0">
                <a:solidFill>
                  <a:srgbClr val="00B0F0"/>
                </a:solidFill>
                <a:latin typeface="+mn-lt"/>
                <a:ea typeface="+mn-ea"/>
                <a:cs typeface="+mn-cs"/>
              </a:rPr>
              <a:t>during the presentation.</a:t>
            </a:r>
            <a:r>
              <a:rPr lang="en-US" sz="4400" b="1" kern="1200" dirty="0">
                <a:solidFill>
                  <a:srgbClr val="00B0F0"/>
                </a:solidFill>
                <a:latin typeface="+mn-lt"/>
                <a:ea typeface="+mn-ea"/>
                <a:cs typeface="+mn-cs"/>
              </a:rPr>
              <a:t> </a:t>
            </a:r>
          </a:p>
        </p:txBody>
      </p:sp>
      <p:sp>
        <p:nvSpPr>
          <p:cNvPr id="21" name="sketch line">
            <a:extLst>
              <a:ext uri="{FF2B5EF4-FFF2-40B4-BE49-F238E27FC236}">
                <a16:creationId xmlns:a16="http://schemas.microsoft.com/office/drawing/2014/main" id="{4CFDFB37-4BC7-42C6-915D-A6609139B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55776" y="2343912"/>
            <a:ext cx="3429000" cy="18288"/>
          </a:xfrm>
          <a:custGeom>
            <a:avLst/>
            <a:gdLst>
              <a:gd name="csX0" fmla="*/ 0 w 3429000"/>
              <a:gd name="csY0" fmla="*/ 0 h 18288"/>
              <a:gd name="csX1" fmla="*/ 685800 w 3429000"/>
              <a:gd name="csY1" fmla="*/ 0 h 18288"/>
              <a:gd name="csX2" fmla="*/ 1371600 w 3429000"/>
              <a:gd name="csY2" fmla="*/ 0 h 18288"/>
              <a:gd name="csX3" fmla="*/ 2057400 w 3429000"/>
              <a:gd name="csY3" fmla="*/ 0 h 18288"/>
              <a:gd name="csX4" fmla="*/ 2674620 w 3429000"/>
              <a:gd name="csY4" fmla="*/ 0 h 18288"/>
              <a:gd name="csX5" fmla="*/ 3429000 w 3429000"/>
              <a:gd name="csY5" fmla="*/ 0 h 18288"/>
              <a:gd name="csX6" fmla="*/ 3429000 w 3429000"/>
              <a:gd name="csY6" fmla="*/ 18288 h 18288"/>
              <a:gd name="csX7" fmla="*/ 2811780 w 3429000"/>
              <a:gd name="csY7" fmla="*/ 18288 h 18288"/>
              <a:gd name="csX8" fmla="*/ 2228850 w 3429000"/>
              <a:gd name="csY8" fmla="*/ 18288 h 18288"/>
              <a:gd name="csX9" fmla="*/ 1543050 w 3429000"/>
              <a:gd name="csY9" fmla="*/ 18288 h 18288"/>
              <a:gd name="csX10" fmla="*/ 925830 w 3429000"/>
              <a:gd name="csY10" fmla="*/ 18288 h 18288"/>
              <a:gd name="csX11" fmla="*/ 0 w 3429000"/>
              <a:gd name="csY11" fmla="*/ 18288 h 18288"/>
              <a:gd name="csX12" fmla="*/ 0 w 3429000"/>
              <a:gd name="csY12"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429000" h="18288" fill="none" extrusionOk="0">
                <a:moveTo>
                  <a:pt x="0" y="0"/>
                </a:moveTo>
                <a:cubicBezTo>
                  <a:pt x="219865" y="20479"/>
                  <a:pt x="493281" y="26186"/>
                  <a:pt x="685800" y="0"/>
                </a:cubicBezTo>
                <a:cubicBezTo>
                  <a:pt x="878319" y="-26186"/>
                  <a:pt x="1121382" y="-11869"/>
                  <a:pt x="1371600" y="0"/>
                </a:cubicBezTo>
                <a:cubicBezTo>
                  <a:pt x="1621818" y="11869"/>
                  <a:pt x="1878793" y="32281"/>
                  <a:pt x="2057400" y="0"/>
                </a:cubicBezTo>
                <a:cubicBezTo>
                  <a:pt x="2236007" y="-32281"/>
                  <a:pt x="2433797" y="-18251"/>
                  <a:pt x="2674620" y="0"/>
                </a:cubicBezTo>
                <a:cubicBezTo>
                  <a:pt x="2915443" y="18251"/>
                  <a:pt x="3205923" y="-1443"/>
                  <a:pt x="3429000" y="0"/>
                </a:cubicBezTo>
                <a:cubicBezTo>
                  <a:pt x="3429442" y="4516"/>
                  <a:pt x="3428173" y="12266"/>
                  <a:pt x="3429000" y="18288"/>
                </a:cubicBezTo>
                <a:cubicBezTo>
                  <a:pt x="3221081" y="48608"/>
                  <a:pt x="3088001" y="8066"/>
                  <a:pt x="2811780" y="18288"/>
                </a:cubicBezTo>
                <a:cubicBezTo>
                  <a:pt x="2535559" y="28510"/>
                  <a:pt x="2481355" y="24898"/>
                  <a:pt x="2228850" y="18288"/>
                </a:cubicBezTo>
                <a:cubicBezTo>
                  <a:pt x="1976345" y="11679"/>
                  <a:pt x="1807520" y="48356"/>
                  <a:pt x="1543050" y="18288"/>
                </a:cubicBezTo>
                <a:cubicBezTo>
                  <a:pt x="1278580" y="-11780"/>
                  <a:pt x="1181944" y="5123"/>
                  <a:pt x="925830" y="18288"/>
                </a:cubicBezTo>
                <a:cubicBezTo>
                  <a:pt x="669716" y="31453"/>
                  <a:pt x="410304" y="34815"/>
                  <a:pt x="0" y="18288"/>
                </a:cubicBezTo>
                <a:cubicBezTo>
                  <a:pt x="-306" y="11477"/>
                  <a:pt x="485" y="4355"/>
                  <a:pt x="0" y="0"/>
                </a:cubicBezTo>
                <a:close/>
              </a:path>
              <a:path w="3429000" h="18288" stroke="0" extrusionOk="0">
                <a:moveTo>
                  <a:pt x="0" y="0"/>
                </a:moveTo>
                <a:cubicBezTo>
                  <a:pt x="174095" y="-12874"/>
                  <a:pt x="443087" y="-14090"/>
                  <a:pt x="617220" y="0"/>
                </a:cubicBezTo>
                <a:cubicBezTo>
                  <a:pt x="791353" y="14090"/>
                  <a:pt x="1072677" y="8451"/>
                  <a:pt x="1200150" y="0"/>
                </a:cubicBezTo>
                <a:cubicBezTo>
                  <a:pt x="1327623" y="-8451"/>
                  <a:pt x="1526638" y="19866"/>
                  <a:pt x="1817370" y="0"/>
                </a:cubicBezTo>
                <a:cubicBezTo>
                  <a:pt x="2108102" y="-19866"/>
                  <a:pt x="2221289" y="26161"/>
                  <a:pt x="2503170" y="0"/>
                </a:cubicBezTo>
                <a:cubicBezTo>
                  <a:pt x="2785051" y="-26161"/>
                  <a:pt x="3022134" y="39178"/>
                  <a:pt x="3429000" y="0"/>
                </a:cubicBezTo>
                <a:cubicBezTo>
                  <a:pt x="3429577" y="4624"/>
                  <a:pt x="3429819" y="11191"/>
                  <a:pt x="3429000" y="18288"/>
                </a:cubicBezTo>
                <a:cubicBezTo>
                  <a:pt x="3103464" y="593"/>
                  <a:pt x="2887909" y="22940"/>
                  <a:pt x="2743200" y="18288"/>
                </a:cubicBezTo>
                <a:cubicBezTo>
                  <a:pt x="2598491" y="13636"/>
                  <a:pt x="2362615" y="10656"/>
                  <a:pt x="1988820" y="18288"/>
                </a:cubicBezTo>
                <a:cubicBezTo>
                  <a:pt x="1615025" y="25920"/>
                  <a:pt x="1580494" y="3693"/>
                  <a:pt x="1405890" y="18288"/>
                </a:cubicBezTo>
                <a:cubicBezTo>
                  <a:pt x="1231286" y="32884"/>
                  <a:pt x="885259" y="-16285"/>
                  <a:pt x="651510" y="18288"/>
                </a:cubicBezTo>
                <a:cubicBezTo>
                  <a:pt x="417761" y="52861"/>
                  <a:pt x="138362" y="-13856"/>
                  <a:pt x="0" y="18288"/>
                </a:cubicBezTo>
                <a:cubicBezTo>
                  <a:pt x="-171" y="12755"/>
                  <a:pt x="-690" y="793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black text on a white background&#10;&#10;AI-generated content may be incorrect.">
            <a:extLst>
              <a:ext uri="{FF2B5EF4-FFF2-40B4-BE49-F238E27FC236}">
                <a16:creationId xmlns:a16="http://schemas.microsoft.com/office/drawing/2014/main" id="{D12CE80D-109C-5D19-9478-0929860E4FF6}"/>
              </a:ext>
            </a:extLst>
          </p:cNvPr>
          <p:cNvPicPr>
            <a:picLocks noChangeAspect="1"/>
          </p:cNvPicPr>
          <p:nvPr/>
        </p:nvPicPr>
        <p:blipFill>
          <a:blip r:embed="rId2"/>
          <a:stretch>
            <a:fillRect/>
          </a:stretch>
        </p:blipFill>
        <p:spPr>
          <a:xfrm>
            <a:off x="240030" y="3733678"/>
            <a:ext cx="8661654" cy="1883908"/>
          </a:xfrm>
          <a:prstGeom prst="rect">
            <a:avLst/>
          </a:prstGeom>
        </p:spPr>
      </p:pic>
    </p:spTree>
    <p:extLst>
      <p:ext uri="{BB962C8B-B14F-4D97-AF65-F5344CB8AC3E}">
        <p14:creationId xmlns:p14="http://schemas.microsoft.com/office/powerpoint/2010/main" val="3345755614"/>
      </p:ext>
    </p:extLst>
  </p:cSld>
  <p:clrMapOvr>
    <a:masterClrMapping/>
  </p:clrMapOvr>
  <p:transition>
    <p:random/>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E2462F9-0023-1742-A5FB-6DA357EE9951}"/>
              </a:ext>
            </a:extLst>
          </p:cNvPr>
          <p:cNvSpPr txBox="1"/>
          <p:nvPr/>
        </p:nvSpPr>
        <p:spPr>
          <a:xfrm>
            <a:off x="1907704" y="445770"/>
            <a:ext cx="5688632" cy="800219"/>
          </a:xfrm>
          <a:prstGeom prst="rect">
            <a:avLst/>
          </a:prstGeom>
          <a:noFill/>
        </p:spPr>
        <p:txBody>
          <a:bodyPr wrap="square" lIns="91440" tIns="45720" rIns="91440" bIns="45720" rtlCol="0" anchor="t">
            <a:spAutoFit/>
          </a:bodyPr>
          <a:lstStyle/>
          <a:p>
            <a:pPr algn="ctr"/>
            <a:r>
              <a:rPr lang="en-US" sz="2800" b="1" dirty="0"/>
              <a:t>Once you are in:</a:t>
            </a:r>
            <a:endParaRPr lang="en-US" dirty="0"/>
          </a:p>
          <a:p>
            <a:endParaRPr lang="en-US"/>
          </a:p>
        </p:txBody>
      </p:sp>
      <p:pic>
        <p:nvPicPr>
          <p:cNvPr id="5" name="Picture 4">
            <a:extLst>
              <a:ext uri="{FF2B5EF4-FFF2-40B4-BE49-F238E27FC236}">
                <a16:creationId xmlns:a16="http://schemas.microsoft.com/office/drawing/2014/main" id="{ACB49436-7D2F-664D-9634-F450D8A13C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5267" y="1492250"/>
            <a:ext cx="6322683" cy="3215736"/>
          </a:xfrm>
          <a:prstGeom prst="rect">
            <a:avLst/>
          </a:prstGeom>
        </p:spPr>
      </p:pic>
      <p:pic>
        <p:nvPicPr>
          <p:cNvPr id="7" name="Picture 6">
            <a:extLst>
              <a:ext uri="{FF2B5EF4-FFF2-40B4-BE49-F238E27FC236}">
                <a16:creationId xmlns:a16="http://schemas.microsoft.com/office/drawing/2014/main" id="{8EB56F2E-E7F2-D94F-9BCE-A83F28CE95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5843" y="4805560"/>
            <a:ext cx="5588000" cy="1803400"/>
          </a:xfrm>
          <a:prstGeom prst="rect">
            <a:avLst/>
          </a:prstGeom>
        </p:spPr>
      </p:pic>
      <p:cxnSp>
        <p:nvCxnSpPr>
          <p:cNvPr id="8" name="Straight Arrow Connector 7">
            <a:extLst>
              <a:ext uri="{FF2B5EF4-FFF2-40B4-BE49-F238E27FC236}">
                <a16:creationId xmlns:a16="http://schemas.microsoft.com/office/drawing/2014/main" id="{FE833472-6810-F64F-B3C9-D2F04DC0DB96}"/>
              </a:ext>
            </a:extLst>
          </p:cNvPr>
          <p:cNvCxnSpPr>
            <a:cxnSpLocks/>
          </p:cNvCxnSpPr>
          <p:nvPr/>
        </p:nvCxnSpPr>
        <p:spPr>
          <a:xfrm flipV="1">
            <a:off x="683568" y="1700808"/>
            <a:ext cx="1224136" cy="1216670"/>
          </a:xfrm>
          <a:prstGeom prst="straightConnector1">
            <a:avLst/>
          </a:prstGeom>
          <a:ln w="69850">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B5F7E8A7-57B9-EF45-A08B-75D150D22ADD}"/>
              </a:ext>
            </a:extLst>
          </p:cNvPr>
          <p:cNvSpPr txBox="1"/>
          <p:nvPr/>
        </p:nvSpPr>
        <p:spPr>
          <a:xfrm>
            <a:off x="395536" y="3140968"/>
            <a:ext cx="1020514" cy="1569660"/>
          </a:xfrm>
          <a:prstGeom prst="rect">
            <a:avLst/>
          </a:prstGeom>
          <a:noFill/>
        </p:spPr>
        <p:txBody>
          <a:bodyPr wrap="square" rtlCol="0">
            <a:spAutoFit/>
          </a:bodyPr>
          <a:lstStyle/>
          <a:p>
            <a:r>
              <a:rPr lang="en-US" sz="3200" b="1"/>
              <a:t>Click MY INFO</a:t>
            </a:r>
          </a:p>
        </p:txBody>
      </p:sp>
    </p:spTree>
    <p:extLst>
      <p:ext uri="{BB962C8B-B14F-4D97-AF65-F5344CB8AC3E}">
        <p14:creationId xmlns:p14="http://schemas.microsoft.com/office/powerpoint/2010/main" val="3664060356"/>
      </p:ext>
    </p:extLst>
  </p:cSld>
  <p:clrMapOvr>
    <a:masterClrMapping/>
  </p:clrMapOvr>
  <p:transition>
    <p:random/>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41BDF5A-C620-2A4B-9970-8F14164B3F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6246" y="932759"/>
            <a:ext cx="7656867" cy="4745101"/>
          </a:xfrm>
          <a:prstGeom prst="rect">
            <a:avLst/>
          </a:prstGeom>
        </p:spPr>
      </p:pic>
      <p:sp>
        <p:nvSpPr>
          <p:cNvPr id="4" name="Rectangle 3">
            <a:extLst>
              <a:ext uri="{FF2B5EF4-FFF2-40B4-BE49-F238E27FC236}">
                <a16:creationId xmlns:a16="http://schemas.microsoft.com/office/drawing/2014/main" id="{36BA7CDB-E4FC-F346-8B1E-082E865653E0}"/>
              </a:ext>
            </a:extLst>
          </p:cNvPr>
          <p:cNvSpPr/>
          <p:nvPr/>
        </p:nvSpPr>
        <p:spPr>
          <a:xfrm>
            <a:off x="2605611" y="2773565"/>
            <a:ext cx="520035" cy="16846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BA10E68-6DE3-0C4C-9B27-932C4594AC1F}"/>
              </a:ext>
            </a:extLst>
          </p:cNvPr>
          <p:cNvSpPr txBox="1"/>
          <p:nvPr/>
        </p:nvSpPr>
        <p:spPr>
          <a:xfrm>
            <a:off x="576246" y="5858957"/>
            <a:ext cx="3437619" cy="584775"/>
          </a:xfrm>
          <a:prstGeom prst="rect">
            <a:avLst/>
          </a:prstGeom>
          <a:noFill/>
        </p:spPr>
        <p:txBody>
          <a:bodyPr wrap="square" rtlCol="0">
            <a:spAutoFit/>
          </a:bodyPr>
          <a:lstStyle/>
          <a:p>
            <a:r>
              <a:rPr lang="en-US" sz="3200" b="1"/>
              <a:t>Click REQUESTS</a:t>
            </a:r>
          </a:p>
        </p:txBody>
      </p:sp>
      <p:cxnSp>
        <p:nvCxnSpPr>
          <p:cNvPr id="7" name="Straight Arrow Connector 6">
            <a:extLst>
              <a:ext uri="{FF2B5EF4-FFF2-40B4-BE49-F238E27FC236}">
                <a16:creationId xmlns:a16="http://schemas.microsoft.com/office/drawing/2014/main" id="{AB7FABDE-F7AB-244D-8EBE-AC087146BDAA}"/>
              </a:ext>
            </a:extLst>
          </p:cNvPr>
          <p:cNvCxnSpPr>
            <a:cxnSpLocks/>
          </p:cNvCxnSpPr>
          <p:nvPr/>
        </p:nvCxnSpPr>
        <p:spPr>
          <a:xfrm flipV="1">
            <a:off x="1079612" y="3861048"/>
            <a:ext cx="0" cy="1986731"/>
          </a:xfrm>
          <a:prstGeom prst="straightConnector1">
            <a:avLst/>
          </a:prstGeom>
          <a:ln w="698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44956087"/>
      </p:ext>
    </p:extLst>
  </p:cSld>
  <p:clrMapOvr>
    <a:masterClrMapping/>
  </p:clrMapOvr>
  <p:transition>
    <p:random/>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93bc635b-5cd5-45b3-b285-d748c0b4574e" xsi:nil="true"/>
    <lcf76f155ced4ddcb4097134ff3c332f xmlns="edc88af4-8348-4132-afc7-b0c158170d36">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49E28734FB2774DB0EEE4DB555D0953" ma:contentTypeVersion="17" ma:contentTypeDescription="Create a new document." ma:contentTypeScope="" ma:versionID="b390b4851437f31a034425020e263661">
  <xsd:schema xmlns:xsd="http://www.w3.org/2001/XMLSchema" xmlns:xs="http://www.w3.org/2001/XMLSchema" xmlns:p="http://schemas.microsoft.com/office/2006/metadata/properties" xmlns:ns2="edc88af4-8348-4132-afc7-b0c158170d36" xmlns:ns3="93bc635b-5cd5-45b3-b285-d748c0b4574e" targetNamespace="http://schemas.microsoft.com/office/2006/metadata/properties" ma:root="true" ma:fieldsID="2b4e52ff67a5b0c52995b4b675e11d31" ns2:_="" ns3:_="">
    <xsd:import namespace="edc88af4-8348-4132-afc7-b0c158170d36"/>
    <xsd:import namespace="93bc635b-5cd5-45b3-b285-d748c0b4574e"/>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OCR" minOccurs="0"/>
                <xsd:element ref="ns2:MediaServiceGenerationTime" minOccurs="0"/>
                <xsd:element ref="ns2:MediaServiceEventHashCode"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dc88af4-8348-4132-afc7-b0c158170d3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f0476b63-102d-48ba-8092-74c72648de3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3bc635b-5cd5-45b3-b285-d748c0b4574e"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8" nillable="true" ma:displayName="Taxonomy Catch All Column" ma:hidden="true" ma:list="{29879a07-f749-4289-b0f9-d07e09814526}" ma:internalName="TaxCatchAll" ma:showField="CatchAllData" ma:web="93bc635b-5cd5-45b3-b285-d748c0b4574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43E25DB-736E-4DAC-81A3-9511FC478071}">
  <ds:schemaRefs>
    <ds:schemaRef ds:uri="http://schemas.microsoft.com/sharepoint/v3/contenttype/forms"/>
  </ds:schemaRefs>
</ds:datastoreItem>
</file>

<file path=customXml/itemProps2.xml><?xml version="1.0" encoding="utf-8"?>
<ds:datastoreItem xmlns:ds="http://schemas.openxmlformats.org/officeDocument/2006/customXml" ds:itemID="{7C1A1F39-6F11-4D2D-B26B-F7938EFD6305}">
  <ds:schemaRefs>
    <ds:schemaRef ds:uri="93bc635b-5cd5-45b3-b285-d748c0b4574e"/>
    <ds:schemaRef ds:uri="edc88af4-8348-4132-afc7-b0c158170d36"/>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FB606078-41D7-4515-8298-0807C0DB9DA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dc88af4-8348-4132-afc7-b0c158170d36"/>
    <ds:schemaRef ds:uri="93bc635b-5cd5-45b3-b285-d748c0b4574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On-screen Show (4:3)</PresentationFormat>
  <Slides>40</Slides>
  <Notes>7</Notes>
  <HiddenSlides>0</HiddenSlides>
  <ScaleCrop>false</ScaleCrop>
  <HeadingPairs>
    <vt:vector size="4" baseType="variant">
      <vt:variant>
        <vt:lpstr>Theme</vt:lpstr>
      </vt:variant>
      <vt:variant>
        <vt:i4>1</vt:i4>
      </vt:variant>
      <vt:variant>
        <vt:lpstr>Slide Titles</vt:lpstr>
      </vt:variant>
      <vt:variant>
        <vt:i4>40</vt:i4>
      </vt:variant>
    </vt:vector>
  </HeadingPairs>
  <TitlesOfParts>
    <vt:vector size="41" baseType="lpstr">
      <vt:lpstr>Office Theme</vt:lpstr>
      <vt:lpstr>PowerPoint Presentation</vt:lpstr>
      <vt:lpstr>Land Acknowledgement </vt:lpstr>
      <vt:lpstr>Welcome to Course Selection!  </vt:lpstr>
      <vt:lpstr>Let's Begin! Log in to MYEDBC</vt:lpstr>
      <vt:lpstr>Forgot Password?</vt:lpstr>
      <vt:lpstr>Click on the  appropriate link  and follow the steps</vt:lpstr>
      <vt:lpstr>Still can't get in or account is disabled?</vt:lpstr>
      <vt:lpstr>PowerPoint Presentation</vt:lpstr>
      <vt:lpstr>PowerPoint Presentation</vt:lpstr>
      <vt:lpstr>PowerPoint Presentation</vt:lpstr>
      <vt:lpstr>PowerPoint Presentation</vt:lpstr>
      <vt:lpstr>PowerPoint Presentation</vt:lpstr>
      <vt:lpstr>ACADEMIC PKG (English Stream) Required Courses</vt:lpstr>
      <vt:lpstr>ACADEMIC PKG (English Stream) PHE – Choose Either</vt:lpstr>
      <vt:lpstr>PowerPoint Presentation</vt:lpstr>
      <vt:lpstr>What is LEAP?</vt:lpstr>
      <vt:lpstr>LEAP Junior Program – Grades 8 and 9</vt:lpstr>
      <vt:lpstr>Classroom Learning</vt:lpstr>
      <vt:lpstr>Field Studies </vt:lpstr>
      <vt:lpstr>PowerPoint Presentation</vt:lpstr>
      <vt:lpstr>PowerPoint Presentation</vt:lpstr>
      <vt:lpstr>LEAP</vt:lpstr>
      <vt:lpstr>ADST 9</vt:lpstr>
      <vt:lpstr>PowerPoint Presentation</vt:lpstr>
      <vt:lpstr>PowerPoint Presentation</vt:lpstr>
      <vt:lpstr>ART INQUIRY 9</vt:lpstr>
      <vt:lpstr>PowerPoint Presentation</vt:lpstr>
      <vt:lpstr>PowerPoint Presentation</vt:lpstr>
      <vt:lpstr>PowerPoint Presentation</vt:lpstr>
      <vt:lpstr>PowerPoint Presentation</vt:lpstr>
      <vt:lpstr>PowerPoint Presentation</vt:lpstr>
      <vt:lpstr>MODERN LANGUAGE</vt:lpstr>
      <vt:lpstr>FRENCH IMMERSION</vt:lpstr>
      <vt:lpstr>E BLOCK</vt:lpstr>
      <vt:lpstr>PowerPoint Presentation</vt:lpstr>
      <vt:lpstr>PowerPoint Presentation</vt:lpstr>
      <vt:lpstr>COUNSELLOR NOTES</vt:lpstr>
      <vt:lpstr>PowerPoint Presentation</vt:lpstr>
      <vt:lpstr>PowerPoint Presentation</vt:lpstr>
      <vt:lpstr>Questions?</vt:lpstr>
    </vt:vector>
  </TitlesOfParts>
  <Company>SD43</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RButler</dc:creator>
  <cp:revision>264</cp:revision>
  <cp:lastPrinted>2021-01-12T22:18:11Z</cp:lastPrinted>
  <dcterms:created xsi:type="dcterms:W3CDTF">2000-02-21T20:04:10Z</dcterms:created>
  <dcterms:modified xsi:type="dcterms:W3CDTF">2025-11-27T17:22:59Z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0x010100049E28734FB2774DB0EEE4DB555D0953</vt:lpwstr>
  </property>
  <property fmtid="{D5CDD505-2E9C-101B-9397-08002B2CF9AE}" pid="3" name="MediaServiceImageTags">
    <vt:lpwstr/>
  </property>
</Properties>
</file>