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5" r:id="rId3"/>
    <p:sldId id="274" r:id="rId4"/>
    <p:sldId id="270" r:id="rId5"/>
    <p:sldId id="265" r:id="rId6"/>
    <p:sldId id="280" r:id="rId7"/>
    <p:sldId id="272" r:id="rId8"/>
    <p:sldId id="267" r:id="rId9"/>
    <p:sldId id="26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3369" autoAdjust="0"/>
  </p:normalViewPr>
  <p:slideViewPr>
    <p:cSldViewPr snapToGrid="0">
      <p:cViewPr varScale="1">
        <p:scale>
          <a:sx n="101" d="100"/>
          <a:sy n="101" d="100"/>
        </p:scale>
        <p:origin x="7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5/14/2025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media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SPORTS DAY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13th,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JUNE</a:t>
            </a:r>
            <a:endParaRPr lang="ru-RU" dirty="0"/>
          </a:p>
          <a:p>
            <a:r>
              <a:rPr lang="en-US" dirty="0"/>
              <a:t>2025</a:t>
            </a:r>
            <a:endParaRPr lang="ru-RU" dirty="0"/>
          </a:p>
        </p:txBody>
      </p:sp>
      <p:pic>
        <p:nvPicPr>
          <p:cNvPr id="8" name="Picture 8" descr="A picture containing grass, person, outdoor, field&#10;&#10;Description automatically generated">
            <a:extLst>
              <a:ext uri="{FF2B5EF4-FFF2-40B4-BE49-F238E27FC236}">
                <a16:creationId xmlns:a16="http://schemas.microsoft.com/office/drawing/2014/main" id="{F8CE8F1A-426D-E381-D7C2-616E4C868EB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0914" r="10914"/>
          <a:stretch/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310A84-34BF-E555-FC50-A0968499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3DC34-4C67-0A4B-12DB-BE5BE90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F2435F-71E6-7BD8-DE81-B3895930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2560" y="257976"/>
            <a:ext cx="4391191" cy="1422440"/>
          </a:xfrm>
        </p:spPr>
        <p:txBody>
          <a:bodyPr>
            <a:normAutofit/>
          </a:bodyPr>
          <a:lstStyle/>
          <a:p>
            <a:r>
              <a:rPr lang="en-US" dirty="0"/>
              <a:t>Canadian </a:t>
            </a:r>
            <a:r>
              <a:rPr lang="en-US" sz="2800" dirty="0"/>
              <a:t>Resources/Professions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DA12C3-7C50-DEAA-5D9E-C8E409666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C1678-3BF2-1288-F215-A5B5D94B7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1691639"/>
            <a:ext cx="5268505" cy="1674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41BF6-D1F2-681C-8A0A-539B4DD2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034" y="547051"/>
            <a:ext cx="5235485" cy="2870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63CEF-F884-770A-70EB-6FBF61DEA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034" y="3417863"/>
            <a:ext cx="5178766" cy="3201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3E416-D32A-75C6-2B9E-D205A23F7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35" y="3424214"/>
            <a:ext cx="6058838" cy="313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178E4-7532-C89E-3523-DDB7B98A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0BADFF-5243-B05C-6BEC-08257237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 THEME.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53E8EE-3993-B643-706D-7408B909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4"/>
            <a:ext cx="10442575" cy="5032375"/>
          </a:xfrm>
        </p:spPr>
        <p:txBody>
          <a:bodyPr/>
          <a:lstStyle/>
          <a:p>
            <a:pPr>
              <a:buNone/>
            </a:pPr>
            <a:r>
              <a:rPr lang="en-CA" b="1" dirty="0"/>
              <a:t>"Powered by Nature, United by Pride!"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80DB7-338B-44DB-1DE2-930B0799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2362200"/>
            <a:ext cx="7861300" cy="44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7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B8158-4268-164E-91C2-A8954F2D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1285F-DFAB-2488-C0CF-C3E09522BDFE}"/>
              </a:ext>
            </a:extLst>
          </p:cNvPr>
          <p:cNvSpPr txBox="1"/>
          <p:nvPr/>
        </p:nvSpPr>
        <p:spPr>
          <a:xfrm>
            <a:off x="1700462" y="1090863"/>
            <a:ext cx="869482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sz="2400" b="1" dirty="0">
                <a:solidFill>
                  <a:schemeClr val="accent4"/>
                </a:solidFill>
              </a:rPr>
              <a:t>Team Assignments: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Blue Team</a:t>
            </a:r>
            <a:r>
              <a:rPr lang="en-CA" sz="2400" dirty="0">
                <a:solidFill>
                  <a:schemeClr val="bg1"/>
                </a:solidFill>
                <a:highlight>
                  <a:srgbClr val="0000FF"/>
                </a:highlight>
              </a:rPr>
              <a:t> </a:t>
            </a:r>
            <a:r>
              <a:rPr lang="en-CA" sz="2400" dirty="0">
                <a:solidFill>
                  <a:schemeClr val="accent4"/>
                </a:solidFill>
              </a:rPr>
              <a:t>— Eastern/</a:t>
            </a:r>
            <a:r>
              <a:rPr lang="en-CA" sz="2400" b="1" u="sng" dirty="0">
                <a:solidFill>
                  <a:schemeClr val="accent4"/>
                </a:solidFill>
              </a:rPr>
              <a:t>Atlantic Provinces</a:t>
            </a:r>
            <a:r>
              <a:rPr lang="en-CA" sz="2400" u="sng" dirty="0">
                <a:solidFill>
                  <a:schemeClr val="accent4"/>
                </a:solidFill>
              </a:rPr>
              <a:t>: </a:t>
            </a:r>
            <a:r>
              <a:rPr lang="en-CA" sz="2400" i="1" dirty="0">
                <a:solidFill>
                  <a:schemeClr val="accent4"/>
                </a:solidFill>
              </a:rPr>
              <a:t>Fisheries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➔ Professions: Fishing, Maple Syrup Farming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(Blue = ocean!)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4"/>
                </a:solidFill>
                <a:highlight>
                  <a:srgbClr val="FF0000"/>
                </a:highlight>
              </a:rPr>
              <a:t>Red Team</a:t>
            </a:r>
            <a:r>
              <a:rPr lang="en-CA" sz="2400" dirty="0">
                <a:solidFill>
                  <a:schemeClr val="accent4"/>
                </a:solidFill>
                <a:highlight>
                  <a:srgbClr val="FF0000"/>
                </a:highlight>
              </a:rPr>
              <a:t> </a:t>
            </a:r>
            <a:r>
              <a:rPr lang="en-CA" sz="2400" dirty="0">
                <a:solidFill>
                  <a:schemeClr val="accent4"/>
                </a:solidFill>
              </a:rPr>
              <a:t>— </a:t>
            </a:r>
            <a:r>
              <a:rPr lang="en-CA" sz="2400" b="1" u="sng" dirty="0">
                <a:solidFill>
                  <a:schemeClr val="accent4"/>
                </a:solidFill>
              </a:rPr>
              <a:t>Prairies</a:t>
            </a:r>
            <a:r>
              <a:rPr lang="en-CA" sz="2400" u="sng" dirty="0">
                <a:solidFill>
                  <a:schemeClr val="accent4"/>
                </a:solidFill>
              </a:rPr>
              <a:t>: </a:t>
            </a:r>
            <a:r>
              <a:rPr lang="en-CA" sz="2400" i="1" dirty="0">
                <a:solidFill>
                  <a:schemeClr val="accent4"/>
                </a:solidFill>
              </a:rPr>
              <a:t>Agriculture and Petroleum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➔ Professions: Farmers, Oil Workers, Ranchers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(Red = rich prairie sunsets and wheat fields)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4"/>
                </a:solidFill>
                <a:highlight>
                  <a:srgbClr val="FFFF00"/>
                </a:highlight>
              </a:rPr>
              <a:t>Yellow Team</a:t>
            </a:r>
            <a:r>
              <a:rPr lang="en-CA" sz="2400" dirty="0">
                <a:solidFill>
                  <a:schemeClr val="accent4"/>
                </a:solidFill>
                <a:highlight>
                  <a:srgbClr val="FFFF00"/>
                </a:highlight>
              </a:rPr>
              <a:t> </a:t>
            </a:r>
            <a:r>
              <a:rPr lang="en-CA" sz="2400" dirty="0">
                <a:solidFill>
                  <a:schemeClr val="accent4"/>
                </a:solidFill>
              </a:rPr>
              <a:t>— </a:t>
            </a:r>
            <a:r>
              <a:rPr lang="en-CA" sz="2400" b="1" u="sng" dirty="0">
                <a:solidFill>
                  <a:schemeClr val="accent4"/>
                </a:solidFill>
              </a:rPr>
              <a:t>North (Yukon, NWT, Nunavut)</a:t>
            </a:r>
            <a:r>
              <a:rPr lang="en-CA" sz="2400" u="sng" dirty="0">
                <a:solidFill>
                  <a:schemeClr val="accent4"/>
                </a:solidFill>
              </a:rPr>
              <a:t>: </a:t>
            </a:r>
            <a:r>
              <a:rPr lang="en-CA" sz="2400" i="1" dirty="0">
                <a:solidFill>
                  <a:schemeClr val="accent4"/>
                </a:solidFill>
              </a:rPr>
              <a:t>Mining &amp; Minerals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➔ Professions: Miners, Geologists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(Yellow = gold and minerals!)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chemeClr val="accent4"/>
                </a:solidFill>
                <a:highlight>
                  <a:srgbClr val="00FF00"/>
                </a:highlight>
              </a:rPr>
              <a:t>Green Team</a:t>
            </a:r>
            <a:r>
              <a:rPr lang="en-CA" sz="2400" dirty="0">
                <a:solidFill>
                  <a:schemeClr val="accent4"/>
                </a:solidFill>
                <a:highlight>
                  <a:srgbClr val="00FF00"/>
                </a:highlight>
              </a:rPr>
              <a:t> </a:t>
            </a:r>
            <a:r>
              <a:rPr lang="en-CA" sz="2400" dirty="0">
                <a:solidFill>
                  <a:schemeClr val="accent4"/>
                </a:solidFill>
              </a:rPr>
              <a:t>— </a:t>
            </a:r>
            <a:r>
              <a:rPr lang="en-CA" sz="2400" b="1" u="sng" dirty="0">
                <a:solidFill>
                  <a:schemeClr val="accent4"/>
                </a:solidFill>
              </a:rPr>
              <a:t>West Coast (BC)</a:t>
            </a:r>
            <a:r>
              <a:rPr lang="en-CA" sz="2400" u="sng" dirty="0">
                <a:solidFill>
                  <a:schemeClr val="accent4"/>
                </a:solidFill>
              </a:rPr>
              <a:t>: </a:t>
            </a:r>
            <a:r>
              <a:rPr lang="en-CA" sz="2400" i="1" dirty="0">
                <a:solidFill>
                  <a:schemeClr val="accent4"/>
                </a:solidFill>
              </a:rPr>
              <a:t>Forests/Lumber, Fisheries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➔ Professions: Foresters, Fishing</a:t>
            </a:r>
            <a:br>
              <a:rPr lang="en-CA" sz="2400" dirty="0">
                <a:solidFill>
                  <a:schemeClr val="accent4"/>
                </a:solidFill>
              </a:rPr>
            </a:br>
            <a:r>
              <a:rPr lang="en-CA" sz="2400" dirty="0">
                <a:solidFill>
                  <a:schemeClr val="accent4"/>
                </a:solidFill>
              </a:rPr>
              <a:t>(Green = forests!)</a:t>
            </a:r>
          </a:p>
        </p:txBody>
      </p:sp>
    </p:spTree>
    <p:extLst>
      <p:ext uri="{BB962C8B-B14F-4D97-AF65-F5344CB8AC3E}">
        <p14:creationId xmlns:p14="http://schemas.microsoft.com/office/powerpoint/2010/main" val="29010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old medal">
            <a:extLst>
              <a:ext uri="{FF2B5EF4-FFF2-40B4-BE49-F238E27FC236}">
                <a16:creationId xmlns:a16="http://schemas.microsoft.com/office/drawing/2014/main" id="{361FFB22-3F5D-E2A8-D615-877F0EF743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16" r="1216"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F94CA-9F9A-462B-1F3E-5CFB1862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3CCC87-8851-53F5-E613-23352959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16907" y="1001424"/>
            <a:ext cx="4052953" cy="956906"/>
          </a:xfrm>
        </p:spPr>
        <p:txBody>
          <a:bodyPr>
            <a:noAutofit/>
          </a:bodyPr>
          <a:lstStyle/>
          <a:p>
            <a:r>
              <a:rPr lang="en-US" sz="2800" dirty="0"/>
              <a:t>COSTUME PARADE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FDBCD-EC77-8E64-370D-6D420DB14EBA}"/>
              </a:ext>
            </a:extLst>
          </p:cNvPr>
          <p:cNvSpPr txBox="1"/>
          <p:nvPr/>
        </p:nvSpPr>
        <p:spPr>
          <a:xfrm>
            <a:off x="973198" y="2167534"/>
            <a:ext cx="102456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</a:rPr>
              <a:t>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We will not have a bike parade instead we will have a costume parade.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Students will dress-up in costumes which depict resources or professions that pertain to each province or territory.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For example: BC/Green Team could dress as a forestry worker, Canuck Hockey Player, or Salmon, or Orca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Prizes will be given to the costumes that best represent their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3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0F9D0-DA8C-4CE8-D543-C9CC504A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5B2FB8-C936-B5DF-0A96-79A86C4B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Costume Ideas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565A325-701C-FC50-9CE4-831F25A38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470980"/>
              </p:ext>
            </p:extLst>
          </p:nvPr>
        </p:nvGraphicFramePr>
        <p:xfrm>
          <a:off x="689548" y="1424067"/>
          <a:ext cx="10238280" cy="5433933"/>
        </p:xfrm>
        <a:graphic>
          <a:graphicData uri="http://schemas.openxmlformats.org/drawingml/2006/table">
            <a:tbl>
              <a:tblPr/>
              <a:tblGrid>
                <a:gridCol w="1706380">
                  <a:extLst>
                    <a:ext uri="{9D8B030D-6E8A-4147-A177-3AD203B41FA5}">
                      <a16:colId xmlns:a16="http://schemas.microsoft.com/office/drawing/2014/main" val="161093123"/>
                    </a:ext>
                  </a:extLst>
                </a:gridCol>
                <a:gridCol w="1706380">
                  <a:extLst>
                    <a:ext uri="{9D8B030D-6E8A-4147-A177-3AD203B41FA5}">
                      <a16:colId xmlns:a16="http://schemas.microsoft.com/office/drawing/2014/main" val="752495172"/>
                    </a:ext>
                  </a:extLst>
                </a:gridCol>
                <a:gridCol w="1743856">
                  <a:extLst>
                    <a:ext uri="{9D8B030D-6E8A-4147-A177-3AD203B41FA5}">
                      <a16:colId xmlns:a16="http://schemas.microsoft.com/office/drawing/2014/main" val="2491987977"/>
                    </a:ext>
                  </a:extLst>
                </a:gridCol>
                <a:gridCol w="1668904">
                  <a:extLst>
                    <a:ext uri="{9D8B030D-6E8A-4147-A177-3AD203B41FA5}">
                      <a16:colId xmlns:a16="http://schemas.microsoft.com/office/drawing/2014/main" val="2400898155"/>
                    </a:ext>
                  </a:extLst>
                </a:gridCol>
                <a:gridCol w="1706380">
                  <a:extLst>
                    <a:ext uri="{9D8B030D-6E8A-4147-A177-3AD203B41FA5}">
                      <a16:colId xmlns:a16="http://schemas.microsoft.com/office/drawing/2014/main" val="3676879801"/>
                    </a:ext>
                  </a:extLst>
                </a:gridCol>
                <a:gridCol w="1706380">
                  <a:extLst>
                    <a:ext uri="{9D8B030D-6E8A-4147-A177-3AD203B41FA5}">
                      <a16:colId xmlns:a16="http://schemas.microsoft.com/office/drawing/2014/main" val="1444884723"/>
                    </a:ext>
                  </a:extLst>
                </a:gridCol>
              </a:tblGrid>
              <a:tr h="255285">
                <a:tc>
                  <a:txBody>
                    <a:bodyPr/>
                    <a:lstStyle/>
                    <a:p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Team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Region / Theme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Professions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Key Animals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Costume Ideas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Extra Accessories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883424"/>
                  </a:ext>
                </a:extLst>
              </a:tr>
              <a:tr h="1239959">
                <a:tc>
                  <a:txBody>
                    <a:bodyPr/>
                    <a:lstStyle/>
                    <a:p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🔵 </a:t>
                      </a:r>
                      <a:r>
                        <a:rPr lang="en-CA" sz="900" b="1" dirty="0">
                          <a:solidFill>
                            <a:srgbClr val="002060"/>
                          </a:solidFill>
                        </a:rPr>
                        <a:t>Blue Team</a:t>
                      </a:r>
                      <a:endParaRPr lang="en-CA" sz="900" dirty="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Eastern/Atlantic Provinces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i="1">
                          <a:solidFill>
                            <a:srgbClr val="002060"/>
                          </a:solidFill>
                        </a:rPr>
                        <a:t>Fisheries &amp; Maple Syrup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Fishers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Maple Syrup Farmers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Atlantic Cod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Lobster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Harbour Seal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Moose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White-tailed Deer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Black Bear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Beaver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Fishers: yellow rain jackets, rubber boots, fishing hats, toy fish/nets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Farmers: plaid shirts, suspenders, syrup buckets, cardboard tree taps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Blue face paint, cardboard boats/oars, ocean creature masks, Leafs or Sens t-shirts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400129"/>
                  </a:ext>
                </a:extLst>
              </a:tr>
              <a:tr h="1239959"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🔴 </a:t>
                      </a:r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Red Team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Prairie Provinces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i="1">
                          <a:solidFill>
                            <a:srgbClr val="002060"/>
                          </a:solidFill>
                        </a:rPr>
                        <a:t>Agriculture &amp; Petroleum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Farmers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Ranchers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Oil Workers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Bison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Elk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Moose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White-tailed Deer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Cows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Pigs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Chickens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Horses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Farmers: overalls, plaid shirts, straw/cowboy hats, bandanas, pitchfork props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Oil Workers: toy hard hats, safety vests, “oil smudge” face paint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Wheat stalks, cow-print props, tractor themes, prairie hockey shirts (Jets, Flames, Oilers)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777436"/>
                  </a:ext>
                </a:extLst>
              </a:tr>
              <a:tr h="1349365">
                <a:tc>
                  <a:txBody>
                    <a:bodyPr/>
                    <a:lstStyle/>
                    <a:p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🟡 </a:t>
                      </a:r>
                      <a:r>
                        <a:rPr lang="en-CA" sz="900" b="1" dirty="0">
                          <a:solidFill>
                            <a:srgbClr val="002060"/>
                          </a:solidFill>
                        </a:rPr>
                        <a:t>Yellow Team</a:t>
                      </a:r>
                      <a:endParaRPr lang="en-CA" sz="900" dirty="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Northern Canada (Yukon, NWT, Nunavut)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i="1">
                          <a:solidFill>
                            <a:srgbClr val="002060"/>
                          </a:solidFill>
                        </a:rPr>
                        <a:t>Mining &amp; Minerals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Miners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Geologists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Polar Bear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Grizzly Bear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Caribou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Muskox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Moose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Miners: cardboard pickaxes, hard hats with glow sticks, dirty face makeup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Geologists: lab coats, khaki vests, safety goggles, magnifying glasses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Gold nugget props, Arctic hats, snow boots, northern lights face paint or banners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290256"/>
                  </a:ext>
                </a:extLst>
              </a:tr>
              <a:tr h="1349365"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🟢 </a:t>
                      </a:r>
                      <a:r>
                        <a:rPr lang="en-CA" sz="900" b="1">
                          <a:solidFill>
                            <a:srgbClr val="002060"/>
                          </a:solidFill>
                        </a:rPr>
                        <a:t>Green Team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West Coast (BC)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i="1">
                          <a:solidFill>
                            <a:srgbClr val="002060"/>
                          </a:solidFill>
                        </a:rPr>
                        <a:t>Forests &amp; Fisheries</a:t>
                      </a:r>
                      <a:endParaRPr lang="en-CA" sz="900">
                        <a:solidFill>
                          <a:srgbClr val="002060"/>
                        </a:solidFill>
                      </a:endParaRP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Foresters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Fishers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Pacific Salmon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Orca (Killer Whale)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Sea Otter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Dungeness Crab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Black Bear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Cougar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Bald Eagle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Raven </a:t>
                      </a:r>
                      <a:br>
                        <a:rPr lang="en-CA" sz="9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Great Blue Heron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Foresters: green vests, flannel shirts, wide-brim hats, clipboards </a:t>
                      </a:r>
                      <a:br>
                        <a:rPr lang="en-CA" sz="900">
                          <a:solidFill>
                            <a:srgbClr val="002060"/>
                          </a:solidFill>
                        </a:rPr>
                      </a:br>
                      <a:r>
                        <a:rPr lang="en-CA" sz="900">
                          <a:solidFill>
                            <a:srgbClr val="002060"/>
                          </a:solidFill>
                        </a:rPr>
                        <a:t>Fishers: salmon hats, fishing lures on vests, boot cutouts, cardboard rods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CA" sz="900" dirty="0">
                          <a:solidFill>
                            <a:srgbClr val="002060"/>
                          </a:solidFill>
                        </a:rPr>
                        <a:t>Forest face paint, moss necklaces, bear/eagle/salmon masks, Canucks gear</a:t>
                      </a:r>
                    </a:p>
                  </a:txBody>
                  <a:tcPr marL="29204" marR="29204" marT="14602" marB="146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006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02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F467B-ACA5-2AA0-8C7C-669661C4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CA0EDE-21B3-CD58-5896-5185F5A5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COSTUME IDEAS</a:t>
            </a:r>
          </a:p>
        </p:txBody>
      </p:sp>
      <p:pic>
        <p:nvPicPr>
          <p:cNvPr id="13" name="Content Placeholder 12" descr="A child in a construction outfit&#10;&#10;AI-generated content may be incorrect.">
            <a:extLst>
              <a:ext uri="{FF2B5EF4-FFF2-40B4-BE49-F238E27FC236}">
                <a16:creationId xmlns:a16="http://schemas.microsoft.com/office/drawing/2014/main" id="{3C3A976F-ADA7-7CAA-2EC3-C3CDB60286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9918" y="2450593"/>
            <a:ext cx="3309949" cy="3254378"/>
          </a:xfrm>
        </p:spPr>
      </p:pic>
      <p:pic>
        <p:nvPicPr>
          <p:cNvPr id="18" name="Picture 17" descr="A child holding an axe&#10;&#10;AI-generated content may be incorrect.">
            <a:extLst>
              <a:ext uri="{FF2B5EF4-FFF2-40B4-BE49-F238E27FC236}">
                <a16:creationId xmlns:a16="http://schemas.microsoft.com/office/drawing/2014/main" id="{6F06B9CB-F242-5D5C-1821-BCEB89CAE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41" y="2450592"/>
            <a:ext cx="2963722" cy="3254377"/>
          </a:xfrm>
          <a:prstGeom prst="rect">
            <a:avLst/>
          </a:prstGeom>
        </p:spPr>
      </p:pic>
      <p:pic>
        <p:nvPicPr>
          <p:cNvPr id="20" name="Picture 19" descr="A child in a blue shirt&#10;&#10;AI-generated content may be incorrect.">
            <a:extLst>
              <a:ext uri="{FF2B5EF4-FFF2-40B4-BE49-F238E27FC236}">
                <a16:creationId xmlns:a16="http://schemas.microsoft.com/office/drawing/2014/main" id="{E00F2DAE-E8F4-4099-EB7B-0E9A3CCB9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143" y="647123"/>
            <a:ext cx="3309949" cy="5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4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805C22-779D-CD76-A144-C8150F87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3D4E-2398-7181-67AE-8FDF6E943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POPCORN CREW WILL BE SELLING </a:t>
            </a:r>
          </a:p>
          <a:p>
            <a:r>
              <a:rPr lang="en-US" sz="3600" dirty="0"/>
              <a:t>$1.00 A BAG</a:t>
            </a:r>
          </a:p>
        </p:txBody>
      </p:sp>
      <p:pic>
        <p:nvPicPr>
          <p:cNvPr id="7" name="Picture 7" descr="Popcorn boxes with popcorn">
            <a:extLst>
              <a:ext uri="{FF2B5EF4-FFF2-40B4-BE49-F238E27FC236}">
                <a16:creationId xmlns:a16="http://schemas.microsoft.com/office/drawing/2014/main" id="{0ED6F1D8-8083-DDF1-E3AA-0F1BE60A13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5" r="205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09E716-595B-5D5A-16C9-2B532C17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POPCORN</a:t>
            </a:r>
          </a:p>
        </p:txBody>
      </p:sp>
    </p:spTree>
    <p:extLst>
      <p:ext uri="{BB962C8B-B14F-4D97-AF65-F5344CB8AC3E}">
        <p14:creationId xmlns:p14="http://schemas.microsoft.com/office/powerpoint/2010/main" val="3001200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3B4D13F-7884-A7FA-907B-C195A5FB6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30FDD-9A8E-9823-89A0-CA962C68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0940E8-EF2B-8860-E217-4F5871AB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/>
          <a:p>
            <a:r>
              <a:rPr lang="en-US" sz="2200" dirty="0"/>
              <a:t>SEE YOU ON JUNE 13TH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8255F-9883-A94B-23B9-B2D0233B00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/>
          <a:p>
            <a:r>
              <a:rPr lang="en-US" dirty="0"/>
              <a:t>DRESS –UP IN YOUR HOUSE TEAM COLOURS AND COSTUME</a:t>
            </a:r>
          </a:p>
        </p:txBody>
      </p:sp>
      <p:pic>
        <p:nvPicPr>
          <p:cNvPr id="10" name="Picture Placeholder 9" descr="A child wearing a helmet and a bucket&#10;&#10;AI-generated content may be incorrect.">
            <a:extLst>
              <a:ext uri="{FF2B5EF4-FFF2-40B4-BE49-F238E27FC236}">
                <a16:creationId xmlns:a16="http://schemas.microsoft.com/office/drawing/2014/main" id="{88F097C7-F232-9498-6348-1AE19D4C0C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87" b="2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9811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win32_fixed" id="{C59A5AD7-EBEF-4561-BC60-0A23D3BA686D}" vid="{03644F61-548D-4A3E-96B4-34B0193B8A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6885</TotalTime>
  <Words>584</Words>
  <Application>Microsoft Office PowerPoint</Application>
  <PresentationFormat>Widescreen</PresentationFormat>
  <Paragraphs>64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Comic Sans MS</vt:lpstr>
      <vt:lpstr>Franklin Gothic Book</vt:lpstr>
      <vt:lpstr>Office Theme</vt:lpstr>
      <vt:lpstr>SPORTS DAY 2025</vt:lpstr>
      <vt:lpstr>Canadian Resources/Professions</vt:lpstr>
      <vt:lpstr> THEME.  </vt:lpstr>
      <vt:lpstr>PowerPoint Presentation</vt:lpstr>
      <vt:lpstr>COSTUME PARADE</vt:lpstr>
      <vt:lpstr>Costume Ideas</vt:lpstr>
      <vt:lpstr>COSTUME IDEAS</vt:lpstr>
      <vt:lpstr>POPCORN</vt:lpstr>
      <vt:lpstr>SEE YOU ON JUNE 13TH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Tracy Nightingale</dc:creator>
  <cp:lastModifiedBy>Tracy Nightingale</cp:lastModifiedBy>
  <cp:revision>317</cp:revision>
  <dcterms:created xsi:type="dcterms:W3CDTF">2023-05-16T00:54:56Z</dcterms:created>
  <dcterms:modified xsi:type="dcterms:W3CDTF">2025-05-14T15:38:58Z</dcterms:modified>
</cp:coreProperties>
</file>