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4"/>
    <p:sldMasterId id="2147483660" r:id="rId5"/>
    <p:sldMasterId id="2147483761" r:id="rId6"/>
  </p:sldMasterIdLst>
  <p:notesMasterIdLst>
    <p:notesMasterId r:id="rId20"/>
  </p:notesMasterIdLst>
  <p:sldIdLst>
    <p:sldId id="256" r:id="rId7"/>
    <p:sldId id="259" r:id="rId8"/>
    <p:sldId id="257" r:id="rId9"/>
    <p:sldId id="263" r:id="rId10"/>
    <p:sldId id="260" r:id="rId11"/>
    <p:sldId id="265" r:id="rId12"/>
    <p:sldId id="264" r:id="rId13"/>
    <p:sldId id="266" r:id="rId14"/>
    <p:sldId id="267" r:id="rId15"/>
    <p:sldId id="269" r:id="rId16"/>
    <p:sldId id="268" r:id="rId17"/>
    <p:sldId id="261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ACD779-A22F-476A-9146-856A671BB8C9}" v="12" dt="2020-11-19T00:53:04.725"/>
    <p1510:client id="{31D7BD38-642F-4130-82BD-7EFF9099D50C}" v="142" dt="2020-11-16T22:07:19.818"/>
    <p1510:client id="{41AE45B5-ABE1-4A57-AE30-9C6B4B274B0E}" v="200" dt="2020-11-18T19:28:05.131"/>
    <p1510:client id="{6D514DC1-7FC4-4AA4-B6D0-A72572AD7E6D}" v="640" dt="2020-10-05T20:08:46.270"/>
    <p1510:client id="{6E529BA2-6534-4F23-9544-3B90F4F62A3B}" v="446" dt="2020-11-19T02:43:35.082"/>
    <p1510:client id="{C505FD87-83FB-4395-97A9-B61AB5524C80}" v="232" dt="2020-10-14T14:26:47.070"/>
    <p1510:client id="{D977C838-748C-4C50-8F7B-49976929B78D}" v="257" dt="2020-11-18T19:15:03.0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Tait" userId="S::tait_brian@surreyschools.ca::acc89977-2d74-427f-8c54-a00aa55930bc" providerId="AD" clId="Web-{D977C838-748C-4C50-8F7B-49976929B78D}"/>
    <pc:docChg chg="addSld modSld">
      <pc:chgData name="Brian Tait" userId="S::tait_brian@surreyschools.ca::acc89977-2d74-427f-8c54-a00aa55930bc" providerId="AD" clId="Web-{D977C838-748C-4C50-8F7B-49976929B78D}" dt="2020-11-18T19:14:59.843" v="252" actId="20577"/>
      <pc:docMkLst>
        <pc:docMk/>
      </pc:docMkLst>
      <pc:sldChg chg="addSp modSp new">
        <pc:chgData name="Brian Tait" userId="S::tait_brian@surreyschools.ca::acc89977-2d74-427f-8c54-a00aa55930bc" providerId="AD" clId="Web-{D977C838-748C-4C50-8F7B-49976929B78D}" dt="2020-11-18T19:09:02.200" v="7" actId="14100"/>
        <pc:sldMkLst>
          <pc:docMk/>
          <pc:sldMk cId="2860949847" sldId="264"/>
        </pc:sldMkLst>
        <pc:picChg chg="add mod">
          <ac:chgData name="Brian Tait" userId="S::tait_brian@surreyschools.ca::acc89977-2d74-427f-8c54-a00aa55930bc" providerId="AD" clId="Web-{D977C838-748C-4C50-8F7B-49976929B78D}" dt="2020-11-18T19:09:02.200" v="7" actId="14100"/>
          <ac:picMkLst>
            <pc:docMk/>
            <pc:sldMk cId="2860949847" sldId="264"/>
            <ac:picMk id="2" creationId="{17B077B5-143E-4D20-9EFF-6C3DF1252E66}"/>
          </ac:picMkLst>
        </pc:picChg>
      </pc:sldChg>
      <pc:sldChg chg="addSp delSp modSp new mod modClrScheme chgLayout">
        <pc:chgData name="Brian Tait" userId="S::tait_brian@surreyschools.ca::acc89977-2d74-427f-8c54-a00aa55930bc" providerId="AD" clId="Web-{D977C838-748C-4C50-8F7B-49976929B78D}" dt="2020-11-18T19:10:49.638" v="14" actId="14100"/>
        <pc:sldMkLst>
          <pc:docMk/>
          <pc:sldMk cId="3915493210" sldId="265"/>
        </pc:sldMkLst>
        <pc:spChg chg="del">
          <ac:chgData name="Brian Tait" userId="S::tait_brian@surreyschools.ca::acc89977-2d74-427f-8c54-a00aa55930bc" providerId="AD" clId="Web-{D977C838-748C-4C50-8F7B-49976929B78D}" dt="2020-11-18T19:10:34.356" v="9"/>
          <ac:spMkLst>
            <pc:docMk/>
            <pc:sldMk cId="3915493210" sldId="265"/>
            <ac:spMk id="2" creationId="{41EFD689-C5F5-4C0C-97F7-A4982B9357C6}"/>
          </ac:spMkLst>
        </pc:spChg>
        <pc:spChg chg="del">
          <ac:chgData name="Brian Tait" userId="S::tait_brian@surreyschools.ca::acc89977-2d74-427f-8c54-a00aa55930bc" providerId="AD" clId="Web-{D977C838-748C-4C50-8F7B-49976929B78D}" dt="2020-11-18T19:10:34.356" v="9"/>
          <ac:spMkLst>
            <pc:docMk/>
            <pc:sldMk cId="3915493210" sldId="265"/>
            <ac:spMk id="3" creationId="{E7A5FBB1-B4D4-4292-8378-7A390FA2B445}"/>
          </ac:spMkLst>
        </pc:spChg>
        <pc:picChg chg="add mod">
          <ac:chgData name="Brian Tait" userId="S::tait_brian@surreyschools.ca::acc89977-2d74-427f-8c54-a00aa55930bc" providerId="AD" clId="Web-{D977C838-748C-4C50-8F7B-49976929B78D}" dt="2020-11-18T19:10:49.638" v="14" actId="14100"/>
          <ac:picMkLst>
            <pc:docMk/>
            <pc:sldMk cId="3915493210" sldId="265"/>
            <ac:picMk id="4" creationId="{0FD3A991-7BCB-4B26-97A3-B7B7CAFC6585}"/>
          </ac:picMkLst>
        </pc:picChg>
      </pc:sldChg>
      <pc:sldChg chg="addSp modSp new mod setBg">
        <pc:chgData name="Brian Tait" userId="S::tait_brian@surreyschools.ca::acc89977-2d74-427f-8c54-a00aa55930bc" providerId="AD" clId="Web-{D977C838-748C-4C50-8F7B-49976929B78D}" dt="2020-11-18T19:11:09.263" v="17"/>
        <pc:sldMkLst>
          <pc:docMk/>
          <pc:sldMk cId="949694653" sldId="266"/>
        </pc:sldMkLst>
        <pc:spChg chg="add">
          <ac:chgData name="Brian Tait" userId="S::tait_brian@surreyschools.ca::acc89977-2d74-427f-8c54-a00aa55930bc" providerId="AD" clId="Web-{D977C838-748C-4C50-8F7B-49976929B78D}" dt="2020-11-18T19:11:09.263" v="17"/>
          <ac:spMkLst>
            <pc:docMk/>
            <pc:sldMk cId="949694653" sldId="266"/>
            <ac:spMk id="7" creationId="{7B0A5210-2F29-4D85-A400-9C79B13FC1AA}"/>
          </ac:spMkLst>
        </pc:spChg>
        <pc:spChg chg="add">
          <ac:chgData name="Brian Tait" userId="S::tait_brian@surreyschools.ca::acc89977-2d74-427f-8c54-a00aa55930bc" providerId="AD" clId="Web-{D977C838-748C-4C50-8F7B-49976929B78D}" dt="2020-11-18T19:11:09.263" v="17"/>
          <ac:spMkLst>
            <pc:docMk/>
            <pc:sldMk cId="949694653" sldId="266"/>
            <ac:spMk id="9" creationId="{B0611BBE-2B4A-4DA2-B8A9-CD877B87624A}"/>
          </ac:spMkLst>
        </pc:spChg>
        <pc:spChg chg="add">
          <ac:chgData name="Brian Tait" userId="S::tait_brian@surreyschools.ca::acc89977-2d74-427f-8c54-a00aa55930bc" providerId="AD" clId="Web-{D977C838-748C-4C50-8F7B-49976929B78D}" dt="2020-11-18T19:11:09.263" v="17"/>
          <ac:spMkLst>
            <pc:docMk/>
            <pc:sldMk cId="949694653" sldId="266"/>
            <ac:spMk id="11" creationId="{91091950-5655-45D2-858E-FE8CBE07CAD4}"/>
          </ac:spMkLst>
        </pc:spChg>
        <pc:picChg chg="add mod">
          <ac:chgData name="Brian Tait" userId="S::tait_brian@surreyschools.ca::acc89977-2d74-427f-8c54-a00aa55930bc" providerId="AD" clId="Web-{D977C838-748C-4C50-8F7B-49976929B78D}" dt="2020-11-18T19:11:09.263" v="17"/>
          <ac:picMkLst>
            <pc:docMk/>
            <pc:sldMk cId="949694653" sldId="266"/>
            <ac:picMk id="2" creationId="{547B882B-D51D-4889-96A9-918992E4C745}"/>
          </ac:picMkLst>
        </pc:picChg>
      </pc:sldChg>
      <pc:sldChg chg="addSp delSp modSp new mod modClrScheme chgLayout">
        <pc:chgData name="Brian Tait" userId="S::tait_brian@surreyschools.ca::acc89977-2d74-427f-8c54-a00aa55930bc" providerId="AD" clId="Web-{D977C838-748C-4C50-8F7B-49976929B78D}" dt="2020-11-18T19:14:53.421" v="247" actId="20577"/>
        <pc:sldMkLst>
          <pc:docMk/>
          <pc:sldMk cId="1876984055" sldId="267"/>
        </pc:sldMkLst>
        <pc:spChg chg="add mod ord">
          <ac:chgData name="Brian Tait" userId="S::tait_brian@surreyschools.ca::acc89977-2d74-427f-8c54-a00aa55930bc" providerId="AD" clId="Web-{D977C838-748C-4C50-8F7B-49976929B78D}" dt="2020-11-18T19:12:13.560" v="27" actId="20577"/>
          <ac:spMkLst>
            <pc:docMk/>
            <pc:sldMk cId="1876984055" sldId="267"/>
            <ac:spMk id="2" creationId="{8C34AD2D-5FC6-4470-B180-D39533A385B9}"/>
          </ac:spMkLst>
        </pc:spChg>
        <pc:spChg chg="add mod ord">
          <ac:chgData name="Brian Tait" userId="S::tait_brian@surreyschools.ca::acc89977-2d74-427f-8c54-a00aa55930bc" providerId="AD" clId="Web-{D977C838-748C-4C50-8F7B-49976929B78D}" dt="2020-11-18T19:14:53.421" v="247" actId="20577"/>
          <ac:spMkLst>
            <pc:docMk/>
            <pc:sldMk cId="1876984055" sldId="267"/>
            <ac:spMk id="3" creationId="{97269405-AB94-4058-9756-6223F876D935}"/>
          </ac:spMkLst>
        </pc:spChg>
        <pc:spChg chg="add del mod">
          <ac:chgData name="Brian Tait" userId="S::tait_brian@surreyschools.ca::acc89977-2d74-427f-8c54-a00aa55930bc" providerId="AD" clId="Web-{D977C838-748C-4C50-8F7B-49976929B78D}" dt="2020-11-18T19:12:08.435" v="25"/>
          <ac:spMkLst>
            <pc:docMk/>
            <pc:sldMk cId="1876984055" sldId="267"/>
            <ac:spMk id="4" creationId="{A0B70ED2-FD88-4E17-9F11-70F41250005A}"/>
          </ac:spMkLst>
        </pc:spChg>
      </pc:sldChg>
      <pc:sldChg chg="modSp new">
        <pc:chgData name="Brian Tait" userId="S::tait_brian@surreyschools.ca::acc89977-2d74-427f-8c54-a00aa55930bc" providerId="AD" clId="Web-{D977C838-748C-4C50-8F7B-49976929B78D}" dt="2020-11-18T19:14:59.843" v="252" actId="20577"/>
        <pc:sldMkLst>
          <pc:docMk/>
          <pc:sldMk cId="1894357301" sldId="268"/>
        </pc:sldMkLst>
        <pc:spChg chg="mod">
          <ac:chgData name="Brian Tait" userId="S::tait_brian@surreyschools.ca::acc89977-2d74-427f-8c54-a00aa55930bc" providerId="AD" clId="Web-{D977C838-748C-4C50-8F7B-49976929B78D}" dt="2020-11-18T19:14:59.843" v="252" actId="20577"/>
          <ac:spMkLst>
            <pc:docMk/>
            <pc:sldMk cId="1894357301" sldId="268"/>
            <ac:spMk id="2" creationId="{B9F69855-75A8-4C5D-A188-53CA74CDAD4D}"/>
          </ac:spMkLst>
        </pc:spChg>
      </pc:sldChg>
    </pc:docChg>
  </pc:docChgLst>
  <pc:docChgLst>
    <pc:chgData name="Brian Tait" userId="S::tait_brian@surreyschools.ca::acc89977-2d74-427f-8c54-a00aa55930bc" providerId="AD" clId="Web-{1BACD779-A22F-476A-9146-856A671BB8C9}"/>
    <pc:docChg chg="modSld">
      <pc:chgData name="Brian Tait" userId="S::tait_brian@surreyschools.ca::acc89977-2d74-427f-8c54-a00aa55930bc" providerId="AD" clId="Web-{1BACD779-A22F-476A-9146-856A671BB8C9}" dt="2020-11-19T00:52:41.990" v="9"/>
      <pc:docMkLst>
        <pc:docMk/>
      </pc:docMkLst>
      <pc:sldChg chg="modSp">
        <pc:chgData name="Brian Tait" userId="S::tait_brian@surreyschools.ca::acc89977-2d74-427f-8c54-a00aa55930bc" providerId="AD" clId="Web-{1BACD779-A22F-476A-9146-856A671BB8C9}" dt="2020-11-19T00:52:41.990" v="9"/>
        <pc:sldMkLst>
          <pc:docMk/>
          <pc:sldMk cId="1350617299" sldId="263"/>
        </pc:sldMkLst>
        <pc:graphicFrameChg chg="mod modGraphic">
          <ac:chgData name="Brian Tait" userId="S::tait_brian@surreyschools.ca::acc89977-2d74-427f-8c54-a00aa55930bc" providerId="AD" clId="Web-{1BACD779-A22F-476A-9146-856A671BB8C9}" dt="2020-11-19T00:52:41.990" v="9"/>
          <ac:graphicFrameMkLst>
            <pc:docMk/>
            <pc:sldMk cId="1350617299" sldId="263"/>
            <ac:graphicFrameMk id="5" creationId="{CDF9FBCE-EC89-4BF4-A081-5D8B6FCFBD0C}"/>
          </ac:graphicFrameMkLst>
        </pc:graphicFrameChg>
      </pc:sldChg>
    </pc:docChg>
  </pc:docChgLst>
  <pc:docChgLst>
    <pc:chgData name="Brian Tait" userId="S::tait_brian@surreyschools.ca::acc89977-2d74-427f-8c54-a00aa55930bc" providerId="AD" clId="Web-{6D514DC1-7FC4-4AA4-B6D0-A72572AD7E6D}"/>
    <pc:docChg chg="addSld modSld sldOrd addMainMaster delMainMaster">
      <pc:chgData name="Brian Tait" userId="S::tait_brian@surreyschools.ca::acc89977-2d74-427f-8c54-a00aa55930bc" providerId="AD" clId="Web-{6D514DC1-7FC4-4AA4-B6D0-A72572AD7E6D}" dt="2020-10-05T20:08:46.270" v="643" actId="1076"/>
      <pc:docMkLst>
        <pc:docMk/>
      </pc:docMkLst>
      <pc:sldChg chg="addSp delSp modSp mod setBg modClrScheme delDesignElem chgLayout">
        <pc:chgData name="Brian Tait" userId="S::tait_brian@surreyschools.ca::acc89977-2d74-427f-8c54-a00aa55930bc" providerId="AD" clId="Web-{6D514DC1-7FC4-4AA4-B6D0-A72572AD7E6D}" dt="2020-10-05T20:08:46.270" v="643" actId="1076"/>
        <pc:sldMkLst>
          <pc:docMk/>
          <pc:sldMk cId="109857222" sldId="256"/>
        </pc:sldMkLst>
        <pc:spChg chg="mod ord">
          <ac:chgData name="Brian Tait" userId="S::tait_brian@surreyschools.ca::acc89977-2d74-427f-8c54-a00aa55930bc" providerId="AD" clId="Web-{6D514DC1-7FC4-4AA4-B6D0-A72572AD7E6D}" dt="2020-10-05T20:08:41.708" v="640" actId="20577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Brian Tait" userId="S::tait_brian@surreyschools.ca::acc89977-2d74-427f-8c54-a00aa55930bc" providerId="AD" clId="Web-{6D514DC1-7FC4-4AA4-B6D0-A72572AD7E6D}" dt="2020-10-05T19:59:40.098" v="447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Brian Tait" userId="S::tait_brian@surreyschools.ca::acc89977-2d74-427f-8c54-a00aa55930bc" providerId="AD" clId="Web-{6D514DC1-7FC4-4AA4-B6D0-A72572AD7E6D}" dt="2020-10-05T19:58:56.410" v="446"/>
          <ac:spMkLst>
            <pc:docMk/>
            <pc:sldMk cId="109857222" sldId="256"/>
            <ac:spMk id="9" creationId="{2644B391-9BFE-445C-A9EC-F544BB85FBC7}"/>
          </ac:spMkLst>
        </pc:spChg>
        <pc:spChg chg="add del">
          <ac:chgData name="Brian Tait" userId="S::tait_brian@surreyschools.ca::acc89977-2d74-427f-8c54-a00aa55930bc" providerId="AD" clId="Web-{6D514DC1-7FC4-4AA4-B6D0-A72572AD7E6D}" dt="2020-10-05T19:58:56.410" v="446"/>
          <ac:spMkLst>
            <pc:docMk/>
            <pc:sldMk cId="109857222" sldId="256"/>
            <ac:spMk id="11" creationId="{80F26E69-87D9-4655-AE7B-280A87AA3CAD}"/>
          </ac:spMkLst>
        </pc:spChg>
        <pc:spChg chg="add del">
          <ac:chgData name="Brian Tait" userId="S::tait_brian@surreyschools.ca::acc89977-2d74-427f-8c54-a00aa55930bc" providerId="AD" clId="Web-{6D514DC1-7FC4-4AA4-B6D0-A72572AD7E6D}" dt="2020-10-05T19:59:40.098" v="447"/>
          <ac:spMkLst>
            <pc:docMk/>
            <pc:sldMk cId="109857222" sldId="256"/>
            <ac:spMk id="13" creationId="{18D8845F-30A4-4D73-83CB-ABA691F5A92D}"/>
          </ac:spMkLst>
        </pc:spChg>
        <pc:spChg chg="add del">
          <ac:chgData name="Brian Tait" userId="S::tait_brian@surreyschools.ca::acc89977-2d74-427f-8c54-a00aa55930bc" providerId="AD" clId="Web-{6D514DC1-7FC4-4AA4-B6D0-A72572AD7E6D}" dt="2020-10-05T19:59:40.098" v="447"/>
          <ac:spMkLst>
            <pc:docMk/>
            <pc:sldMk cId="109857222" sldId="256"/>
            <ac:spMk id="14" creationId="{1DAC2350-FA6C-4B24-9A17-926C160E8CD9}"/>
          </ac:spMkLst>
        </pc:spChg>
        <pc:spChg chg="add del">
          <ac:chgData name="Brian Tait" userId="S::tait_brian@surreyschools.ca::acc89977-2d74-427f-8c54-a00aa55930bc" providerId="AD" clId="Web-{6D514DC1-7FC4-4AA4-B6D0-A72572AD7E6D}" dt="2020-10-05T19:59:40.098" v="447"/>
          <ac:spMkLst>
            <pc:docMk/>
            <pc:sldMk cId="109857222" sldId="256"/>
            <ac:spMk id="15" creationId="{2A637C44-0146-4C54-A1A1-57BC8E6C3C2B}"/>
          </ac:spMkLst>
        </pc:spChg>
        <pc:spChg chg="add del">
          <ac:chgData name="Brian Tait" userId="S::tait_brian@surreyschools.ca::acc89977-2d74-427f-8c54-a00aa55930bc" providerId="AD" clId="Web-{6D514DC1-7FC4-4AA4-B6D0-A72572AD7E6D}" dt="2020-10-05T19:58:56.379" v="445"/>
          <ac:spMkLst>
            <pc:docMk/>
            <pc:sldMk cId="109857222" sldId="256"/>
            <ac:spMk id="16" creationId="{E346D14A-35B6-462B-940E-FB42AD8A38C1}"/>
          </ac:spMkLst>
        </pc:spChg>
        <pc:spChg chg="add del">
          <ac:chgData name="Brian Tait" userId="S::tait_brian@surreyschools.ca::acc89977-2d74-427f-8c54-a00aa55930bc" providerId="AD" clId="Web-{6D514DC1-7FC4-4AA4-B6D0-A72572AD7E6D}" dt="2020-10-05T19:59:40.098" v="447"/>
          <ac:spMkLst>
            <pc:docMk/>
            <pc:sldMk cId="109857222" sldId="256"/>
            <ac:spMk id="17" creationId="{6AB310E7-DE5C-4964-8CBB-E87A22B5BD59}"/>
          </ac:spMkLst>
        </pc:spChg>
        <pc:spChg chg="add del">
          <ac:chgData name="Brian Tait" userId="S::tait_brian@surreyschools.ca::acc89977-2d74-427f-8c54-a00aa55930bc" providerId="AD" clId="Web-{6D514DC1-7FC4-4AA4-B6D0-A72572AD7E6D}" dt="2020-10-05T19:58:56.379" v="445"/>
          <ac:spMkLst>
            <pc:docMk/>
            <pc:sldMk cId="109857222" sldId="256"/>
            <ac:spMk id="18" creationId="{FC727E0C-AA2A-4BF0-B0C6-94E059D85514}"/>
          </ac:spMkLst>
        </pc:spChg>
        <pc:spChg chg="add del">
          <ac:chgData name="Brian Tait" userId="S::tait_brian@surreyschools.ca::acc89977-2d74-427f-8c54-a00aa55930bc" providerId="AD" clId="Web-{6D514DC1-7FC4-4AA4-B6D0-A72572AD7E6D}" dt="2020-10-05T19:58:56.379" v="445"/>
          <ac:spMkLst>
            <pc:docMk/>
            <pc:sldMk cId="109857222" sldId="256"/>
            <ac:spMk id="20" creationId="{1F6B2E7B-50A4-474C-A0BF-55323ECDA182}"/>
          </ac:spMkLst>
        </pc:spChg>
        <pc:spChg chg="add del">
          <ac:chgData name="Brian Tait" userId="S::tait_brian@surreyschools.ca::acc89977-2d74-427f-8c54-a00aa55930bc" providerId="AD" clId="Web-{6D514DC1-7FC4-4AA4-B6D0-A72572AD7E6D}" dt="2020-10-05T19:58:56.379" v="445"/>
          <ac:spMkLst>
            <pc:docMk/>
            <pc:sldMk cId="109857222" sldId="256"/>
            <ac:spMk id="22" creationId="{DAB684CD-1CA6-44AD-B86E-07661B89BAF9}"/>
          </ac:spMkLst>
        </pc:spChg>
        <pc:spChg chg="add del">
          <ac:chgData name="Brian Tait" userId="S::tait_brian@surreyschools.ca::acc89977-2d74-427f-8c54-a00aa55930bc" providerId="AD" clId="Web-{6D514DC1-7FC4-4AA4-B6D0-A72572AD7E6D}" dt="2020-10-05T19:58:56.379" v="445"/>
          <ac:spMkLst>
            <pc:docMk/>
            <pc:sldMk cId="109857222" sldId="256"/>
            <ac:spMk id="30" creationId="{469C48A1-EB28-4011-BF37-208DCF07F4A6}"/>
          </ac:spMkLst>
        </pc:spChg>
        <pc:picChg chg="add del mod ord">
          <ac:chgData name="Brian Tait" userId="S::tait_brian@surreyschools.ca::acc89977-2d74-427f-8c54-a00aa55930bc" providerId="AD" clId="Web-{6D514DC1-7FC4-4AA4-B6D0-A72572AD7E6D}" dt="2020-10-05T20:03:42.567" v="614"/>
          <ac:picMkLst>
            <pc:docMk/>
            <pc:sldMk cId="109857222" sldId="256"/>
            <ac:picMk id="4" creationId="{A14579DE-51AE-463B-A17D-A9D8A49F043A}"/>
          </ac:picMkLst>
        </pc:picChg>
        <pc:picChg chg="add mod">
          <ac:chgData name="Brian Tait" userId="S::tait_brian@surreyschools.ca::acc89977-2d74-427f-8c54-a00aa55930bc" providerId="AD" clId="Web-{6D514DC1-7FC4-4AA4-B6D0-A72572AD7E6D}" dt="2020-10-05T20:08:46.270" v="643" actId="1076"/>
          <ac:picMkLst>
            <pc:docMk/>
            <pc:sldMk cId="109857222" sldId="256"/>
            <ac:picMk id="5" creationId="{DB1CC30A-0483-4481-8A00-A203344B3182}"/>
          </ac:picMkLst>
        </pc:picChg>
        <pc:cxnChg chg="add del">
          <ac:chgData name="Brian Tait" userId="S::tait_brian@surreyschools.ca::acc89977-2d74-427f-8c54-a00aa55930bc" providerId="AD" clId="Web-{6D514DC1-7FC4-4AA4-B6D0-A72572AD7E6D}" dt="2020-10-05T19:59:40.098" v="447"/>
          <ac:cxnSpMkLst>
            <pc:docMk/>
            <pc:sldMk cId="109857222" sldId="256"/>
            <ac:cxnSpMk id="19" creationId="{BC6D0BA2-2FCA-496D-A55A-C56A7B3E09D8}"/>
          </ac:cxnSpMkLst>
        </pc:cxnChg>
        <pc:cxnChg chg="add del">
          <ac:chgData name="Brian Tait" userId="S::tait_brian@surreyschools.ca::acc89977-2d74-427f-8c54-a00aa55930bc" providerId="AD" clId="Web-{6D514DC1-7FC4-4AA4-B6D0-A72572AD7E6D}" dt="2020-10-05T19:59:40.098" v="447"/>
          <ac:cxnSpMkLst>
            <pc:docMk/>
            <pc:sldMk cId="109857222" sldId="256"/>
            <ac:cxnSpMk id="21" creationId="{EA158404-99A1-4EB0-B63C-8744C273AC0A}"/>
          </ac:cxnSpMkLst>
        </pc:cxnChg>
        <pc:cxnChg chg="add del">
          <ac:chgData name="Brian Tait" userId="S::tait_brian@surreyschools.ca::acc89977-2d74-427f-8c54-a00aa55930bc" providerId="AD" clId="Web-{6D514DC1-7FC4-4AA4-B6D0-A72572AD7E6D}" dt="2020-10-05T19:59:40.098" v="447"/>
          <ac:cxnSpMkLst>
            <pc:docMk/>
            <pc:sldMk cId="109857222" sldId="256"/>
            <ac:cxnSpMk id="23" creationId="{B1848EA8-FE52-4762-AE9B-5D1DD4C33621}"/>
          </ac:cxnSpMkLst>
        </pc:cxnChg>
        <pc:cxnChg chg="add del">
          <ac:chgData name="Brian Tait" userId="S::tait_brian@surreyschools.ca::acc89977-2d74-427f-8c54-a00aa55930bc" providerId="AD" clId="Web-{6D514DC1-7FC4-4AA4-B6D0-A72572AD7E6D}" dt="2020-10-05T19:58:56.379" v="445"/>
          <ac:cxnSpMkLst>
            <pc:docMk/>
            <pc:sldMk cId="109857222" sldId="256"/>
            <ac:cxnSpMk id="24" creationId="{A207C111-4AF5-46E6-9072-33829E27EC17}"/>
          </ac:cxnSpMkLst>
        </pc:cxnChg>
        <pc:cxnChg chg="add del">
          <ac:chgData name="Brian Tait" userId="S::tait_brian@surreyschools.ca::acc89977-2d74-427f-8c54-a00aa55930bc" providerId="AD" clId="Web-{6D514DC1-7FC4-4AA4-B6D0-A72572AD7E6D}" dt="2020-10-05T19:58:56.379" v="445"/>
          <ac:cxnSpMkLst>
            <pc:docMk/>
            <pc:sldMk cId="109857222" sldId="256"/>
            <ac:cxnSpMk id="26" creationId="{51B42FE6-BEAF-413E-A213-73F20F11FDBF}"/>
          </ac:cxnSpMkLst>
        </pc:cxnChg>
        <pc:cxnChg chg="add del">
          <ac:chgData name="Brian Tait" userId="S::tait_brian@surreyschools.ca::acc89977-2d74-427f-8c54-a00aa55930bc" providerId="AD" clId="Web-{6D514DC1-7FC4-4AA4-B6D0-A72572AD7E6D}" dt="2020-10-05T19:58:56.379" v="445"/>
          <ac:cxnSpMkLst>
            <pc:docMk/>
            <pc:sldMk cId="109857222" sldId="256"/>
            <ac:cxnSpMk id="28" creationId="{F232A2AC-37C6-4CAC-BAAD-1606F4BB6FF7}"/>
          </ac:cxnSpMkLst>
        </pc:cxnChg>
      </pc:sldChg>
      <pc:sldChg chg="modSp new mod modClrScheme chgLayout">
        <pc:chgData name="Brian Tait" userId="S::tait_brian@surreyschools.ca::acc89977-2d74-427f-8c54-a00aa55930bc" providerId="AD" clId="Web-{6D514DC1-7FC4-4AA4-B6D0-A72572AD7E6D}" dt="2020-10-05T19:59:40.098" v="447"/>
        <pc:sldMkLst>
          <pc:docMk/>
          <pc:sldMk cId="7339723" sldId="257"/>
        </pc:sldMkLst>
        <pc:spChg chg="mod ord">
          <ac:chgData name="Brian Tait" userId="S::tait_brian@surreyschools.ca::acc89977-2d74-427f-8c54-a00aa55930bc" providerId="AD" clId="Web-{6D514DC1-7FC4-4AA4-B6D0-A72572AD7E6D}" dt="2020-10-05T19:59:40.098" v="447"/>
          <ac:spMkLst>
            <pc:docMk/>
            <pc:sldMk cId="7339723" sldId="257"/>
            <ac:spMk id="2" creationId="{4D2ED292-5FED-4BC6-BD87-01882C0D3C9A}"/>
          </ac:spMkLst>
        </pc:spChg>
        <pc:spChg chg="mod ord">
          <ac:chgData name="Brian Tait" userId="S::tait_brian@surreyschools.ca::acc89977-2d74-427f-8c54-a00aa55930bc" providerId="AD" clId="Web-{6D514DC1-7FC4-4AA4-B6D0-A72572AD7E6D}" dt="2020-10-05T19:59:40.098" v="447"/>
          <ac:spMkLst>
            <pc:docMk/>
            <pc:sldMk cId="7339723" sldId="257"/>
            <ac:spMk id="3" creationId="{2883D3EC-7876-41F5-8306-28CF77CDE49B}"/>
          </ac:spMkLst>
        </pc:spChg>
      </pc:sldChg>
      <pc:sldChg chg="addSp delSp modSp new mod setBg modClrScheme delDesignElem chgLayout">
        <pc:chgData name="Brian Tait" userId="S::tait_brian@surreyschools.ca::acc89977-2d74-427f-8c54-a00aa55930bc" providerId="AD" clId="Web-{6D514DC1-7FC4-4AA4-B6D0-A72572AD7E6D}" dt="2020-10-05T20:00:07.879" v="448"/>
        <pc:sldMkLst>
          <pc:docMk/>
          <pc:sldMk cId="4266069939" sldId="258"/>
        </pc:sldMkLst>
        <pc:spChg chg="mod ord">
          <ac:chgData name="Brian Tait" userId="S::tait_brian@surreyschools.ca::acc89977-2d74-427f-8c54-a00aa55930bc" providerId="AD" clId="Web-{6D514DC1-7FC4-4AA4-B6D0-A72572AD7E6D}" dt="2020-10-05T20:00:07.879" v="448"/>
          <ac:spMkLst>
            <pc:docMk/>
            <pc:sldMk cId="4266069939" sldId="258"/>
            <ac:spMk id="2" creationId="{8BBC5345-56D5-4D04-92D2-1F2E27B6AEF0}"/>
          </ac:spMkLst>
        </pc:spChg>
        <pc:spChg chg="del mod">
          <ac:chgData name="Brian Tait" userId="S::tait_brian@surreyschools.ca::acc89977-2d74-427f-8c54-a00aa55930bc" providerId="AD" clId="Web-{6D514DC1-7FC4-4AA4-B6D0-A72572AD7E6D}" dt="2020-10-05T19:56:50.816" v="430"/>
          <ac:spMkLst>
            <pc:docMk/>
            <pc:sldMk cId="4266069939" sldId="258"/>
            <ac:spMk id="3" creationId="{91669BCA-59E6-41D6-8D9D-C20509142F2A}"/>
          </ac:spMkLst>
        </pc:spChg>
        <pc:spChg chg="add del">
          <ac:chgData name="Brian Tait" userId="S::tait_brian@surreyschools.ca::acc89977-2d74-427f-8c54-a00aa55930bc" providerId="AD" clId="Web-{6D514DC1-7FC4-4AA4-B6D0-A72572AD7E6D}" dt="2020-10-05T19:59:40.098" v="447"/>
          <ac:spMkLst>
            <pc:docMk/>
            <pc:sldMk cId="4266069939" sldId="258"/>
            <ac:spMk id="9" creationId="{09D6CD28-D147-4DC0-A5FF-335351C7D0C9}"/>
          </ac:spMkLst>
        </pc:spChg>
        <pc:spChg chg="add del">
          <ac:chgData name="Brian Tait" userId="S::tait_brian@surreyschools.ca::acc89977-2d74-427f-8c54-a00aa55930bc" providerId="AD" clId="Web-{6D514DC1-7FC4-4AA4-B6D0-A72572AD7E6D}" dt="2020-10-05T19:59:40.098" v="447"/>
          <ac:spMkLst>
            <pc:docMk/>
            <pc:sldMk cId="4266069939" sldId="258"/>
            <ac:spMk id="11" creationId="{47CDDF69-9963-4CB8-8441-2D6CA2C66673}"/>
          </ac:spMkLst>
        </pc:spChg>
        <pc:spChg chg="add del">
          <ac:chgData name="Brian Tait" userId="S::tait_brian@surreyschools.ca::acc89977-2d74-427f-8c54-a00aa55930bc" providerId="AD" clId="Web-{6D514DC1-7FC4-4AA4-B6D0-A72572AD7E6D}" dt="2020-10-05T19:59:40.098" v="447"/>
          <ac:spMkLst>
            <pc:docMk/>
            <pc:sldMk cId="4266069939" sldId="258"/>
            <ac:spMk id="13" creationId="{58B53A5F-63B3-4E86-93F7-275390D707F1}"/>
          </ac:spMkLst>
        </pc:spChg>
        <pc:graphicFrameChg chg="add mod ord">
          <ac:chgData name="Brian Tait" userId="S::tait_brian@surreyschools.ca::acc89977-2d74-427f-8c54-a00aa55930bc" providerId="AD" clId="Web-{6D514DC1-7FC4-4AA4-B6D0-A72572AD7E6D}" dt="2020-10-05T20:00:07.879" v="448"/>
          <ac:graphicFrameMkLst>
            <pc:docMk/>
            <pc:sldMk cId="4266069939" sldId="258"/>
            <ac:graphicFrameMk id="5" creationId="{B6D7D6DD-F3E3-4AFB-9FF6-EFD34078CBF9}"/>
          </ac:graphicFrameMkLst>
        </pc:graphicFrameChg>
      </pc:sldChg>
      <pc:sldChg chg="addSp delSp modSp new mod ord modClrScheme chgLayout">
        <pc:chgData name="Brian Tait" userId="S::tait_brian@surreyschools.ca::acc89977-2d74-427f-8c54-a00aa55930bc" providerId="AD" clId="Web-{6D514DC1-7FC4-4AA4-B6D0-A72572AD7E6D}" dt="2020-10-05T19:59:40.098" v="447"/>
        <pc:sldMkLst>
          <pc:docMk/>
          <pc:sldMk cId="348944614" sldId="259"/>
        </pc:sldMkLst>
        <pc:spChg chg="mod ord">
          <ac:chgData name="Brian Tait" userId="S::tait_brian@surreyschools.ca::acc89977-2d74-427f-8c54-a00aa55930bc" providerId="AD" clId="Web-{6D514DC1-7FC4-4AA4-B6D0-A72572AD7E6D}" dt="2020-10-05T19:59:40.098" v="447"/>
          <ac:spMkLst>
            <pc:docMk/>
            <pc:sldMk cId="348944614" sldId="259"/>
            <ac:spMk id="2" creationId="{37568BA7-1BBB-4F24-AC7E-0163A68EED0D}"/>
          </ac:spMkLst>
        </pc:spChg>
        <pc:spChg chg="del">
          <ac:chgData name="Brian Tait" userId="S::tait_brian@surreyschools.ca::acc89977-2d74-427f-8c54-a00aa55930bc" providerId="AD" clId="Web-{6D514DC1-7FC4-4AA4-B6D0-A72572AD7E6D}" dt="2020-10-05T19:52:19.472" v="73"/>
          <ac:spMkLst>
            <pc:docMk/>
            <pc:sldMk cId="348944614" sldId="259"/>
            <ac:spMk id="3" creationId="{F77888E3-B239-477E-A19D-169C0F9A0EC0}"/>
          </ac:spMkLst>
        </pc:spChg>
        <pc:spChg chg="add mod">
          <ac:chgData name="Brian Tait" userId="S::tait_brian@surreyschools.ca::acc89977-2d74-427f-8c54-a00aa55930bc" providerId="AD" clId="Web-{6D514DC1-7FC4-4AA4-B6D0-A72572AD7E6D}" dt="2020-10-05T19:52:19.581" v="76"/>
          <ac:spMkLst>
            <pc:docMk/>
            <pc:sldMk cId="348944614" sldId="259"/>
            <ac:spMk id="5" creationId="{74046CDC-9C2A-47BE-8755-20FE780FFAB8}"/>
          </ac:spMkLst>
        </pc:spChg>
        <pc:picChg chg="add mod ord">
          <ac:chgData name="Brian Tait" userId="S::tait_brian@surreyschools.ca::acc89977-2d74-427f-8c54-a00aa55930bc" providerId="AD" clId="Web-{6D514DC1-7FC4-4AA4-B6D0-A72572AD7E6D}" dt="2020-10-05T19:59:40.098" v="447"/>
          <ac:picMkLst>
            <pc:docMk/>
            <pc:sldMk cId="348944614" sldId="259"/>
            <ac:picMk id="4" creationId="{018614C1-BE68-4D7D-B0CB-D49F11012226}"/>
          </ac:picMkLst>
        </pc:picChg>
      </pc:sldChg>
      <pc:sldChg chg="modSp new mod modClrScheme chgLayout">
        <pc:chgData name="Brian Tait" userId="S::tait_brian@surreyschools.ca::acc89977-2d74-427f-8c54-a00aa55930bc" providerId="AD" clId="Web-{6D514DC1-7FC4-4AA4-B6D0-A72572AD7E6D}" dt="2020-10-05T20:01:37.051" v="536" actId="20577"/>
        <pc:sldMkLst>
          <pc:docMk/>
          <pc:sldMk cId="2555097045" sldId="260"/>
        </pc:sldMkLst>
        <pc:spChg chg="mod ord">
          <ac:chgData name="Brian Tait" userId="S::tait_brian@surreyschools.ca::acc89977-2d74-427f-8c54-a00aa55930bc" providerId="AD" clId="Web-{6D514DC1-7FC4-4AA4-B6D0-A72572AD7E6D}" dt="2020-10-05T20:00:22.160" v="451" actId="20577"/>
          <ac:spMkLst>
            <pc:docMk/>
            <pc:sldMk cId="2555097045" sldId="260"/>
            <ac:spMk id="2" creationId="{3EDD20E5-33D7-4EB6-91D4-ACF24B55CD7B}"/>
          </ac:spMkLst>
        </pc:spChg>
        <pc:spChg chg="mod ord">
          <ac:chgData name="Brian Tait" userId="S::tait_brian@surreyschools.ca::acc89977-2d74-427f-8c54-a00aa55930bc" providerId="AD" clId="Web-{6D514DC1-7FC4-4AA4-B6D0-A72572AD7E6D}" dt="2020-10-05T20:01:37.051" v="536" actId="20577"/>
          <ac:spMkLst>
            <pc:docMk/>
            <pc:sldMk cId="2555097045" sldId="260"/>
            <ac:spMk id="3" creationId="{9CA42263-4D6B-4959-952D-47069E4D28A6}"/>
          </ac:spMkLst>
        </pc:spChg>
      </pc:sldChg>
      <pc:sldChg chg="addSp delSp modSp new mod setBg modClrScheme chgLayout">
        <pc:chgData name="Brian Tait" userId="S::tait_brian@surreyschools.ca::acc89977-2d74-427f-8c54-a00aa55930bc" providerId="AD" clId="Web-{6D514DC1-7FC4-4AA4-B6D0-A72572AD7E6D}" dt="2020-10-05T20:01:50.723" v="542"/>
        <pc:sldMkLst>
          <pc:docMk/>
          <pc:sldMk cId="2225502899" sldId="261"/>
        </pc:sldMkLst>
        <pc:spChg chg="mod ord">
          <ac:chgData name="Brian Tait" userId="S::tait_brian@surreyschools.ca::acc89977-2d74-427f-8c54-a00aa55930bc" providerId="AD" clId="Web-{6D514DC1-7FC4-4AA4-B6D0-A72572AD7E6D}" dt="2020-10-05T20:01:50.723" v="542"/>
          <ac:spMkLst>
            <pc:docMk/>
            <pc:sldMk cId="2225502899" sldId="261"/>
            <ac:spMk id="2" creationId="{0632E070-55F3-4066-809F-2E86DB3B9234}"/>
          </ac:spMkLst>
        </pc:spChg>
        <pc:spChg chg="add del mod ord">
          <ac:chgData name="Brian Tait" userId="S::tait_brian@surreyschools.ca::acc89977-2d74-427f-8c54-a00aa55930bc" providerId="AD" clId="Web-{6D514DC1-7FC4-4AA4-B6D0-A72572AD7E6D}" dt="2020-10-05T20:01:50.723" v="542"/>
          <ac:spMkLst>
            <pc:docMk/>
            <pc:sldMk cId="2225502899" sldId="261"/>
            <ac:spMk id="3" creationId="{73D241B0-F71A-4FE4-9106-B366494CA9B9}"/>
          </ac:spMkLst>
        </pc:spChg>
        <pc:spChg chg="add">
          <ac:chgData name="Brian Tait" userId="S::tait_brian@surreyschools.ca::acc89977-2d74-427f-8c54-a00aa55930bc" providerId="AD" clId="Web-{6D514DC1-7FC4-4AA4-B6D0-A72572AD7E6D}" dt="2020-10-05T20:01:50.723" v="542"/>
          <ac:spMkLst>
            <pc:docMk/>
            <pc:sldMk cId="2225502899" sldId="261"/>
            <ac:spMk id="8" creationId="{4AC0CD9D-7610-4620-93B4-798CCD9AB581}"/>
          </ac:spMkLst>
        </pc:spChg>
        <pc:spChg chg="add">
          <ac:chgData name="Brian Tait" userId="S::tait_brian@surreyschools.ca::acc89977-2d74-427f-8c54-a00aa55930bc" providerId="AD" clId="Web-{6D514DC1-7FC4-4AA4-B6D0-A72572AD7E6D}" dt="2020-10-05T20:01:50.723" v="542"/>
          <ac:spMkLst>
            <pc:docMk/>
            <pc:sldMk cId="2225502899" sldId="261"/>
            <ac:spMk id="13" creationId="{DE4D62F9-188E-4530-84C2-24BDEE4BEB82}"/>
          </ac:spMkLst>
        </pc:spChg>
        <pc:spChg chg="add del">
          <ac:chgData name="Brian Tait" userId="S::tait_brian@surreyschools.ca::acc89977-2d74-427f-8c54-a00aa55930bc" providerId="AD" clId="Web-{6D514DC1-7FC4-4AA4-B6D0-A72572AD7E6D}" dt="2020-10-05T20:01:50.629" v="541"/>
          <ac:spMkLst>
            <pc:docMk/>
            <pc:sldMk cId="2225502899" sldId="261"/>
            <ac:spMk id="14" creationId="{4AC0CD9D-7610-4620-93B4-798CCD9AB581}"/>
          </ac:spMkLst>
        </pc:spChg>
        <pc:spChg chg="add del">
          <ac:chgData name="Brian Tait" userId="S::tait_brian@surreyschools.ca::acc89977-2d74-427f-8c54-a00aa55930bc" providerId="AD" clId="Web-{6D514DC1-7FC4-4AA4-B6D0-A72572AD7E6D}" dt="2020-10-05T20:01:50.629" v="541"/>
          <ac:spMkLst>
            <pc:docMk/>
            <pc:sldMk cId="2225502899" sldId="261"/>
            <ac:spMk id="20" creationId="{DE4D62F9-188E-4530-84C2-24BDEE4BEB82}"/>
          </ac:spMkLst>
        </pc:spChg>
        <pc:picChg chg="add">
          <ac:chgData name="Brian Tait" userId="S::tait_brian@surreyschools.ca::acc89977-2d74-427f-8c54-a00aa55930bc" providerId="AD" clId="Web-{6D514DC1-7FC4-4AA4-B6D0-A72572AD7E6D}" dt="2020-10-05T20:01:50.723" v="542"/>
          <ac:picMkLst>
            <pc:docMk/>
            <pc:sldMk cId="2225502899" sldId="261"/>
            <ac:picMk id="5" creationId="{41B68C77-138E-4BF7-A276-BD0C78A4219F}"/>
          </ac:picMkLst>
        </pc:picChg>
        <pc:picChg chg="add">
          <ac:chgData name="Brian Tait" userId="S::tait_brian@surreyschools.ca::acc89977-2d74-427f-8c54-a00aa55930bc" providerId="AD" clId="Web-{6D514DC1-7FC4-4AA4-B6D0-A72572AD7E6D}" dt="2020-10-05T20:01:50.723" v="542"/>
          <ac:picMkLst>
            <pc:docMk/>
            <pc:sldMk cId="2225502899" sldId="261"/>
            <ac:picMk id="6" creationId="{7C268552-D473-46ED-B1B8-422042C4DEF1}"/>
          </ac:picMkLst>
        </pc:picChg>
        <pc:picChg chg="add del">
          <ac:chgData name="Brian Tait" userId="S::tait_brian@surreyschools.ca::acc89977-2d74-427f-8c54-a00aa55930bc" providerId="AD" clId="Web-{6D514DC1-7FC4-4AA4-B6D0-A72572AD7E6D}" dt="2020-10-05T20:01:50.629" v="541"/>
          <ac:picMkLst>
            <pc:docMk/>
            <pc:sldMk cId="2225502899" sldId="261"/>
            <ac:picMk id="7" creationId="{F9D67A6F-7F9F-4D3E-99B4-732464F0E118}"/>
          </ac:picMkLst>
        </pc:picChg>
        <pc:picChg chg="add">
          <ac:chgData name="Brian Tait" userId="S::tait_brian@surreyschools.ca::acc89977-2d74-427f-8c54-a00aa55930bc" providerId="AD" clId="Web-{6D514DC1-7FC4-4AA4-B6D0-A72572AD7E6D}" dt="2020-10-05T20:01:50.723" v="542"/>
          <ac:picMkLst>
            <pc:docMk/>
            <pc:sldMk cId="2225502899" sldId="261"/>
            <ac:picMk id="9" creationId="{B9238B3E-24AA-439A-B527-6C5DF6D72145}"/>
          </ac:picMkLst>
        </pc:picChg>
        <pc:picChg chg="add del">
          <ac:chgData name="Brian Tait" userId="S::tait_brian@surreyschools.ca::acc89977-2d74-427f-8c54-a00aa55930bc" providerId="AD" clId="Web-{6D514DC1-7FC4-4AA4-B6D0-A72572AD7E6D}" dt="2020-10-05T20:01:50.629" v="541"/>
          <ac:picMkLst>
            <pc:docMk/>
            <pc:sldMk cId="2225502899" sldId="261"/>
            <ac:picMk id="10" creationId="{41B68C77-138E-4BF7-A276-BD0C78A4219F}"/>
          </ac:picMkLst>
        </pc:picChg>
        <pc:picChg chg="add">
          <ac:chgData name="Brian Tait" userId="S::tait_brian@surreyschools.ca::acc89977-2d74-427f-8c54-a00aa55930bc" providerId="AD" clId="Web-{6D514DC1-7FC4-4AA4-B6D0-A72572AD7E6D}" dt="2020-10-05T20:01:50.723" v="542"/>
          <ac:picMkLst>
            <pc:docMk/>
            <pc:sldMk cId="2225502899" sldId="261"/>
            <ac:picMk id="11" creationId="{69F01145-BEA3-4CBF-AA21-10077B948CA8}"/>
          </ac:picMkLst>
        </pc:picChg>
        <pc:picChg chg="add del">
          <ac:chgData name="Brian Tait" userId="S::tait_brian@surreyschools.ca::acc89977-2d74-427f-8c54-a00aa55930bc" providerId="AD" clId="Web-{6D514DC1-7FC4-4AA4-B6D0-A72572AD7E6D}" dt="2020-10-05T20:01:50.629" v="541"/>
          <ac:picMkLst>
            <pc:docMk/>
            <pc:sldMk cId="2225502899" sldId="261"/>
            <ac:picMk id="12" creationId="{7C268552-D473-46ED-B1B8-422042C4DEF1}"/>
          </ac:picMkLst>
        </pc:picChg>
        <pc:picChg chg="add">
          <ac:chgData name="Brian Tait" userId="S::tait_brian@surreyschools.ca::acc89977-2d74-427f-8c54-a00aa55930bc" providerId="AD" clId="Web-{6D514DC1-7FC4-4AA4-B6D0-A72572AD7E6D}" dt="2020-10-05T20:01:50.723" v="542"/>
          <ac:picMkLst>
            <pc:docMk/>
            <pc:sldMk cId="2225502899" sldId="261"/>
            <ac:picMk id="15" creationId="{29A72E79-EB97-4A8B-9FA9-D0DDE16AC280}"/>
          </ac:picMkLst>
        </pc:picChg>
        <pc:picChg chg="add del">
          <ac:chgData name="Brian Tait" userId="S::tait_brian@surreyschools.ca::acc89977-2d74-427f-8c54-a00aa55930bc" providerId="AD" clId="Web-{6D514DC1-7FC4-4AA4-B6D0-A72572AD7E6D}" dt="2020-10-05T20:01:50.629" v="541"/>
          <ac:picMkLst>
            <pc:docMk/>
            <pc:sldMk cId="2225502899" sldId="261"/>
            <ac:picMk id="16" creationId="{B9238B3E-24AA-439A-B527-6C5DF6D72145}"/>
          </ac:picMkLst>
        </pc:picChg>
        <pc:picChg chg="add del">
          <ac:chgData name="Brian Tait" userId="S::tait_brian@surreyschools.ca::acc89977-2d74-427f-8c54-a00aa55930bc" providerId="AD" clId="Web-{6D514DC1-7FC4-4AA4-B6D0-A72572AD7E6D}" dt="2020-10-05T20:01:50.629" v="541"/>
          <ac:picMkLst>
            <pc:docMk/>
            <pc:sldMk cId="2225502899" sldId="261"/>
            <ac:picMk id="18" creationId="{69F01145-BEA3-4CBF-AA21-10077B948CA8}"/>
          </ac:picMkLst>
        </pc:picChg>
      </pc:sldChg>
      <pc:sldChg chg="addSp modSp new mod setBg modClrScheme chgLayout">
        <pc:chgData name="Brian Tait" userId="S::tait_brian@surreyschools.ca::acc89977-2d74-427f-8c54-a00aa55930bc" providerId="AD" clId="Web-{6D514DC1-7FC4-4AA4-B6D0-A72572AD7E6D}" dt="2020-10-05T20:03:17.629" v="612"/>
        <pc:sldMkLst>
          <pc:docMk/>
          <pc:sldMk cId="1229777562" sldId="262"/>
        </pc:sldMkLst>
        <pc:spChg chg="mod ord">
          <ac:chgData name="Brian Tait" userId="S::tait_brian@surreyschools.ca::acc89977-2d74-427f-8c54-a00aa55930bc" providerId="AD" clId="Web-{6D514DC1-7FC4-4AA4-B6D0-A72572AD7E6D}" dt="2020-10-05T20:03:17.629" v="612"/>
          <ac:spMkLst>
            <pc:docMk/>
            <pc:sldMk cId="1229777562" sldId="262"/>
            <ac:spMk id="2" creationId="{4CED21CB-1CE3-4F6C-8809-E979E2958368}"/>
          </ac:spMkLst>
        </pc:spChg>
        <pc:spChg chg="mod ord">
          <ac:chgData name="Brian Tait" userId="S::tait_brian@surreyschools.ca::acc89977-2d74-427f-8c54-a00aa55930bc" providerId="AD" clId="Web-{6D514DC1-7FC4-4AA4-B6D0-A72572AD7E6D}" dt="2020-10-05T20:03:17.629" v="612"/>
          <ac:spMkLst>
            <pc:docMk/>
            <pc:sldMk cId="1229777562" sldId="262"/>
            <ac:spMk id="3" creationId="{AB68E729-B55D-4A8F-8274-6E52D7C3D3B9}"/>
          </ac:spMkLst>
        </pc:spChg>
        <pc:spChg chg="add">
          <ac:chgData name="Brian Tait" userId="S::tait_brian@surreyschools.ca::acc89977-2d74-427f-8c54-a00aa55930bc" providerId="AD" clId="Web-{6D514DC1-7FC4-4AA4-B6D0-A72572AD7E6D}" dt="2020-10-05T20:03:17.629" v="612"/>
          <ac:spMkLst>
            <pc:docMk/>
            <pc:sldMk cId="1229777562" sldId="262"/>
            <ac:spMk id="8" creationId="{923E8915-D2AA-4327-A45A-972C3CA9574B}"/>
          </ac:spMkLst>
        </pc:spChg>
        <pc:spChg chg="add">
          <ac:chgData name="Brian Tait" userId="S::tait_brian@surreyschools.ca::acc89977-2d74-427f-8c54-a00aa55930bc" providerId="AD" clId="Web-{6D514DC1-7FC4-4AA4-B6D0-A72572AD7E6D}" dt="2020-10-05T20:03:17.629" v="612"/>
          <ac:spMkLst>
            <pc:docMk/>
            <pc:sldMk cId="1229777562" sldId="262"/>
            <ac:spMk id="10" creationId="{8302FC3C-9804-4950-B721-5FD704BA6065}"/>
          </ac:spMkLst>
        </pc:spChg>
        <pc:spChg chg="add">
          <ac:chgData name="Brian Tait" userId="S::tait_brian@surreyschools.ca::acc89977-2d74-427f-8c54-a00aa55930bc" providerId="AD" clId="Web-{6D514DC1-7FC4-4AA4-B6D0-A72572AD7E6D}" dt="2020-10-05T20:03:17.629" v="612"/>
          <ac:spMkLst>
            <pc:docMk/>
            <pc:sldMk cId="1229777562" sldId="262"/>
            <ac:spMk id="16" creationId="{F3798573-F27B-47EB-8EA4-7EE34954C2D6}"/>
          </ac:spMkLst>
        </pc:spChg>
        <pc:picChg chg="add">
          <ac:chgData name="Brian Tait" userId="S::tait_brian@surreyschools.ca::acc89977-2d74-427f-8c54-a00aa55930bc" providerId="AD" clId="Web-{6D514DC1-7FC4-4AA4-B6D0-A72572AD7E6D}" dt="2020-10-05T20:03:17.629" v="612"/>
          <ac:picMkLst>
            <pc:docMk/>
            <pc:sldMk cId="1229777562" sldId="262"/>
            <ac:picMk id="14" creationId="{3BC6EBB2-9BDC-4075-BA6B-43A9FBF9C86C}"/>
          </ac:picMkLst>
        </pc:picChg>
        <pc:cxnChg chg="add">
          <ac:chgData name="Brian Tait" userId="S::tait_brian@surreyschools.ca::acc89977-2d74-427f-8c54-a00aa55930bc" providerId="AD" clId="Web-{6D514DC1-7FC4-4AA4-B6D0-A72572AD7E6D}" dt="2020-10-05T20:03:17.629" v="612"/>
          <ac:cxnSpMkLst>
            <pc:docMk/>
            <pc:sldMk cId="1229777562" sldId="262"/>
            <ac:cxnSpMk id="12" creationId="{6B9695BD-ECF6-49CA-8877-8C493193C65D}"/>
          </ac:cxnSpMkLst>
        </pc:cxnChg>
      </pc:sldChg>
      <pc:sldMasterChg chg="del delSldLayout">
        <pc:chgData name="Brian Tait" userId="S::tait_brian@surreyschools.ca::acc89977-2d74-427f-8c54-a00aa55930bc" providerId="AD" clId="Web-{6D514DC1-7FC4-4AA4-B6D0-A72572AD7E6D}" dt="2020-10-05T19:44:37.237" v="28"/>
        <pc:sldMasterMkLst>
          <pc:docMk/>
          <pc:sldMasterMk cId="2460954070" sldId="2147483660"/>
        </pc:sldMasterMkLst>
        <pc:sldLayoutChg chg="del">
          <pc:chgData name="Brian Tait" userId="S::tait_brian@surreyschools.ca::acc89977-2d74-427f-8c54-a00aa55930bc" providerId="AD" clId="Web-{6D514DC1-7FC4-4AA4-B6D0-A72572AD7E6D}" dt="2020-10-05T19:44:37.237" v="28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Brian Tait" userId="S::tait_brian@surreyschools.ca::acc89977-2d74-427f-8c54-a00aa55930bc" providerId="AD" clId="Web-{6D514DC1-7FC4-4AA4-B6D0-A72572AD7E6D}" dt="2020-10-05T19:44:37.237" v="28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Brian Tait" userId="S::tait_brian@surreyschools.ca::acc89977-2d74-427f-8c54-a00aa55930bc" providerId="AD" clId="Web-{6D514DC1-7FC4-4AA4-B6D0-A72572AD7E6D}" dt="2020-10-05T19:44:37.237" v="28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Brian Tait" userId="S::tait_brian@surreyschools.ca::acc89977-2d74-427f-8c54-a00aa55930bc" providerId="AD" clId="Web-{6D514DC1-7FC4-4AA4-B6D0-A72572AD7E6D}" dt="2020-10-05T19:44:37.237" v="28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Brian Tait" userId="S::tait_brian@surreyschools.ca::acc89977-2d74-427f-8c54-a00aa55930bc" providerId="AD" clId="Web-{6D514DC1-7FC4-4AA4-B6D0-A72572AD7E6D}" dt="2020-10-05T19:44:37.237" v="28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Brian Tait" userId="S::tait_brian@surreyschools.ca::acc89977-2d74-427f-8c54-a00aa55930bc" providerId="AD" clId="Web-{6D514DC1-7FC4-4AA4-B6D0-A72572AD7E6D}" dt="2020-10-05T19:44:37.237" v="28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Brian Tait" userId="S::tait_brian@surreyschools.ca::acc89977-2d74-427f-8c54-a00aa55930bc" providerId="AD" clId="Web-{6D514DC1-7FC4-4AA4-B6D0-A72572AD7E6D}" dt="2020-10-05T19:44:37.237" v="28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Brian Tait" userId="S::tait_brian@surreyschools.ca::acc89977-2d74-427f-8c54-a00aa55930bc" providerId="AD" clId="Web-{6D514DC1-7FC4-4AA4-B6D0-A72572AD7E6D}" dt="2020-10-05T19:44:37.237" v="28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Brian Tait" userId="S::tait_brian@surreyschools.ca::acc89977-2d74-427f-8c54-a00aa55930bc" providerId="AD" clId="Web-{6D514DC1-7FC4-4AA4-B6D0-A72572AD7E6D}" dt="2020-10-05T19:44:37.237" v="28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Brian Tait" userId="S::tait_brian@surreyschools.ca::acc89977-2d74-427f-8c54-a00aa55930bc" providerId="AD" clId="Web-{6D514DC1-7FC4-4AA4-B6D0-A72572AD7E6D}" dt="2020-10-05T19:44:37.237" v="28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Brian Tait" userId="S::tait_brian@surreyschools.ca::acc89977-2d74-427f-8c54-a00aa55930bc" providerId="AD" clId="Web-{6D514DC1-7FC4-4AA4-B6D0-A72572AD7E6D}" dt="2020-10-05T19:44:37.237" v="28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">
        <pc:chgData name="Brian Tait" userId="S::tait_brian@surreyschools.ca::acc89977-2d74-427f-8c54-a00aa55930bc" providerId="AD" clId="Web-{6D514DC1-7FC4-4AA4-B6D0-A72572AD7E6D}" dt="2020-10-05T19:59:40.098" v="447"/>
        <pc:sldMasterMkLst>
          <pc:docMk/>
          <pc:sldMasterMk cId="2911990640" sldId="2147483737"/>
        </pc:sldMasterMkLst>
        <pc:sldLayoutChg chg="add del">
          <pc:chgData name="Brian Tait" userId="S::tait_brian@surreyschools.ca::acc89977-2d74-427f-8c54-a00aa55930bc" providerId="AD" clId="Web-{6D514DC1-7FC4-4AA4-B6D0-A72572AD7E6D}" dt="2020-10-05T19:59:40.098" v="447"/>
          <pc:sldLayoutMkLst>
            <pc:docMk/>
            <pc:sldMasterMk cId="2911990640" sldId="2147483737"/>
            <pc:sldLayoutMk cId="3118343470" sldId="2147483726"/>
          </pc:sldLayoutMkLst>
        </pc:sldLayoutChg>
        <pc:sldLayoutChg chg="add del">
          <pc:chgData name="Brian Tait" userId="S::tait_brian@surreyschools.ca::acc89977-2d74-427f-8c54-a00aa55930bc" providerId="AD" clId="Web-{6D514DC1-7FC4-4AA4-B6D0-A72572AD7E6D}" dt="2020-10-05T19:59:40.098" v="447"/>
          <pc:sldLayoutMkLst>
            <pc:docMk/>
            <pc:sldMasterMk cId="2911990640" sldId="2147483737"/>
            <pc:sldLayoutMk cId="2523443641" sldId="2147483727"/>
          </pc:sldLayoutMkLst>
        </pc:sldLayoutChg>
        <pc:sldLayoutChg chg="add del">
          <pc:chgData name="Brian Tait" userId="S::tait_brian@surreyschools.ca::acc89977-2d74-427f-8c54-a00aa55930bc" providerId="AD" clId="Web-{6D514DC1-7FC4-4AA4-B6D0-A72572AD7E6D}" dt="2020-10-05T19:59:40.098" v="447"/>
          <pc:sldLayoutMkLst>
            <pc:docMk/>
            <pc:sldMasterMk cId="2911990640" sldId="2147483737"/>
            <pc:sldLayoutMk cId="1597476427" sldId="2147483728"/>
          </pc:sldLayoutMkLst>
        </pc:sldLayoutChg>
        <pc:sldLayoutChg chg="add del">
          <pc:chgData name="Brian Tait" userId="S::tait_brian@surreyschools.ca::acc89977-2d74-427f-8c54-a00aa55930bc" providerId="AD" clId="Web-{6D514DC1-7FC4-4AA4-B6D0-A72572AD7E6D}" dt="2020-10-05T19:59:40.098" v="447"/>
          <pc:sldLayoutMkLst>
            <pc:docMk/>
            <pc:sldMasterMk cId="2911990640" sldId="2147483737"/>
            <pc:sldLayoutMk cId="2729582671" sldId="2147483729"/>
          </pc:sldLayoutMkLst>
        </pc:sldLayoutChg>
        <pc:sldLayoutChg chg="add del">
          <pc:chgData name="Brian Tait" userId="S::tait_brian@surreyschools.ca::acc89977-2d74-427f-8c54-a00aa55930bc" providerId="AD" clId="Web-{6D514DC1-7FC4-4AA4-B6D0-A72572AD7E6D}" dt="2020-10-05T19:59:40.098" v="447"/>
          <pc:sldLayoutMkLst>
            <pc:docMk/>
            <pc:sldMasterMk cId="2911990640" sldId="2147483737"/>
            <pc:sldLayoutMk cId="118065541" sldId="2147483730"/>
          </pc:sldLayoutMkLst>
        </pc:sldLayoutChg>
        <pc:sldLayoutChg chg="add del">
          <pc:chgData name="Brian Tait" userId="S::tait_brian@surreyschools.ca::acc89977-2d74-427f-8c54-a00aa55930bc" providerId="AD" clId="Web-{6D514DC1-7FC4-4AA4-B6D0-A72572AD7E6D}" dt="2020-10-05T19:59:40.098" v="447"/>
          <pc:sldLayoutMkLst>
            <pc:docMk/>
            <pc:sldMasterMk cId="2911990640" sldId="2147483737"/>
            <pc:sldLayoutMk cId="3216020708" sldId="2147483731"/>
          </pc:sldLayoutMkLst>
        </pc:sldLayoutChg>
        <pc:sldLayoutChg chg="add del">
          <pc:chgData name="Brian Tait" userId="S::tait_brian@surreyschools.ca::acc89977-2d74-427f-8c54-a00aa55930bc" providerId="AD" clId="Web-{6D514DC1-7FC4-4AA4-B6D0-A72572AD7E6D}" dt="2020-10-05T19:59:40.098" v="447"/>
          <pc:sldLayoutMkLst>
            <pc:docMk/>
            <pc:sldMasterMk cId="2911990640" sldId="2147483737"/>
            <pc:sldLayoutMk cId="2073152949" sldId="2147483732"/>
          </pc:sldLayoutMkLst>
        </pc:sldLayoutChg>
        <pc:sldLayoutChg chg="add del">
          <pc:chgData name="Brian Tait" userId="S::tait_brian@surreyschools.ca::acc89977-2d74-427f-8c54-a00aa55930bc" providerId="AD" clId="Web-{6D514DC1-7FC4-4AA4-B6D0-A72572AD7E6D}" dt="2020-10-05T19:59:40.098" v="447"/>
          <pc:sldLayoutMkLst>
            <pc:docMk/>
            <pc:sldMasterMk cId="2911990640" sldId="2147483737"/>
            <pc:sldLayoutMk cId="3911988912" sldId="2147483733"/>
          </pc:sldLayoutMkLst>
        </pc:sldLayoutChg>
        <pc:sldLayoutChg chg="add del">
          <pc:chgData name="Brian Tait" userId="S::tait_brian@surreyschools.ca::acc89977-2d74-427f-8c54-a00aa55930bc" providerId="AD" clId="Web-{6D514DC1-7FC4-4AA4-B6D0-A72572AD7E6D}" dt="2020-10-05T19:59:40.098" v="447"/>
          <pc:sldLayoutMkLst>
            <pc:docMk/>
            <pc:sldMasterMk cId="2911990640" sldId="2147483737"/>
            <pc:sldLayoutMk cId="1941867667" sldId="2147483734"/>
          </pc:sldLayoutMkLst>
        </pc:sldLayoutChg>
        <pc:sldLayoutChg chg="add del">
          <pc:chgData name="Brian Tait" userId="S::tait_brian@surreyschools.ca::acc89977-2d74-427f-8c54-a00aa55930bc" providerId="AD" clId="Web-{6D514DC1-7FC4-4AA4-B6D0-A72572AD7E6D}" dt="2020-10-05T19:59:40.098" v="447"/>
          <pc:sldLayoutMkLst>
            <pc:docMk/>
            <pc:sldMasterMk cId="2911990640" sldId="2147483737"/>
            <pc:sldLayoutMk cId="4241131639" sldId="2147483735"/>
          </pc:sldLayoutMkLst>
        </pc:sldLayoutChg>
        <pc:sldLayoutChg chg="add del">
          <pc:chgData name="Brian Tait" userId="S::tait_brian@surreyschools.ca::acc89977-2d74-427f-8c54-a00aa55930bc" providerId="AD" clId="Web-{6D514DC1-7FC4-4AA4-B6D0-A72572AD7E6D}" dt="2020-10-05T19:59:40.098" v="447"/>
          <pc:sldLayoutMkLst>
            <pc:docMk/>
            <pc:sldMasterMk cId="2911990640" sldId="2147483737"/>
            <pc:sldLayoutMk cId="514013896" sldId="2147483736"/>
          </pc:sldLayoutMkLst>
        </pc:sldLayoutChg>
      </pc:sldMasterChg>
      <pc:sldMasterChg chg="add addSldLayout modSldLayout">
        <pc:chgData name="Brian Tait" userId="S::tait_brian@surreyschools.ca::acc89977-2d74-427f-8c54-a00aa55930bc" providerId="AD" clId="Web-{6D514DC1-7FC4-4AA4-B6D0-A72572AD7E6D}" dt="2020-10-05T19:59:40.098" v="447"/>
        <pc:sldMasterMkLst>
          <pc:docMk/>
          <pc:sldMasterMk cId="4164989035" sldId="2147483738"/>
        </pc:sldMasterMkLst>
        <pc:sldLayoutChg chg="add mod replId">
          <pc:chgData name="Brian Tait" userId="S::tait_brian@surreyschools.ca::acc89977-2d74-427f-8c54-a00aa55930bc" providerId="AD" clId="Web-{6D514DC1-7FC4-4AA4-B6D0-A72572AD7E6D}" dt="2020-10-05T19:59:40.098" v="447"/>
          <pc:sldLayoutMkLst>
            <pc:docMk/>
            <pc:sldMasterMk cId="4164989035" sldId="2147483738"/>
            <pc:sldLayoutMk cId="2225071440" sldId="2147483739"/>
          </pc:sldLayoutMkLst>
        </pc:sldLayoutChg>
        <pc:sldLayoutChg chg="add mod replId">
          <pc:chgData name="Brian Tait" userId="S::tait_brian@surreyschools.ca::acc89977-2d74-427f-8c54-a00aa55930bc" providerId="AD" clId="Web-{6D514DC1-7FC4-4AA4-B6D0-A72572AD7E6D}" dt="2020-10-05T19:59:40.098" v="447"/>
          <pc:sldLayoutMkLst>
            <pc:docMk/>
            <pc:sldMasterMk cId="4164989035" sldId="2147483738"/>
            <pc:sldLayoutMk cId="1048903991" sldId="2147483740"/>
          </pc:sldLayoutMkLst>
        </pc:sldLayoutChg>
        <pc:sldLayoutChg chg="add mod replId">
          <pc:chgData name="Brian Tait" userId="S::tait_brian@surreyschools.ca::acc89977-2d74-427f-8c54-a00aa55930bc" providerId="AD" clId="Web-{6D514DC1-7FC4-4AA4-B6D0-A72572AD7E6D}" dt="2020-10-05T19:59:40.098" v="447"/>
          <pc:sldLayoutMkLst>
            <pc:docMk/>
            <pc:sldMasterMk cId="4164989035" sldId="2147483738"/>
            <pc:sldLayoutMk cId="2280893391" sldId="2147483741"/>
          </pc:sldLayoutMkLst>
        </pc:sldLayoutChg>
        <pc:sldLayoutChg chg="add mod replId">
          <pc:chgData name="Brian Tait" userId="S::tait_brian@surreyschools.ca::acc89977-2d74-427f-8c54-a00aa55930bc" providerId="AD" clId="Web-{6D514DC1-7FC4-4AA4-B6D0-A72572AD7E6D}" dt="2020-10-05T19:59:40.098" v="447"/>
          <pc:sldLayoutMkLst>
            <pc:docMk/>
            <pc:sldMasterMk cId="4164989035" sldId="2147483738"/>
            <pc:sldLayoutMk cId="3117949144" sldId="2147483742"/>
          </pc:sldLayoutMkLst>
        </pc:sldLayoutChg>
        <pc:sldLayoutChg chg="add mod replId">
          <pc:chgData name="Brian Tait" userId="S::tait_brian@surreyschools.ca::acc89977-2d74-427f-8c54-a00aa55930bc" providerId="AD" clId="Web-{6D514DC1-7FC4-4AA4-B6D0-A72572AD7E6D}" dt="2020-10-05T19:59:40.098" v="447"/>
          <pc:sldLayoutMkLst>
            <pc:docMk/>
            <pc:sldMasterMk cId="4164989035" sldId="2147483738"/>
            <pc:sldLayoutMk cId="2778887782" sldId="2147483743"/>
          </pc:sldLayoutMkLst>
        </pc:sldLayoutChg>
        <pc:sldLayoutChg chg="add mod replId">
          <pc:chgData name="Brian Tait" userId="S::tait_brian@surreyschools.ca::acc89977-2d74-427f-8c54-a00aa55930bc" providerId="AD" clId="Web-{6D514DC1-7FC4-4AA4-B6D0-A72572AD7E6D}" dt="2020-10-05T19:59:40.098" v="447"/>
          <pc:sldLayoutMkLst>
            <pc:docMk/>
            <pc:sldMasterMk cId="4164989035" sldId="2147483738"/>
            <pc:sldLayoutMk cId="1042485126" sldId="2147483744"/>
          </pc:sldLayoutMkLst>
        </pc:sldLayoutChg>
        <pc:sldLayoutChg chg="add mod replId">
          <pc:chgData name="Brian Tait" userId="S::tait_brian@surreyschools.ca::acc89977-2d74-427f-8c54-a00aa55930bc" providerId="AD" clId="Web-{6D514DC1-7FC4-4AA4-B6D0-A72572AD7E6D}" dt="2020-10-05T19:59:40.098" v="447"/>
          <pc:sldLayoutMkLst>
            <pc:docMk/>
            <pc:sldMasterMk cId="4164989035" sldId="2147483738"/>
            <pc:sldLayoutMk cId="865913687" sldId="2147483745"/>
          </pc:sldLayoutMkLst>
        </pc:sldLayoutChg>
        <pc:sldLayoutChg chg="add mod replId">
          <pc:chgData name="Brian Tait" userId="S::tait_brian@surreyschools.ca::acc89977-2d74-427f-8c54-a00aa55930bc" providerId="AD" clId="Web-{6D514DC1-7FC4-4AA4-B6D0-A72572AD7E6D}" dt="2020-10-05T19:59:40.098" v="447"/>
          <pc:sldLayoutMkLst>
            <pc:docMk/>
            <pc:sldMasterMk cId="4164989035" sldId="2147483738"/>
            <pc:sldLayoutMk cId="4069463698" sldId="2147483746"/>
          </pc:sldLayoutMkLst>
        </pc:sldLayoutChg>
        <pc:sldLayoutChg chg="add mod replId">
          <pc:chgData name="Brian Tait" userId="S::tait_brian@surreyschools.ca::acc89977-2d74-427f-8c54-a00aa55930bc" providerId="AD" clId="Web-{6D514DC1-7FC4-4AA4-B6D0-A72572AD7E6D}" dt="2020-10-05T19:59:40.098" v="447"/>
          <pc:sldLayoutMkLst>
            <pc:docMk/>
            <pc:sldMasterMk cId="4164989035" sldId="2147483738"/>
            <pc:sldLayoutMk cId="2289809839" sldId="2147483747"/>
          </pc:sldLayoutMkLst>
        </pc:sldLayoutChg>
        <pc:sldLayoutChg chg="add mod replId">
          <pc:chgData name="Brian Tait" userId="S::tait_brian@surreyschools.ca::acc89977-2d74-427f-8c54-a00aa55930bc" providerId="AD" clId="Web-{6D514DC1-7FC4-4AA4-B6D0-A72572AD7E6D}" dt="2020-10-05T19:59:40.098" v="447"/>
          <pc:sldLayoutMkLst>
            <pc:docMk/>
            <pc:sldMasterMk cId="4164989035" sldId="2147483738"/>
            <pc:sldLayoutMk cId="3989840696" sldId="2147483748"/>
          </pc:sldLayoutMkLst>
        </pc:sldLayoutChg>
        <pc:sldLayoutChg chg="add mod replId">
          <pc:chgData name="Brian Tait" userId="S::tait_brian@surreyschools.ca::acc89977-2d74-427f-8c54-a00aa55930bc" providerId="AD" clId="Web-{6D514DC1-7FC4-4AA4-B6D0-A72572AD7E6D}" dt="2020-10-05T19:59:40.098" v="447"/>
          <pc:sldLayoutMkLst>
            <pc:docMk/>
            <pc:sldMasterMk cId="4164989035" sldId="2147483738"/>
            <pc:sldLayoutMk cId="1472319350" sldId="2147483749"/>
          </pc:sldLayoutMkLst>
        </pc:sldLayoutChg>
        <pc:sldLayoutChg chg="add mod replId">
          <pc:chgData name="Brian Tait" userId="S::tait_brian@surreyschools.ca::acc89977-2d74-427f-8c54-a00aa55930bc" providerId="AD" clId="Web-{6D514DC1-7FC4-4AA4-B6D0-A72572AD7E6D}" dt="2020-10-05T19:59:40.098" v="447"/>
          <pc:sldLayoutMkLst>
            <pc:docMk/>
            <pc:sldMasterMk cId="4164989035" sldId="2147483738"/>
            <pc:sldLayoutMk cId="1868245243" sldId="2147483750"/>
          </pc:sldLayoutMkLst>
        </pc:sldLayoutChg>
        <pc:sldLayoutChg chg="add mod replId">
          <pc:chgData name="Brian Tait" userId="S::tait_brian@surreyschools.ca::acc89977-2d74-427f-8c54-a00aa55930bc" providerId="AD" clId="Web-{6D514DC1-7FC4-4AA4-B6D0-A72572AD7E6D}" dt="2020-10-05T19:59:40.098" v="447"/>
          <pc:sldLayoutMkLst>
            <pc:docMk/>
            <pc:sldMasterMk cId="4164989035" sldId="2147483738"/>
            <pc:sldLayoutMk cId="2953206740" sldId="2147483751"/>
          </pc:sldLayoutMkLst>
        </pc:sldLayoutChg>
        <pc:sldLayoutChg chg="add mod replId">
          <pc:chgData name="Brian Tait" userId="S::tait_brian@surreyschools.ca::acc89977-2d74-427f-8c54-a00aa55930bc" providerId="AD" clId="Web-{6D514DC1-7FC4-4AA4-B6D0-A72572AD7E6D}" dt="2020-10-05T19:59:40.098" v="447"/>
          <pc:sldLayoutMkLst>
            <pc:docMk/>
            <pc:sldMasterMk cId="4164989035" sldId="2147483738"/>
            <pc:sldLayoutMk cId="849827280" sldId="2147483752"/>
          </pc:sldLayoutMkLst>
        </pc:sldLayoutChg>
        <pc:sldLayoutChg chg="add mod replId">
          <pc:chgData name="Brian Tait" userId="S::tait_brian@surreyschools.ca::acc89977-2d74-427f-8c54-a00aa55930bc" providerId="AD" clId="Web-{6D514DC1-7FC4-4AA4-B6D0-A72572AD7E6D}" dt="2020-10-05T19:59:40.098" v="447"/>
          <pc:sldLayoutMkLst>
            <pc:docMk/>
            <pc:sldMasterMk cId="4164989035" sldId="2147483738"/>
            <pc:sldLayoutMk cId="2117702612" sldId="2147483753"/>
          </pc:sldLayoutMkLst>
        </pc:sldLayoutChg>
        <pc:sldLayoutChg chg="add mod replId">
          <pc:chgData name="Brian Tait" userId="S::tait_brian@surreyschools.ca::acc89977-2d74-427f-8c54-a00aa55930bc" providerId="AD" clId="Web-{6D514DC1-7FC4-4AA4-B6D0-A72572AD7E6D}" dt="2020-10-05T19:59:40.098" v="447"/>
          <pc:sldLayoutMkLst>
            <pc:docMk/>
            <pc:sldMasterMk cId="4164989035" sldId="2147483738"/>
            <pc:sldLayoutMk cId="431313283" sldId="2147483754"/>
          </pc:sldLayoutMkLst>
        </pc:sldLayoutChg>
        <pc:sldLayoutChg chg="add mod replId">
          <pc:chgData name="Brian Tait" userId="S::tait_brian@surreyschools.ca::acc89977-2d74-427f-8c54-a00aa55930bc" providerId="AD" clId="Web-{6D514DC1-7FC4-4AA4-B6D0-A72572AD7E6D}" dt="2020-10-05T19:59:40.098" v="447"/>
          <pc:sldLayoutMkLst>
            <pc:docMk/>
            <pc:sldMasterMk cId="4164989035" sldId="2147483738"/>
            <pc:sldLayoutMk cId="1088424268" sldId="2147483755"/>
          </pc:sldLayoutMkLst>
        </pc:sldLayoutChg>
      </pc:sldMasterChg>
    </pc:docChg>
  </pc:docChgLst>
  <pc:docChgLst>
    <pc:chgData name="Brian Tait" userId="S::tait_brian@surreyschools.ca::acc89977-2d74-427f-8c54-a00aa55930bc" providerId="AD" clId="Web-{31D7BD38-642F-4130-82BD-7EFF9099D50C}"/>
    <pc:docChg chg="addSld delSld modSld">
      <pc:chgData name="Brian Tait" userId="S::tait_brian@surreyschools.ca::acc89977-2d74-427f-8c54-a00aa55930bc" providerId="AD" clId="Web-{31D7BD38-642F-4130-82BD-7EFF9099D50C}" dt="2020-11-16T22:07:20.068" v="65"/>
      <pc:docMkLst>
        <pc:docMk/>
      </pc:docMkLst>
      <pc:sldChg chg="del">
        <pc:chgData name="Brian Tait" userId="S::tait_brian@surreyschools.ca::acc89977-2d74-427f-8c54-a00aa55930bc" providerId="AD" clId="Web-{31D7BD38-642F-4130-82BD-7EFF9099D50C}" dt="2020-11-16T22:02:43.191" v="0"/>
        <pc:sldMkLst>
          <pc:docMk/>
          <pc:sldMk cId="4266069939" sldId="258"/>
        </pc:sldMkLst>
      </pc:sldChg>
      <pc:sldChg chg="addSp modSp mod setBg">
        <pc:chgData name="Brian Tait" userId="S::tait_brian@surreyschools.ca::acc89977-2d74-427f-8c54-a00aa55930bc" providerId="AD" clId="Web-{31D7BD38-642F-4130-82BD-7EFF9099D50C}" dt="2020-11-16T22:07:20.068" v="65"/>
        <pc:sldMkLst>
          <pc:docMk/>
          <pc:sldMk cId="2555097045" sldId="260"/>
        </pc:sldMkLst>
        <pc:spChg chg="mod">
          <ac:chgData name="Brian Tait" userId="S::tait_brian@surreyschools.ca::acc89977-2d74-427f-8c54-a00aa55930bc" providerId="AD" clId="Web-{31D7BD38-642F-4130-82BD-7EFF9099D50C}" dt="2020-11-16T22:07:20.068" v="65"/>
          <ac:spMkLst>
            <pc:docMk/>
            <pc:sldMk cId="2555097045" sldId="260"/>
            <ac:spMk id="2" creationId="{3EDD20E5-33D7-4EB6-91D4-ACF24B55CD7B}"/>
          </ac:spMkLst>
        </pc:spChg>
        <pc:spChg chg="mod">
          <ac:chgData name="Brian Tait" userId="S::tait_brian@surreyschools.ca::acc89977-2d74-427f-8c54-a00aa55930bc" providerId="AD" clId="Web-{31D7BD38-642F-4130-82BD-7EFF9099D50C}" dt="2020-11-16T22:07:20.068" v="65"/>
          <ac:spMkLst>
            <pc:docMk/>
            <pc:sldMk cId="2555097045" sldId="260"/>
            <ac:spMk id="3" creationId="{9CA42263-4D6B-4959-952D-47069E4D28A6}"/>
          </ac:spMkLst>
        </pc:spChg>
        <pc:spChg chg="add">
          <ac:chgData name="Brian Tait" userId="S::tait_brian@surreyschools.ca::acc89977-2d74-427f-8c54-a00aa55930bc" providerId="AD" clId="Web-{31D7BD38-642F-4130-82BD-7EFF9099D50C}" dt="2020-11-16T22:07:20.068" v="65"/>
          <ac:spMkLst>
            <pc:docMk/>
            <pc:sldMk cId="2555097045" sldId="260"/>
            <ac:spMk id="8" creationId="{923E8915-D2AA-4327-A45A-972C3CA9574B}"/>
          </ac:spMkLst>
        </pc:spChg>
        <pc:spChg chg="add">
          <ac:chgData name="Brian Tait" userId="S::tait_brian@surreyschools.ca::acc89977-2d74-427f-8c54-a00aa55930bc" providerId="AD" clId="Web-{31D7BD38-642F-4130-82BD-7EFF9099D50C}" dt="2020-11-16T22:07:20.068" v="65"/>
          <ac:spMkLst>
            <pc:docMk/>
            <pc:sldMk cId="2555097045" sldId="260"/>
            <ac:spMk id="10" creationId="{8302FC3C-9804-4950-B721-5FD704BA6065}"/>
          </ac:spMkLst>
        </pc:spChg>
        <pc:spChg chg="add">
          <ac:chgData name="Brian Tait" userId="S::tait_brian@surreyschools.ca::acc89977-2d74-427f-8c54-a00aa55930bc" providerId="AD" clId="Web-{31D7BD38-642F-4130-82BD-7EFF9099D50C}" dt="2020-11-16T22:07:20.068" v="65"/>
          <ac:spMkLst>
            <pc:docMk/>
            <pc:sldMk cId="2555097045" sldId="260"/>
            <ac:spMk id="16" creationId="{F3798573-F27B-47EB-8EA4-7EE34954C2D6}"/>
          </ac:spMkLst>
        </pc:spChg>
        <pc:picChg chg="add">
          <ac:chgData name="Brian Tait" userId="S::tait_brian@surreyschools.ca::acc89977-2d74-427f-8c54-a00aa55930bc" providerId="AD" clId="Web-{31D7BD38-642F-4130-82BD-7EFF9099D50C}" dt="2020-11-16T22:07:20.068" v="65"/>
          <ac:picMkLst>
            <pc:docMk/>
            <pc:sldMk cId="2555097045" sldId="260"/>
            <ac:picMk id="14" creationId="{3BC6EBB2-9BDC-4075-BA6B-43A9FBF9C86C}"/>
          </ac:picMkLst>
        </pc:picChg>
        <pc:cxnChg chg="add">
          <ac:chgData name="Brian Tait" userId="S::tait_brian@surreyschools.ca::acc89977-2d74-427f-8c54-a00aa55930bc" providerId="AD" clId="Web-{31D7BD38-642F-4130-82BD-7EFF9099D50C}" dt="2020-11-16T22:07:20.068" v="65"/>
          <ac:cxnSpMkLst>
            <pc:docMk/>
            <pc:sldMk cId="2555097045" sldId="260"/>
            <ac:cxnSpMk id="12" creationId="{6B9695BD-ECF6-49CA-8877-8C493193C65D}"/>
          </ac:cxnSpMkLst>
        </pc:cxnChg>
      </pc:sldChg>
      <pc:sldChg chg="modSp">
        <pc:chgData name="Brian Tait" userId="S::tait_brian@surreyschools.ca::acc89977-2d74-427f-8c54-a00aa55930bc" providerId="AD" clId="Web-{31D7BD38-642F-4130-82BD-7EFF9099D50C}" dt="2020-11-16T22:03:40.895" v="25" actId="20577"/>
        <pc:sldMkLst>
          <pc:docMk/>
          <pc:sldMk cId="1229777562" sldId="262"/>
        </pc:sldMkLst>
        <pc:spChg chg="mod">
          <ac:chgData name="Brian Tait" userId="S::tait_brian@surreyschools.ca::acc89977-2d74-427f-8c54-a00aa55930bc" providerId="AD" clId="Web-{31D7BD38-642F-4130-82BD-7EFF9099D50C}" dt="2020-11-16T22:03:40.895" v="25" actId="20577"/>
          <ac:spMkLst>
            <pc:docMk/>
            <pc:sldMk cId="1229777562" sldId="262"/>
            <ac:spMk id="3" creationId="{AB68E729-B55D-4A8F-8274-6E52D7C3D3B9}"/>
          </ac:spMkLst>
        </pc:spChg>
      </pc:sldChg>
      <pc:sldChg chg="addSp delSp modSp new mod setBg setClrOvrMap">
        <pc:chgData name="Brian Tait" userId="S::tait_brian@surreyschools.ca::acc89977-2d74-427f-8c54-a00aa55930bc" providerId="AD" clId="Web-{31D7BD38-642F-4130-82BD-7EFF9099D50C}" dt="2020-11-16T22:06:36.130" v="47"/>
        <pc:sldMkLst>
          <pc:docMk/>
          <pc:sldMk cId="1350617299" sldId="263"/>
        </pc:sldMkLst>
        <pc:spChg chg="mod">
          <ac:chgData name="Brian Tait" userId="S::tait_brian@surreyschools.ca::acc89977-2d74-427f-8c54-a00aa55930bc" providerId="AD" clId="Web-{31D7BD38-642F-4130-82BD-7EFF9099D50C}" dt="2020-11-16T22:05:24.770" v="32"/>
          <ac:spMkLst>
            <pc:docMk/>
            <pc:sldMk cId="1350617299" sldId="263"/>
            <ac:spMk id="2" creationId="{90E75FE6-6249-4681-BEFE-EBDA8C2F0C6D}"/>
          </ac:spMkLst>
        </pc:spChg>
        <pc:spChg chg="del">
          <ac:chgData name="Brian Tait" userId="S::tait_brian@surreyschools.ca::acc89977-2d74-427f-8c54-a00aa55930bc" providerId="AD" clId="Web-{31D7BD38-642F-4130-82BD-7EFF9099D50C}" dt="2020-11-16T22:05:17.989" v="31"/>
          <ac:spMkLst>
            <pc:docMk/>
            <pc:sldMk cId="1350617299" sldId="263"/>
            <ac:spMk id="3" creationId="{D09ED4FB-4A42-4D7C-9EC3-CE2C2B836BC0}"/>
          </ac:spMkLst>
        </pc:spChg>
        <pc:spChg chg="add del">
          <ac:chgData name="Brian Tait" userId="S::tait_brian@surreyschools.ca::acc89977-2d74-427f-8c54-a00aa55930bc" providerId="AD" clId="Web-{31D7BD38-642F-4130-82BD-7EFF9099D50C}" dt="2020-11-16T22:05:57.645" v="43"/>
          <ac:spMkLst>
            <pc:docMk/>
            <pc:sldMk cId="1350617299" sldId="263"/>
            <ac:spMk id="14" creationId="{4AC0CD9D-7610-4620-93B4-798CCD9AB581}"/>
          </ac:spMkLst>
        </pc:spChg>
        <pc:spChg chg="add del">
          <ac:chgData name="Brian Tait" userId="S::tait_brian@surreyschools.ca::acc89977-2d74-427f-8c54-a00aa55930bc" providerId="AD" clId="Web-{31D7BD38-642F-4130-82BD-7EFF9099D50C}" dt="2020-11-16T22:05:57.645" v="43"/>
          <ac:spMkLst>
            <pc:docMk/>
            <pc:sldMk cId="1350617299" sldId="263"/>
            <ac:spMk id="20" creationId="{DE4D62F9-188E-4530-84C2-24BDEE4BEB82}"/>
          </ac:spMkLst>
        </pc:spChg>
        <pc:spChg chg="add del">
          <ac:chgData name="Brian Tait" userId="S::tait_brian@surreyschools.ca::acc89977-2d74-427f-8c54-a00aa55930bc" providerId="AD" clId="Web-{31D7BD38-642F-4130-82BD-7EFF9099D50C}" dt="2020-11-16T22:05:57.645" v="43"/>
          <ac:spMkLst>
            <pc:docMk/>
            <pc:sldMk cId="1350617299" sldId="263"/>
            <ac:spMk id="22" creationId="{757B325C-3E35-45CF-9D07-3BCB281F3B9C}"/>
          </ac:spMkLst>
        </pc:spChg>
        <pc:spChg chg="add del">
          <ac:chgData name="Brian Tait" userId="S::tait_brian@surreyschools.ca::acc89977-2d74-427f-8c54-a00aa55930bc" providerId="AD" clId="Web-{31D7BD38-642F-4130-82BD-7EFF9099D50C}" dt="2020-11-16T22:05:57.645" v="43"/>
          <ac:spMkLst>
            <pc:docMk/>
            <pc:sldMk cId="1350617299" sldId="263"/>
            <ac:spMk id="24" creationId="{C24BEC42-AFF3-40D1-93A2-A27A42E1E23C}"/>
          </ac:spMkLst>
        </pc:spChg>
        <pc:spChg chg="add del">
          <ac:chgData name="Brian Tait" userId="S::tait_brian@surreyschools.ca::acc89977-2d74-427f-8c54-a00aa55930bc" providerId="AD" clId="Web-{31D7BD38-642F-4130-82BD-7EFF9099D50C}" dt="2020-11-16T22:05:57.645" v="43"/>
          <ac:spMkLst>
            <pc:docMk/>
            <pc:sldMk cId="1350617299" sldId="263"/>
            <ac:spMk id="26" creationId="{608F427C-1EC9-4280-9367-F2B3AA063E82}"/>
          </ac:spMkLst>
        </pc:spChg>
        <pc:spChg chg="add del">
          <ac:chgData name="Brian Tait" userId="S::tait_brian@surreyschools.ca::acc89977-2d74-427f-8c54-a00aa55930bc" providerId="AD" clId="Web-{31D7BD38-642F-4130-82BD-7EFF9099D50C}" dt="2020-11-16T22:05:57.645" v="43"/>
          <ac:spMkLst>
            <pc:docMk/>
            <pc:sldMk cId="1350617299" sldId="263"/>
            <ac:spMk id="28" creationId="{F98810A7-E114-447A-A7D6-69B27CFB5650}"/>
          </ac:spMkLst>
        </pc:spChg>
        <pc:spChg chg="add">
          <ac:chgData name="Brian Tait" userId="S::tait_brian@surreyschools.ca::acc89977-2d74-427f-8c54-a00aa55930bc" providerId="AD" clId="Web-{31D7BD38-642F-4130-82BD-7EFF9099D50C}" dt="2020-11-16T22:05:57.645" v="43"/>
          <ac:spMkLst>
            <pc:docMk/>
            <pc:sldMk cId="1350617299" sldId="263"/>
            <ac:spMk id="37" creationId="{4AC0CD9D-7610-4620-93B4-798CCD9AB581}"/>
          </ac:spMkLst>
        </pc:spChg>
        <pc:spChg chg="add">
          <ac:chgData name="Brian Tait" userId="S::tait_brian@surreyschools.ca::acc89977-2d74-427f-8c54-a00aa55930bc" providerId="AD" clId="Web-{31D7BD38-642F-4130-82BD-7EFF9099D50C}" dt="2020-11-16T22:05:57.645" v="43"/>
          <ac:spMkLst>
            <pc:docMk/>
            <pc:sldMk cId="1350617299" sldId="263"/>
            <ac:spMk id="43" creationId="{DE4D62F9-188E-4530-84C2-24BDEE4BEB82}"/>
          </ac:spMkLst>
        </pc:spChg>
        <pc:spChg chg="add">
          <ac:chgData name="Brian Tait" userId="S::tait_brian@surreyschools.ca::acc89977-2d74-427f-8c54-a00aa55930bc" providerId="AD" clId="Web-{31D7BD38-642F-4130-82BD-7EFF9099D50C}" dt="2020-11-16T22:05:57.645" v="43"/>
          <ac:spMkLst>
            <pc:docMk/>
            <pc:sldMk cId="1350617299" sldId="263"/>
            <ac:spMk id="45" creationId="{757B325C-3E35-45CF-9D07-3BCB281F3B9C}"/>
          </ac:spMkLst>
        </pc:spChg>
        <pc:spChg chg="add">
          <ac:chgData name="Brian Tait" userId="S::tait_brian@surreyschools.ca::acc89977-2d74-427f-8c54-a00aa55930bc" providerId="AD" clId="Web-{31D7BD38-642F-4130-82BD-7EFF9099D50C}" dt="2020-11-16T22:05:57.645" v="43"/>
          <ac:spMkLst>
            <pc:docMk/>
            <pc:sldMk cId="1350617299" sldId="263"/>
            <ac:spMk id="47" creationId="{C24BEC42-AFF3-40D1-93A2-A27A42E1E23C}"/>
          </ac:spMkLst>
        </pc:spChg>
        <pc:spChg chg="add">
          <ac:chgData name="Brian Tait" userId="S::tait_brian@surreyschools.ca::acc89977-2d74-427f-8c54-a00aa55930bc" providerId="AD" clId="Web-{31D7BD38-642F-4130-82BD-7EFF9099D50C}" dt="2020-11-16T22:05:57.645" v="43"/>
          <ac:spMkLst>
            <pc:docMk/>
            <pc:sldMk cId="1350617299" sldId="263"/>
            <ac:spMk id="49" creationId="{608F427C-1EC9-4280-9367-F2B3AA063E82}"/>
          </ac:spMkLst>
        </pc:spChg>
        <pc:spChg chg="add">
          <ac:chgData name="Brian Tait" userId="S::tait_brian@surreyschools.ca::acc89977-2d74-427f-8c54-a00aa55930bc" providerId="AD" clId="Web-{31D7BD38-642F-4130-82BD-7EFF9099D50C}" dt="2020-11-16T22:05:57.645" v="43"/>
          <ac:spMkLst>
            <pc:docMk/>
            <pc:sldMk cId="1350617299" sldId="263"/>
            <ac:spMk id="51" creationId="{F98810A7-E114-447A-A7D6-69B27CFB5650}"/>
          </ac:spMkLst>
        </pc:spChg>
        <pc:graphicFrameChg chg="add mod ord modGraphic">
          <ac:chgData name="Brian Tait" userId="S::tait_brian@surreyschools.ca::acc89977-2d74-427f-8c54-a00aa55930bc" providerId="AD" clId="Web-{31D7BD38-642F-4130-82BD-7EFF9099D50C}" dt="2020-11-16T22:06:36.130" v="47"/>
          <ac:graphicFrameMkLst>
            <pc:docMk/>
            <pc:sldMk cId="1350617299" sldId="263"/>
            <ac:graphicFrameMk id="5" creationId="{CDF9FBCE-EC89-4BF4-A081-5D8B6FCFBD0C}"/>
          </ac:graphicFrameMkLst>
        </pc:graphicFrameChg>
        <pc:picChg chg="add del">
          <ac:chgData name="Brian Tait" userId="S::tait_brian@surreyschools.ca::acc89977-2d74-427f-8c54-a00aa55930bc" providerId="AD" clId="Web-{31D7BD38-642F-4130-82BD-7EFF9099D50C}" dt="2020-11-16T22:05:57.645" v="43"/>
          <ac:picMkLst>
            <pc:docMk/>
            <pc:sldMk cId="1350617299" sldId="263"/>
            <ac:picMk id="10" creationId="{41B68C77-138E-4BF7-A276-BD0C78A4219F}"/>
          </ac:picMkLst>
        </pc:picChg>
        <pc:picChg chg="add del">
          <ac:chgData name="Brian Tait" userId="S::tait_brian@surreyschools.ca::acc89977-2d74-427f-8c54-a00aa55930bc" providerId="AD" clId="Web-{31D7BD38-642F-4130-82BD-7EFF9099D50C}" dt="2020-11-16T22:05:57.645" v="43"/>
          <ac:picMkLst>
            <pc:docMk/>
            <pc:sldMk cId="1350617299" sldId="263"/>
            <ac:picMk id="12" creationId="{7C268552-D473-46ED-B1B8-422042C4DEF1}"/>
          </ac:picMkLst>
        </pc:picChg>
        <pc:picChg chg="add del">
          <ac:chgData name="Brian Tait" userId="S::tait_brian@surreyschools.ca::acc89977-2d74-427f-8c54-a00aa55930bc" providerId="AD" clId="Web-{31D7BD38-642F-4130-82BD-7EFF9099D50C}" dt="2020-11-16T22:05:57.645" v="43"/>
          <ac:picMkLst>
            <pc:docMk/>
            <pc:sldMk cId="1350617299" sldId="263"/>
            <ac:picMk id="16" creationId="{B9238B3E-24AA-439A-B527-6C5DF6D72145}"/>
          </ac:picMkLst>
        </pc:picChg>
        <pc:picChg chg="add del">
          <ac:chgData name="Brian Tait" userId="S::tait_brian@surreyschools.ca::acc89977-2d74-427f-8c54-a00aa55930bc" providerId="AD" clId="Web-{31D7BD38-642F-4130-82BD-7EFF9099D50C}" dt="2020-11-16T22:05:57.645" v="43"/>
          <ac:picMkLst>
            <pc:docMk/>
            <pc:sldMk cId="1350617299" sldId="263"/>
            <ac:picMk id="18" creationId="{69F01145-BEA3-4CBF-AA21-10077B948CA8}"/>
          </ac:picMkLst>
        </pc:picChg>
        <pc:picChg chg="add">
          <ac:chgData name="Brian Tait" userId="S::tait_brian@surreyschools.ca::acc89977-2d74-427f-8c54-a00aa55930bc" providerId="AD" clId="Web-{31D7BD38-642F-4130-82BD-7EFF9099D50C}" dt="2020-11-16T22:05:57.645" v="43"/>
          <ac:picMkLst>
            <pc:docMk/>
            <pc:sldMk cId="1350617299" sldId="263"/>
            <ac:picMk id="33" creationId="{41B68C77-138E-4BF7-A276-BD0C78A4219F}"/>
          </ac:picMkLst>
        </pc:picChg>
        <pc:picChg chg="add">
          <ac:chgData name="Brian Tait" userId="S::tait_brian@surreyschools.ca::acc89977-2d74-427f-8c54-a00aa55930bc" providerId="AD" clId="Web-{31D7BD38-642F-4130-82BD-7EFF9099D50C}" dt="2020-11-16T22:05:57.645" v="43"/>
          <ac:picMkLst>
            <pc:docMk/>
            <pc:sldMk cId="1350617299" sldId="263"/>
            <ac:picMk id="35" creationId="{7C268552-D473-46ED-B1B8-422042C4DEF1}"/>
          </ac:picMkLst>
        </pc:picChg>
        <pc:picChg chg="add">
          <ac:chgData name="Brian Tait" userId="S::tait_brian@surreyschools.ca::acc89977-2d74-427f-8c54-a00aa55930bc" providerId="AD" clId="Web-{31D7BD38-642F-4130-82BD-7EFF9099D50C}" dt="2020-11-16T22:05:57.645" v="43"/>
          <ac:picMkLst>
            <pc:docMk/>
            <pc:sldMk cId="1350617299" sldId="263"/>
            <ac:picMk id="39" creationId="{B9238B3E-24AA-439A-B527-6C5DF6D72145}"/>
          </ac:picMkLst>
        </pc:picChg>
        <pc:picChg chg="add">
          <ac:chgData name="Brian Tait" userId="S::tait_brian@surreyschools.ca::acc89977-2d74-427f-8c54-a00aa55930bc" providerId="AD" clId="Web-{31D7BD38-642F-4130-82BD-7EFF9099D50C}" dt="2020-11-16T22:05:57.645" v="43"/>
          <ac:picMkLst>
            <pc:docMk/>
            <pc:sldMk cId="1350617299" sldId="263"/>
            <ac:picMk id="41" creationId="{69F01145-BEA3-4CBF-AA21-10077B948CA8}"/>
          </ac:picMkLst>
        </pc:picChg>
      </pc:sldChg>
      <pc:sldChg chg="del">
        <pc:chgData name="Brian Tait" userId="S::tait_brian@surreyschools.ca::acc89977-2d74-427f-8c54-a00aa55930bc" providerId="AD" clId="Web-{31D7BD38-642F-4130-82BD-7EFF9099D50C}" dt="2020-11-16T22:02:47.910" v="1"/>
        <pc:sldMkLst>
          <pc:docMk/>
          <pc:sldMk cId="3361766469" sldId="263"/>
        </pc:sldMkLst>
      </pc:sldChg>
      <pc:sldChg chg="del">
        <pc:chgData name="Brian Tait" userId="S::tait_brian@surreyschools.ca::acc89977-2d74-427f-8c54-a00aa55930bc" providerId="AD" clId="Web-{31D7BD38-642F-4130-82BD-7EFF9099D50C}" dt="2020-11-16T22:02:49.113" v="2"/>
        <pc:sldMkLst>
          <pc:docMk/>
          <pc:sldMk cId="1003820286" sldId="264"/>
        </pc:sldMkLst>
      </pc:sldChg>
      <pc:sldChg chg="del">
        <pc:chgData name="Brian Tait" userId="S::tait_brian@surreyschools.ca::acc89977-2d74-427f-8c54-a00aa55930bc" providerId="AD" clId="Web-{31D7BD38-642F-4130-82BD-7EFF9099D50C}" dt="2020-11-16T22:02:50.098" v="3"/>
        <pc:sldMkLst>
          <pc:docMk/>
          <pc:sldMk cId="2853298039" sldId="265"/>
        </pc:sldMkLst>
      </pc:sldChg>
      <pc:sldChg chg="del">
        <pc:chgData name="Brian Tait" userId="S::tait_brian@surreyschools.ca::acc89977-2d74-427f-8c54-a00aa55930bc" providerId="AD" clId="Web-{31D7BD38-642F-4130-82BD-7EFF9099D50C}" dt="2020-11-16T22:02:50.738" v="4"/>
        <pc:sldMkLst>
          <pc:docMk/>
          <pc:sldMk cId="161150704" sldId="266"/>
        </pc:sldMkLst>
      </pc:sldChg>
      <pc:sldChg chg="del">
        <pc:chgData name="Brian Tait" userId="S::tait_brian@surreyschools.ca::acc89977-2d74-427f-8c54-a00aa55930bc" providerId="AD" clId="Web-{31D7BD38-642F-4130-82BD-7EFF9099D50C}" dt="2020-11-16T22:02:51.348" v="5"/>
        <pc:sldMkLst>
          <pc:docMk/>
          <pc:sldMk cId="1767319645" sldId="267"/>
        </pc:sldMkLst>
      </pc:sldChg>
      <pc:sldChg chg="del">
        <pc:chgData name="Brian Tait" userId="S::tait_brian@surreyschools.ca::acc89977-2d74-427f-8c54-a00aa55930bc" providerId="AD" clId="Web-{31D7BD38-642F-4130-82BD-7EFF9099D50C}" dt="2020-11-16T22:02:52.770" v="6"/>
        <pc:sldMkLst>
          <pc:docMk/>
          <pc:sldMk cId="3189453173" sldId="268"/>
        </pc:sldMkLst>
      </pc:sldChg>
    </pc:docChg>
  </pc:docChgLst>
  <pc:docChgLst>
    <pc:chgData name="Brian Tait" userId="S::tait_brian@surreyschools.ca::acc89977-2d74-427f-8c54-a00aa55930bc" providerId="AD" clId="Web-{41AE45B5-ABE1-4A57-AE30-9C6B4B274B0E}"/>
    <pc:docChg chg="addSld modSld">
      <pc:chgData name="Brian Tait" userId="S::tait_brian@surreyschools.ca::acc89977-2d74-427f-8c54-a00aa55930bc" providerId="AD" clId="Web-{41AE45B5-ABE1-4A57-AE30-9C6B4B274B0E}" dt="2020-11-18T19:28:05.053" v="196" actId="20577"/>
      <pc:docMkLst>
        <pc:docMk/>
      </pc:docMkLst>
      <pc:sldChg chg="addSp delSp modSp">
        <pc:chgData name="Brian Tait" userId="S::tait_brian@surreyschools.ca::acc89977-2d74-427f-8c54-a00aa55930bc" providerId="AD" clId="Web-{41AE45B5-ABE1-4A57-AE30-9C6B4B274B0E}" dt="2020-11-18T19:21:23.251" v="23" actId="20577"/>
        <pc:sldMkLst>
          <pc:docMk/>
          <pc:sldMk cId="1894357301" sldId="268"/>
        </pc:sldMkLst>
        <pc:spChg chg="mod">
          <ac:chgData name="Brian Tait" userId="S::tait_brian@surreyschools.ca::acc89977-2d74-427f-8c54-a00aa55930bc" providerId="AD" clId="Web-{41AE45B5-ABE1-4A57-AE30-9C6B4B274B0E}" dt="2020-11-18T19:21:23.251" v="23" actId="20577"/>
          <ac:spMkLst>
            <pc:docMk/>
            <pc:sldMk cId="1894357301" sldId="268"/>
            <ac:spMk id="2" creationId="{B9F69855-75A8-4C5D-A188-53CA74CDAD4D}"/>
          </ac:spMkLst>
        </pc:spChg>
        <pc:spChg chg="del mod">
          <ac:chgData name="Brian Tait" userId="S::tait_brian@surreyschools.ca::acc89977-2d74-427f-8c54-a00aa55930bc" providerId="AD" clId="Web-{41AE45B5-ABE1-4A57-AE30-9C6B4B274B0E}" dt="2020-11-18T19:18:30.820" v="1"/>
          <ac:spMkLst>
            <pc:docMk/>
            <pc:sldMk cId="1894357301" sldId="268"/>
            <ac:spMk id="3" creationId="{0F62030D-CA7E-4BCD-9B76-C5EB229452CB}"/>
          </ac:spMkLst>
        </pc:spChg>
        <pc:spChg chg="add del mod">
          <ac:chgData name="Brian Tait" userId="S::tait_brian@surreyschools.ca::acc89977-2d74-427f-8c54-a00aa55930bc" providerId="AD" clId="Web-{41AE45B5-ABE1-4A57-AE30-9C6B4B274B0E}" dt="2020-11-18T19:20:33.232" v="4"/>
          <ac:spMkLst>
            <pc:docMk/>
            <pc:sldMk cId="1894357301" sldId="268"/>
            <ac:spMk id="6" creationId="{41F11DE4-6C0E-49C9-AF0D-B5A7148FD4D4}"/>
          </ac:spMkLst>
        </pc:spChg>
        <pc:picChg chg="add del mod ord">
          <ac:chgData name="Brian Tait" userId="S::tait_brian@surreyschools.ca::acc89977-2d74-427f-8c54-a00aa55930bc" providerId="AD" clId="Web-{41AE45B5-ABE1-4A57-AE30-9C6B4B274B0E}" dt="2020-11-18T19:18:37.195" v="2"/>
          <ac:picMkLst>
            <pc:docMk/>
            <pc:sldMk cId="1894357301" sldId="268"/>
            <ac:picMk id="4" creationId="{57865A0B-B0C3-4E5A-8DDC-C8DB8D69C2CF}"/>
          </ac:picMkLst>
        </pc:picChg>
        <pc:picChg chg="add mod ord">
          <ac:chgData name="Brian Tait" userId="S::tait_brian@surreyschools.ca::acc89977-2d74-427f-8c54-a00aa55930bc" providerId="AD" clId="Web-{41AE45B5-ABE1-4A57-AE30-9C6B4B274B0E}" dt="2020-11-18T19:20:46.249" v="8" actId="14100"/>
          <ac:picMkLst>
            <pc:docMk/>
            <pc:sldMk cId="1894357301" sldId="268"/>
            <ac:picMk id="7" creationId="{8A7C89DC-844D-4587-A299-1309C0D0BB3D}"/>
          </ac:picMkLst>
        </pc:picChg>
      </pc:sldChg>
      <pc:sldChg chg="addSp modSp new mod setBg setClrOvrMap">
        <pc:chgData name="Brian Tait" userId="S::tait_brian@surreyschools.ca::acc89977-2d74-427f-8c54-a00aa55930bc" providerId="AD" clId="Web-{41AE45B5-ABE1-4A57-AE30-9C6B4B274B0E}" dt="2020-11-18T19:28:05.053" v="195" actId="20577"/>
        <pc:sldMkLst>
          <pc:docMk/>
          <pc:sldMk cId="2448039569" sldId="269"/>
        </pc:sldMkLst>
        <pc:spChg chg="mod">
          <ac:chgData name="Brian Tait" userId="S::tait_brian@surreyschools.ca::acc89977-2d74-427f-8c54-a00aa55930bc" providerId="AD" clId="Web-{41AE45B5-ABE1-4A57-AE30-9C6B4B274B0E}" dt="2020-11-18T19:28:05.053" v="195" actId="20577"/>
          <ac:spMkLst>
            <pc:docMk/>
            <pc:sldMk cId="2448039569" sldId="269"/>
            <ac:spMk id="2" creationId="{03D97C58-3F9A-4E51-AA2F-A7073CFBF6C7}"/>
          </ac:spMkLst>
        </pc:spChg>
        <pc:spChg chg="mod">
          <ac:chgData name="Brian Tait" userId="S::tait_brian@surreyschools.ca::acc89977-2d74-427f-8c54-a00aa55930bc" providerId="AD" clId="Web-{41AE45B5-ABE1-4A57-AE30-9C6B4B274B0E}" dt="2020-11-18T19:27:49.412" v="192"/>
          <ac:spMkLst>
            <pc:docMk/>
            <pc:sldMk cId="2448039569" sldId="269"/>
            <ac:spMk id="3" creationId="{9AAD205F-606F-467A-A943-5578991046A9}"/>
          </ac:spMkLst>
        </pc:spChg>
        <pc:spChg chg="add">
          <ac:chgData name="Brian Tait" userId="S::tait_brian@surreyschools.ca::acc89977-2d74-427f-8c54-a00aa55930bc" providerId="AD" clId="Web-{41AE45B5-ABE1-4A57-AE30-9C6B4B274B0E}" dt="2020-11-18T19:27:49.412" v="192"/>
          <ac:spMkLst>
            <pc:docMk/>
            <pc:sldMk cId="2448039569" sldId="269"/>
            <ac:spMk id="8" creationId="{052BEFF1-896C-45B1-B02C-96A6A1BC389A}"/>
          </ac:spMkLst>
        </pc:spChg>
        <pc:spChg chg="add">
          <ac:chgData name="Brian Tait" userId="S::tait_brian@surreyschools.ca::acc89977-2d74-427f-8c54-a00aa55930bc" providerId="AD" clId="Web-{41AE45B5-ABE1-4A57-AE30-9C6B4B274B0E}" dt="2020-11-18T19:27:49.412" v="192"/>
          <ac:spMkLst>
            <pc:docMk/>
            <pc:sldMk cId="2448039569" sldId="269"/>
            <ac:spMk id="10" creationId="{BB237A14-61B1-4C00-A670-5D8D68A8668E}"/>
          </ac:spMkLst>
        </pc:spChg>
        <pc:spChg chg="add">
          <ac:chgData name="Brian Tait" userId="S::tait_brian@surreyschools.ca::acc89977-2d74-427f-8c54-a00aa55930bc" providerId="AD" clId="Web-{41AE45B5-ABE1-4A57-AE30-9C6B4B274B0E}" dt="2020-11-18T19:27:49.412" v="192"/>
          <ac:spMkLst>
            <pc:docMk/>
            <pc:sldMk cId="2448039569" sldId="269"/>
            <ac:spMk id="12" creationId="{8598F259-6F54-47A3-8D13-1603D786A328}"/>
          </ac:spMkLst>
        </pc:spChg>
        <pc:spChg chg="add">
          <ac:chgData name="Brian Tait" userId="S::tait_brian@surreyschools.ca::acc89977-2d74-427f-8c54-a00aa55930bc" providerId="AD" clId="Web-{41AE45B5-ABE1-4A57-AE30-9C6B4B274B0E}" dt="2020-11-18T19:27:49.412" v="192"/>
          <ac:spMkLst>
            <pc:docMk/>
            <pc:sldMk cId="2448039569" sldId="269"/>
            <ac:spMk id="14" creationId="{0BA768A8-4FED-4ED8-9E46-6BE72188ECD2}"/>
          </ac:spMkLst>
        </pc:spChg>
      </pc:sldChg>
    </pc:docChg>
  </pc:docChgLst>
  <pc:docChgLst>
    <pc:chgData name="Brian Tait" userId="S::tait_brian@surreyschools.ca::acc89977-2d74-427f-8c54-a00aa55930bc" providerId="AD" clId="Web-{6E529BA2-6534-4F23-9544-3B90F4F62A3B}"/>
    <pc:docChg chg="modSld">
      <pc:chgData name="Brian Tait" userId="S::tait_brian@surreyschools.ca::acc89977-2d74-427f-8c54-a00aa55930bc" providerId="AD" clId="Web-{6E529BA2-6534-4F23-9544-3B90F4F62A3B}" dt="2020-11-19T02:43:35.082" v="427"/>
      <pc:docMkLst>
        <pc:docMk/>
      </pc:docMkLst>
      <pc:sldChg chg="modSp">
        <pc:chgData name="Brian Tait" userId="S::tait_brian@surreyschools.ca::acc89977-2d74-427f-8c54-a00aa55930bc" providerId="AD" clId="Web-{6E529BA2-6534-4F23-9544-3B90F4F62A3B}" dt="2020-11-19T01:48:48.517" v="406" actId="20577"/>
        <pc:sldMkLst>
          <pc:docMk/>
          <pc:sldMk cId="109857222" sldId="256"/>
        </pc:sldMkLst>
        <pc:spChg chg="mod">
          <ac:chgData name="Brian Tait" userId="S::tait_brian@surreyschools.ca::acc89977-2d74-427f-8c54-a00aa55930bc" providerId="AD" clId="Web-{6E529BA2-6534-4F23-9544-3B90F4F62A3B}" dt="2020-11-19T01:48:48.517" v="406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Brian Tait" userId="S::tait_brian@surreyschools.ca::acc89977-2d74-427f-8c54-a00aa55930bc" providerId="AD" clId="Web-{6E529BA2-6534-4F23-9544-3B90F4F62A3B}" dt="2020-11-19T01:04:37.012" v="20" actId="20577"/>
        <pc:sldMkLst>
          <pc:docMk/>
          <pc:sldMk cId="7339723" sldId="257"/>
        </pc:sldMkLst>
        <pc:spChg chg="mod">
          <ac:chgData name="Brian Tait" userId="S::tait_brian@surreyschools.ca::acc89977-2d74-427f-8c54-a00aa55930bc" providerId="AD" clId="Web-{6E529BA2-6534-4F23-9544-3B90F4F62A3B}" dt="2020-11-19T01:04:37.012" v="20" actId="20577"/>
          <ac:spMkLst>
            <pc:docMk/>
            <pc:sldMk cId="7339723" sldId="257"/>
            <ac:spMk id="3" creationId="{2883D3EC-7876-41F5-8306-28CF77CDE49B}"/>
          </ac:spMkLst>
        </pc:spChg>
      </pc:sldChg>
      <pc:sldChg chg="modSp">
        <pc:chgData name="Brian Tait" userId="S::tait_brian@surreyschools.ca::acc89977-2d74-427f-8c54-a00aa55930bc" providerId="AD" clId="Web-{6E529BA2-6534-4F23-9544-3B90F4F62A3B}" dt="2020-11-19T02:43:35.082" v="427"/>
        <pc:sldMkLst>
          <pc:docMk/>
          <pc:sldMk cId="1350617299" sldId="263"/>
        </pc:sldMkLst>
        <pc:graphicFrameChg chg="mod modGraphic">
          <ac:chgData name="Brian Tait" userId="S::tait_brian@surreyschools.ca::acc89977-2d74-427f-8c54-a00aa55930bc" providerId="AD" clId="Web-{6E529BA2-6534-4F23-9544-3B90F4F62A3B}" dt="2020-11-19T02:43:35.082" v="427"/>
          <ac:graphicFrameMkLst>
            <pc:docMk/>
            <pc:sldMk cId="1350617299" sldId="263"/>
            <ac:graphicFrameMk id="5" creationId="{CDF9FBCE-EC89-4BF4-A081-5D8B6FCFBD0C}"/>
          </ac:graphicFrameMkLst>
        </pc:graphicFrameChg>
      </pc:sldChg>
      <pc:sldChg chg="modSp">
        <pc:chgData name="Brian Tait" userId="S::tait_brian@surreyschools.ca::acc89977-2d74-427f-8c54-a00aa55930bc" providerId="AD" clId="Web-{6E529BA2-6534-4F23-9544-3B90F4F62A3B}" dt="2020-11-19T01:35:33.614" v="372" actId="20577"/>
        <pc:sldMkLst>
          <pc:docMk/>
          <pc:sldMk cId="1876984055" sldId="267"/>
        </pc:sldMkLst>
        <pc:spChg chg="mod">
          <ac:chgData name="Brian Tait" userId="S::tait_brian@surreyschools.ca::acc89977-2d74-427f-8c54-a00aa55930bc" providerId="AD" clId="Web-{6E529BA2-6534-4F23-9544-3B90F4F62A3B}" dt="2020-11-19T01:35:33.614" v="372" actId="20577"/>
          <ac:spMkLst>
            <pc:docMk/>
            <pc:sldMk cId="1876984055" sldId="267"/>
            <ac:spMk id="3" creationId="{97269405-AB94-4058-9756-6223F876D935}"/>
          </ac:spMkLst>
        </pc:spChg>
      </pc:sldChg>
    </pc:docChg>
  </pc:docChgLst>
  <pc:docChgLst>
    <pc:chgData name="Brian Tait" userId="S::tait_brian@surreyschools.ca::acc89977-2d74-427f-8c54-a00aa55930bc" providerId="AD" clId="Web-{C505FD87-83FB-4395-97A9-B61AB5524C80}"/>
    <pc:docChg chg="addSld delSld modSld sldOrd addMainMaster">
      <pc:chgData name="Brian Tait" userId="S::tait_brian@surreyschools.ca::acc89977-2d74-427f-8c54-a00aa55930bc" providerId="AD" clId="Web-{C505FD87-83FB-4395-97A9-B61AB5524C80}" dt="2020-10-14T14:26:47.070" v="230" actId="14100"/>
      <pc:docMkLst>
        <pc:docMk/>
      </pc:docMkLst>
      <pc:sldChg chg="modSp">
        <pc:chgData name="Brian Tait" userId="S::tait_brian@surreyschools.ca::acc89977-2d74-427f-8c54-a00aa55930bc" providerId="AD" clId="Web-{C505FD87-83FB-4395-97A9-B61AB5524C80}" dt="2020-10-14T14:06:20.976" v="202" actId="20577"/>
        <pc:sldMkLst>
          <pc:docMk/>
          <pc:sldMk cId="2555097045" sldId="260"/>
        </pc:sldMkLst>
        <pc:spChg chg="mod">
          <ac:chgData name="Brian Tait" userId="S::tait_brian@surreyschools.ca::acc89977-2d74-427f-8c54-a00aa55930bc" providerId="AD" clId="Web-{C505FD87-83FB-4395-97A9-B61AB5524C80}" dt="2020-10-14T14:06:20.976" v="202" actId="20577"/>
          <ac:spMkLst>
            <pc:docMk/>
            <pc:sldMk cId="2555097045" sldId="260"/>
            <ac:spMk id="3" creationId="{9CA42263-4D6B-4959-952D-47069E4D28A6}"/>
          </ac:spMkLst>
        </pc:spChg>
      </pc:sldChg>
      <pc:sldChg chg="add">
        <pc:chgData name="Brian Tait" userId="S::tait_brian@surreyschools.ca::acc89977-2d74-427f-8c54-a00aa55930bc" providerId="AD" clId="Web-{C505FD87-83FB-4395-97A9-B61AB5524C80}" dt="2020-10-14T13:52:11.600" v="0"/>
        <pc:sldMkLst>
          <pc:docMk/>
          <pc:sldMk cId="3361766469" sldId="263"/>
        </pc:sldMkLst>
      </pc:sldChg>
      <pc:sldChg chg="add">
        <pc:chgData name="Brian Tait" userId="S::tait_brian@surreyschools.ca::acc89977-2d74-427f-8c54-a00aa55930bc" providerId="AD" clId="Web-{C505FD87-83FB-4395-97A9-B61AB5524C80}" dt="2020-10-14T13:53:08.147" v="1"/>
        <pc:sldMkLst>
          <pc:docMk/>
          <pc:sldMk cId="1003820286" sldId="264"/>
        </pc:sldMkLst>
      </pc:sldChg>
      <pc:sldChg chg="add">
        <pc:chgData name="Brian Tait" userId="S::tait_brian@surreyschools.ca::acc89977-2d74-427f-8c54-a00aa55930bc" providerId="AD" clId="Web-{C505FD87-83FB-4395-97A9-B61AB5524C80}" dt="2020-10-14T13:53:41.600" v="2"/>
        <pc:sldMkLst>
          <pc:docMk/>
          <pc:sldMk cId="2853298039" sldId="265"/>
        </pc:sldMkLst>
      </pc:sldChg>
      <pc:sldChg chg="add ord">
        <pc:chgData name="Brian Tait" userId="S::tait_brian@surreyschools.ca::acc89977-2d74-427f-8c54-a00aa55930bc" providerId="AD" clId="Web-{C505FD87-83FB-4395-97A9-B61AB5524C80}" dt="2020-10-14T13:54:41.929" v="4"/>
        <pc:sldMkLst>
          <pc:docMk/>
          <pc:sldMk cId="161150704" sldId="266"/>
        </pc:sldMkLst>
      </pc:sldChg>
      <pc:sldChg chg="add">
        <pc:chgData name="Brian Tait" userId="S::tait_brian@surreyschools.ca::acc89977-2d74-427f-8c54-a00aa55930bc" providerId="AD" clId="Web-{C505FD87-83FB-4395-97A9-B61AB5524C80}" dt="2020-10-14T13:57:06.304" v="5"/>
        <pc:sldMkLst>
          <pc:docMk/>
          <pc:sldMk cId="1767319645" sldId="267"/>
        </pc:sldMkLst>
      </pc:sldChg>
      <pc:sldChg chg="addSp delSp modSp new">
        <pc:chgData name="Brian Tait" userId="S::tait_brian@surreyschools.ca::acc89977-2d74-427f-8c54-a00aa55930bc" providerId="AD" clId="Web-{C505FD87-83FB-4395-97A9-B61AB5524C80}" dt="2020-10-14T14:26:47.070" v="230" actId="14100"/>
        <pc:sldMkLst>
          <pc:docMk/>
          <pc:sldMk cId="3189453173" sldId="268"/>
        </pc:sldMkLst>
        <pc:spChg chg="del">
          <ac:chgData name="Brian Tait" userId="S::tait_brian@surreyschools.ca::acc89977-2d74-427f-8c54-a00aa55930bc" providerId="AD" clId="Web-{C505FD87-83FB-4395-97A9-B61AB5524C80}" dt="2020-10-14T14:26:26.945" v="225"/>
          <ac:spMkLst>
            <pc:docMk/>
            <pc:sldMk cId="3189453173" sldId="268"/>
            <ac:spMk id="3" creationId="{A59032FC-D480-46F5-8AF5-9B59731E1DA6}"/>
          </ac:spMkLst>
        </pc:spChg>
        <pc:picChg chg="add mod ord">
          <ac:chgData name="Brian Tait" userId="S::tait_brian@surreyschools.ca::acc89977-2d74-427f-8c54-a00aa55930bc" providerId="AD" clId="Web-{C505FD87-83FB-4395-97A9-B61AB5524C80}" dt="2020-10-14T14:26:47.070" v="230" actId="14100"/>
          <ac:picMkLst>
            <pc:docMk/>
            <pc:sldMk cId="3189453173" sldId="268"/>
            <ac:picMk id="4" creationId="{C605DBFF-57F2-4546-9EB0-C3410F8F181F}"/>
          </ac:picMkLst>
        </pc:picChg>
      </pc:sldChg>
      <pc:sldChg chg="modSp new del">
        <pc:chgData name="Brian Tait" userId="S::tait_brian@surreyschools.ca::acc89977-2d74-427f-8c54-a00aa55930bc" providerId="AD" clId="Web-{C505FD87-83FB-4395-97A9-B61AB5524C80}" dt="2020-10-14T14:07:48.007" v="223"/>
        <pc:sldMkLst>
          <pc:docMk/>
          <pc:sldMk cId="3400897475" sldId="268"/>
        </pc:sldMkLst>
        <pc:spChg chg="mod">
          <ac:chgData name="Brian Tait" userId="S::tait_brian@surreyschools.ca::acc89977-2d74-427f-8c54-a00aa55930bc" providerId="AD" clId="Web-{C505FD87-83FB-4395-97A9-B61AB5524C80}" dt="2020-10-14T14:07:44.023" v="220" actId="20577"/>
          <ac:spMkLst>
            <pc:docMk/>
            <pc:sldMk cId="3400897475" sldId="268"/>
            <ac:spMk id="2" creationId="{1BE5301A-35DD-43E5-85A9-4CDB17AFD0F7}"/>
          </ac:spMkLst>
        </pc:spChg>
      </pc:sldChg>
      <pc:sldMasterChg chg="add addSldLayout">
        <pc:chgData name="Brian Tait" userId="S::tait_brian@surreyschools.ca::acc89977-2d74-427f-8c54-a00aa55930bc" providerId="AD" clId="Web-{C505FD87-83FB-4395-97A9-B61AB5524C80}" dt="2020-10-14T13:52:11.600" v="0"/>
        <pc:sldMasterMkLst>
          <pc:docMk/>
          <pc:sldMasterMk cId="2460954070" sldId="2147483660"/>
        </pc:sldMasterMkLst>
        <pc:sldLayoutChg chg="add">
          <pc:chgData name="Brian Tait" userId="S::tait_brian@surreyschools.ca::acc89977-2d74-427f-8c54-a00aa55930bc" providerId="AD" clId="Web-{C505FD87-83FB-4395-97A9-B61AB5524C80}" dt="2020-10-14T13:52:11.600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">
          <pc:chgData name="Brian Tait" userId="S::tait_brian@surreyschools.ca::acc89977-2d74-427f-8c54-a00aa55930bc" providerId="AD" clId="Web-{C505FD87-83FB-4395-97A9-B61AB5524C80}" dt="2020-10-14T13:52:11.600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">
          <pc:chgData name="Brian Tait" userId="S::tait_brian@surreyschools.ca::acc89977-2d74-427f-8c54-a00aa55930bc" providerId="AD" clId="Web-{C505FD87-83FB-4395-97A9-B61AB5524C80}" dt="2020-10-14T13:52:11.600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">
          <pc:chgData name="Brian Tait" userId="S::tait_brian@surreyschools.ca::acc89977-2d74-427f-8c54-a00aa55930bc" providerId="AD" clId="Web-{C505FD87-83FB-4395-97A9-B61AB5524C80}" dt="2020-10-14T13:52:11.600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">
          <pc:chgData name="Brian Tait" userId="S::tait_brian@surreyschools.ca::acc89977-2d74-427f-8c54-a00aa55930bc" providerId="AD" clId="Web-{C505FD87-83FB-4395-97A9-B61AB5524C80}" dt="2020-10-14T13:52:11.600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">
          <pc:chgData name="Brian Tait" userId="S::tait_brian@surreyschools.ca::acc89977-2d74-427f-8c54-a00aa55930bc" providerId="AD" clId="Web-{C505FD87-83FB-4395-97A9-B61AB5524C80}" dt="2020-10-14T13:52:11.600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">
          <pc:chgData name="Brian Tait" userId="S::tait_brian@surreyschools.ca::acc89977-2d74-427f-8c54-a00aa55930bc" providerId="AD" clId="Web-{C505FD87-83FB-4395-97A9-B61AB5524C80}" dt="2020-10-14T13:52:11.600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">
          <pc:chgData name="Brian Tait" userId="S::tait_brian@surreyschools.ca::acc89977-2d74-427f-8c54-a00aa55930bc" providerId="AD" clId="Web-{C505FD87-83FB-4395-97A9-B61AB5524C80}" dt="2020-10-14T13:52:11.600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">
          <pc:chgData name="Brian Tait" userId="S::tait_brian@surreyschools.ca::acc89977-2d74-427f-8c54-a00aa55930bc" providerId="AD" clId="Web-{C505FD87-83FB-4395-97A9-B61AB5524C80}" dt="2020-10-14T13:52:11.600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">
          <pc:chgData name="Brian Tait" userId="S::tait_brian@surreyschools.ca::acc89977-2d74-427f-8c54-a00aa55930bc" providerId="AD" clId="Web-{C505FD87-83FB-4395-97A9-B61AB5524C80}" dt="2020-10-14T13:52:11.600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">
          <pc:chgData name="Brian Tait" userId="S::tait_brian@surreyschools.ca::acc89977-2d74-427f-8c54-a00aa55930bc" providerId="AD" clId="Web-{C505FD87-83FB-4395-97A9-B61AB5524C80}" dt="2020-10-14T13:52:11.600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Brian Tait" userId="S::tait_brian@surreyschools.ca::acc89977-2d74-427f-8c54-a00aa55930bc" providerId="AD" clId="Web-{C505FD87-83FB-4395-97A9-B61AB5524C80}" dt="2020-10-14T13:57:06.304" v="5"/>
        <pc:sldMasterMkLst>
          <pc:docMk/>
          <pc:sldMasterMk cId="144544571" sldId="2147483761"/>
        </pc:sldMasterMkLst>
        <pc:sldLayoutChg chg="add">
          <pc:chgData name="Brian Tait" userId="S::tait_brian@surreyschools.ca::acc89977-2d74-427f-8c54-a00aa55930bc" providerId="AD" clId="Web-{C505FD87-83FB-4395-97A9-B61AB5524C80}" dt="2020-10-14T13:57:06.304" v="5"/>
          <pc:sldLayoutMkLst>
            <pc:docMk/>
            <pc:sldMasterMk cId="144544571" sldId="2147483761"/>
            <pc:sldLayoutMk cId="1924347748" sldId="2147483762"/>
          </pc:sldLayoutMkLst>
        </pc:sldLayoutChg>
        <pc:sldLayoutChg chg="add">
          <pc:chgData name="Brian Tait" userId="S::tait_brian@surreyschools.ca::acc89977-2d74-427f-8c54-a00aa55930bc" providerId="AD" clId="Web-{C505FD87-83FB-4395-97A9-B61AB5524C80}" dt="2020-10-14T13:57:06.304" v="5"/>
          <pc:sldLayoutMkLst>
            <pc:docMk/>
            <pc:sldMasterMk cId="144544571" sldId="2147483761"/>
            <pc:sldLayoutMk cId="276140378" sldId="2147483763"/>
          </pc:sldLayoutMkLst>
        </pc:sldLayoutChg>
        <pc:sldLayoutChg chg="add">
          <pc:chgData name="Brian Tait" userId="S::tait_brian@surreyschools.ca::acc89977-2d74-427f-8c54-a00aa55930bc" providerId="AD" clId="Web-{C505FD87-83FB-4395-97A9-B61AB5524C80}" dt="2020-10-14T13:57:06.304" v="5"/>
          <pc:sldLayoutMkLst>
            <pc:docMk/>
            <pc:sldMasterMk cId="144544571" sldId="2147483761"/>
            <pc:sldLayoutMk cId="1384418073" sldId="2147483764"/>
          </pc:sldLayoutMkLst>
        </pc:sldLayoutChg>
        <pc:sldLayoutChg chg="add">
          <pc:chgData name="Brian Tait" userId="S::tait_brian@surreyschools.ca::acc89977-2d74-427f-8c54-a00aa55930bc" providerId="AD" clId="Web-{C505FD87-83FB-4395-97A9-B61AB5524C80}" dt="2020-10-14T13:57:06.304" v="5"/>
          <pc:sldLayoutMkLst>
            <pc:docMk/>
            <pc:sldMasterMk cId="144544571" sldId="2147483761"/>
            <pc:sldLayoutMk cId="2382993630" sldId="2147483765"/>
          </pc:sldLayoutMkLst>
        </pc:sldLayoutChg>
        <pc:sldLayoutChg chg="add">
          <pc:chgData name="Brian Tait" userId="S::tait_brian@surreyschools.ca::acc89977-2d74-427f-8c54-a00aa55930bc" providerId="AD" clId="Web-{C505FD87-83FB-4395-97A9-B61AB5524C80}" dt="2020-10-14T13:57:06.304" v="5"/>
          <pc:sldLayoutMkLst>
            <pc:docMk/>
            <pc:sldMasterMk cId="144544571" sldId="2147483761"/>
            <pc:sldLayoutMk cId="748849251" sldId="2147483766"/>
          </pc:sldLayoutMkLst>
        </pc:sldLayoutChg>
        <pc:sldLayoutChg chg="add">
          <pc:chgData name="Brian Tait" userId="S::tait_brian@surreyschools.ca::acc89977-2d74-427f-8c54-a00aa55930bc" providerId="AD" clId="Web-{C505FD87-83FB-4395-97A9-B61AB5524C80}" dt="2020-10-14T13:57:06.304" v="5"/>
          <pc:sldLayoutMkLst>
            <pc:docMk/>
            <pc:sldMasterMk cId="144544571" sldId="2147483761"/>
            <pc:sldLayoutMk cId="3529742561" sldId="2147483767"/>
          </pc:sldLayoutMkLst>
        </pc:sldLayoutChg>
        <pc:sldLayoutChg chg="add">
          <pc:chgData name="Brian Tait" userId="S::tait_brian@surreyschools.ca::acc89977-2d74-427f-8c54-a00aa55930bc" providerId="AD" clId="Web-{C505FD87-83FB-4395-97A9-B61AB5524C80}" dt="2020-10-14T13:57:06.304" v="5"/>
          <pc:sldLayoutMkLst>
            <pc:docMk/>
            <pc:sldMasterMk cId="144544571" sldId="2147483761"/>
            <pc:sldLayoutMk cId="3356203332" sldId="2147483768"/>
          </pc:sldLayoutMkLst>
        </pc:sldLayoutChg>
        <pc:sldLayoutChg chg="add">
          <pc:chgData name="Brian Tait" userId="S::tait_brian@surreyschools.ca::acc89977-2d74-427f-8c54-a00aa55930bc" providerId="AD" clId="Web-{C505FD87-83FB-4395-97A9-B61AB5524C80}" dt="2020-10-14T13:57:06.304" v="5"/>
          <pc:sldLayoutMkLst>
            <pc:docMk/>
            <pc:sldMasterMk cId="144544571" sldId="2147483761"/>
            <pc:sldLayoutMk cId="4242705201" sldId="2147483769"/>
          </pc:sldLayoutMkLst>
        </pc:sldLayoutChg>
        <pc:sldLayoutChg chg="add">
          <pc:chgData name="Brian Tait" userId="S::tait_brian@surreyschools.ca::acc89977-2d74-427f-8c54-a00aa55930bc" providerId="AD" clId="Web-{C505FD87-83FB-4395-97A9-B61AB5524C80}" dt="2020-10-14T13:57:06.304" v="5"/>
          <pc:sldLayoutMkLst>
            <pc:docMk/>
            <pc:sldMasterMk cId="144544571" sldId="2147483761"/>
            <pc:sldLayoutMk cId="4080182482" sldId="2147483770"/>
          </pc:sldLayoutMkLst>
        </pc:sldLayoutChg>
        <pc:sldLayoutChg chg="add">
          <pc:chgData name="Brian Tait" userId="S::tait_brian@surreyschools.ca::acc89977-2d74-427f-8c54-a00aa55930bc" providerId="AD" clId="Web-{C505FD87-83FB-4395-97A9-B61AB5524C80}" dt="2020-10-14T13:57:06.304" v="5"/>
          <pc:sldLayoutMkLst>
            <pc:docMk/>
            <pc:sldMasterMk cId="144544571" sldId="2147483761"/>
            <pc:sldLayoutMk cId="2657148375" sldId="2147483771"/>
          </pc:sldLayoutMkLst>
        </pc:sldLayoutChg>
        <pc:sldLayoutChg chg="add">
          <pc:chgData name="Brian Tait" userId="S::tait_brian@surreyschools.ca::acc89977-2d74-427f-8c54-a00aa55930bc" providerId="AD" clId="Web-{C505FD87-83FB-4395-97A9-B61AB5524C80}" dt="2020-10-14T13:57:06.304" v="5"/>
          <pc:sldLayoutMkLst>
            <pc:docMk/>
            <pc:sldMasterMk cId="144544571" sldId="2147483761"/>
            <pc:sldLayoutMk cId="1912219031" sldId="2147483772"/>
          </pc:sldLayoutMkLst>
        </pc:sldLayoutChg>
        <pc:sldLayoutChg chg="add">
          <pc:chgData name="Brian Tait" userId="S::tait_brian@surreyschools.ca::acc89977-2d74-427f-8c54-a00aa55930bc" providerId="AD" clId="Web-{C505FD87-83FB-4395-97A9-B61AB5524C80}" dt="2020-10-14T13:57:06.304" v="5"/>
          <pc:sldLayoutMkLst>
            <pc:docMk/>
            <pc:sldMasterMk cId="144544571" sldId="2147483761"/>
            <pc:sldLayoutMk cId="161345789" sldId="2147483773"/>
          </pc:sldLayoutMkLst>
        </pc:sldLayoutChg>
        <pc:sldLayoutChg chg="add">
          <pc:chgData name="Brian Tait" userId="S::tait_brian@surreyschools.ca::acc89977-2d74-427f-8c54-a00aa55930bc" providerId="AD" clId="Web-{C505FD87-83FB-4395-97A9-B61AB5524C80}" dt="2020-10-14T13:57:06.304" v="5"/>
          <pc:sldLayoutMkLst>
            <pc:docMk/>
            <pc:sldMasterMk cId="144544571" sldId="2147483761"/>
            <pc:sldLayoutMk cId="3389030863" sldId="2147483774"/>
          </pc:sldLayoutMkLst>
        </pc:sldLayoutChg>
        <pc:sldLayoutChg chg="add">
          <pc:chgData name="Brian Tait" userId="S::tait_brian@surreyschools.ca::acc89977-2d74-427f-8c54-a00aa55930bc" providerId="AD" clId="Web-{C505FD87-83FB-4395-97A9-B61AB5524C80}" dt="2020-10-14T13:57:06.304" v="5"/>
          <pc:sldLayoutMkLst>
            <pc:docMk/>
            <pc:sldMasterMk cId="144544571" sldId="2147483761"/>
            <pc:sldLayoutMk cId="2439856629" sldId="2147483775"/>
          </pc:sldLayoutMkLst>
        </pc:sldLayoutChg>
        <pc:sldLayoutChg chg="add">
          <pc:chgData name="Brian Tait" userId="S::tait_brian@surreyschools.ca::acc89977-2d74-427f-8c54-a00aa55930bc" providerId="AD" clId="Web-{C505FD87-83FB-4395-97A9-B61AB5524C80}" dt="2020-10-14T13:57:06.304" v="5"/>
          <pc:sldLayoutMkLst>
            <pc:docMk/>
            <pc:sldMasterMk cId="144544571" sldId="2147483761"/>
            <pc:sldLayoutMk cId="1556017113" sldId="2147483776"/>
          </pc:sldLayoutMkLst>
        </pc:sldLayoutChg>
        <pc:sldLayoutChg chg="add">
          <pc:chgData name="Brian Tait" userId="S::tait_brian@surreyschools.ca::acc89977-2d74-427f-8c54-a00aa55930bc" providerId="AD" clId="Web-{C505FD87-83FB-4395-97A9-B61AB5524C80}" dt="2020-10-14T13:57:06.304" v="5"/>
          <pc:sldLayoutMkLst>
            <pc:docMk/>
            <pc:sldMasterMk cId="144544571" sldId="2147483761"/>
            <pc:sldLayoutMk cId="656165439" sldId="2147483777"/>
          </pc:sldLayoutMkLst>
        </pc:sldLayoutChg>
        <pc:sldLayoutChg chg="add">
          <pc:chgData name="Brian Tait" userId="S::tait_brian@surreyschools.ca::acc89977-2d74-427f-8c54-a00aa55930bc" providerId="AD" clId="Web-{C505FD87-83FB-4395-97A9-B61AB5524C80}" dt="2020-10-14T13:57:06.304" v="5"/>
          <pc:sldLayoutMkLst>
            <pc:docMk/>
            <pc:sldMasterMk cId="144544571" sldId="2147483761"/>
            <pc:sldLayoutMk cId="3053042428" sldId="214748377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CB276-ED80-48CC-BC05-FA6281B663E7}" type="datetimeFigureOut">
              <a:rPr lang="en-US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7D91A-4914-46A5-BE49-EFD7FEA0A36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56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7D91A-4914-46A5-BE49-EFD7FEA0A36E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63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7D91A-4914-46A5-BE49-EFD7FEA0A36E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53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7D91A-4914-46A5-BE49-EFD7FEA0A36E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85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7D91A-4914-46A5-BE49-EFD7FEA0A36E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30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7D91A-4914-46A5-BE49-EFD7FEA0A36E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56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7D91A-4914-46A5-BE49-EFD7FEA0A36E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42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7D91A-4914-46A5-BE49-EFD7FEA0A36E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98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7D91A-4914-46A5-BE49-EFD7FEA0A36E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11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7D91A-4914-46A5-BE49-EFD7FEA0A36E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53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7D91A-4914-46A5-BE49-EFD7FEA0A36E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44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7D91A-4914-46A5-BE49-EFD7FEA0A36E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56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7D91A-4914-46A5-BE49-EFD7FEA0A36E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68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7D91A-4914-46A5-BE49-EFD7FEA0A36E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83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07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84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319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8245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206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827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702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313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424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903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4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933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0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180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936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492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425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033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052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82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48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1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9491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57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308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566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171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654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4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88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485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1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46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09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9890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reyschools.ca/covid19/healthsafety/Documents/Daily%20Health%20Check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pngimg.com/download/1296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meo.com/465966399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1170" y="3755360"/>
            <a:ext cx="9732773" cy="1465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cs typeface="Calibri Light"/>
              </a:rPr>
              <a:t>Guildford Park </a:t>
            </a:r>
            <a:r>
              <a:rPr lang="en-US" sz="5400" b="1" dirty="0">
                <a:solidFill>
                  <a:schemeClr val="accent1"/>
                </a:solidFill>
                <a:cs typeface="Calibri Light"/>
              </a:rPr>
              <a:t>P</a:t>
            </a:r>
            <a:r>
              <a:rPr lang="en-US" sz="5400" dirty="0">
                <a:cs typeface="Calibri Light"/>
              </a:rPr>
              <a:t>ARENT </a:t>
            </a:r>
            <a:r>
              <a:rPr lang="en-US" sz="5400" b="1" dirty="0">
                <a:solidFill>
                  <a:schemeClr val="accent1"/>
                </a:solidFill>
                <a:cs typeface="Calibri Light"/>
              </a:rPr>
              <a:t>A</a:t>
            </a:r>
            <a:r>
              <a:rPr lang="en-US" sz="5400" dirty="0">
                <a:cs typeface="Calibri Light"/>
              </a:rPr>
              <a:t>DVISORY </a:t>
            </a:r>
            <a:r>
              <a:rPr lang="en-US" sz="5400" b="1" dirty="0">
                <a:solidFill>
                  <a:schemeClr val="accent1"/>
                </a:solidFill>
                <a:cs typeface="Calibri Light"/>
              </a:rPr>
              <a:t>C</a:t>
            </a:r>
            <a:r>
              <a:rPr lang="en-US" sz="5400" dirty="0">
                <a:solidFill>
                  <a:schemeClr val="tx1"/>
                </a:solidFill>
                <a:cs typeface="Calibri Light"/>
              </a:rPr>
              <a:t>OUNCIL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20472"/>
            <a:ext cx="9517450" cy="63890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November 18, 2020</a:t>
            </a:r>
          </a:p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endParaRPr lang="en-US"/>
          </a:p>
        </p:txBody>
      </p:sp>
      <p:pic>
        <p:nvPicPr>
          <p:cNvPr id="5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B1CC30A-0483-4481-8A00-A203344B3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228" y="318697"/>
            <a:ext cx="3620733" cy="325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97C58-3F9A-4E51-AA2F-A7073CFBF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Exposure what does this mean?</a:t>
            </a:r>
            <a:br>
              <a:rPr lang="en-US" dirty="0"/>
            </a:br>
            <a:r>
              <a:rPr lang="en-US" dirty="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D205F-606F-467A-A943-557899104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CA" sz="1400">
                <a:latin typeface="Calibri"/>
                <a:cs typeface="Calibri"/>
              </a:rPr>
              <a:t>Receiving this letter </a:t>
            </a:r>
            <a:r>
              <a:rPr lang="en-CA" sz="1400" b="1" u="sng">
                <a:latin typeface="Calibri"/>
                <a:cs typeface="Calibri"/>
              </a:rPr>
              <a:t>does not</a:t>
            </a:r>
            <a:r>
              <a:rPr lang="en-CA" sz="1400">
                <a:latin typeface="Calibri"/>
                <a:cs typeface="Calibri"/>
              </a:rPr>
              <a:t> mean you have been exposed to COVID-19.</a:t>
            </a:r>
            <a:endParaRPr lang="en-US" sz="1400"/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CA" sz="1400">
                <a:latin typeface="Calibri"/>
                <a:cs typeface="Calibri"/>
              </a:rPr>
              <a:t>The intent of this letter is to provide early notification to our school community that an </a:t>
            </a:r>
            <a:r>
              <a:rPr lang="en-CA" sz="1400" b="1">
                <a:latin typeface="Calibri"/>
                <a:cs typeface="Calibri"/>
              </a:rPr>
              <a:t>individual that is confirmed to have COVID-19 was at our school</a:t>
            </a:r>
            <a:r>
              <a:rPr lang="en-CA" sz="1400">
                <a:latin typeface="Calibri"/>
                <a:cs typeface="Calibri"/>
              </a:rPr>
              <a:t>. 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CA" sz="1400" b="1">
                <a:latin typeface="Calibri"/>
                <a:cs typeface="Calibri"/>
              </a:rPr>
              <a:t>Public health is following up on this exposure </a:t>
            </a:r>
            <a:r>
              <a:rPr lang="en-CA" sz="1400">
                <a:latin typeface="Calibri"/>
                <a:cs typeface="Calibri"/>
              </a:rPr>
              <a:t>and </a:t>
            </a:r>
            <a:r>
              <a:rPr lang="en-US" sz="1400">
                <a:latin typeface="Calibri"/>
                <a:cs typeface="Calibri"/>
              </a:rPr>
              <a:t>has initiated contact tracing to identify any individuals that need to self-isolate or self-monitor for symptoms.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sz="1400" b="1">
                <a:latin typeface="Calibri"/>
                <a:cs typeface="Calibri"/>
              </a:rPr>
              <a:t>If you do not receive a phone call or letter from public health officials, please continue to attend school and monitor for </a:t>
            </a:r>
            <a:r>
              <a:rPr lang="en-US" sz="1400" b="1" u="sng">
                <a:latin typeface="Calibri"/>
                <a:cs typeface="Calibri"/>
                <a:hlinkClick r:id="rId3"/>
              </a:rPr>
              <a:t>symptoms</a:t>
            </a:r>
            <a:r>
              <a:rPr lang="en-US" sz="1400" b="1">
                <a:latin typeface="Calibri"/>
                <a:cs typeface="Calibri"/>
              </a:rPr>
              <a:t> compatible with COVID-19 as per our school policy</a:t>
            </a:r>
            <a:r>
              <a:rPr lang="en-US" sz="1400">
                <a:latin typeface="Calibri"/>
                <a:cs typeface="Calibri"/>
              </a:rPr>
              <a:t>.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sz="1400">
                <a:latin typeface="Calibri"/>
                <a:cs typeface="Calibri"/>
              </a:rPr>
              <a:t>For privacy reasons, we cannot give out any further details. 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sz="1400">
                <a:latin typeface="Calibri"/>
                <a:cs typeface="Calibri"/>
              </a:rPr>
              <a:t>If you have any health questions or concerns, we encourage you to call 811. </a:t>
            </a:r>
            <a:r>
              <a:rPr lang="en-CA" sz="1400">
                <a:latin typeface="Calibri"/>
                <a:cs typeface="Calibri"/>
              </a:rPr>
              <a:t>Our district follows the following process for COVID-19 exposures at our sites.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CA" sz="1400">
                <a:ea typeface="+mj-lt"/>
                <a:cs typeface="+mj-lt"/>
              </a:rPr>
              <a:t>https://www.fraserhealth.ca/health-topics-a-to-z/coronavirus/school-notifications#.X2RWKJOpG1v</a:t>
            </a:r>
            <a:endParaRPr lang="en-CA"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8039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69855-75A8-4C5D-A188-53CA74CDA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Exposure – Nov. 5th</a:t>
            </a:r>
          </a:p>
        </p:txBody>
      </p:sp>
      <p:pic>
        <p:nvPicPr>
          <p:cNvPr id="7" name="Picture 7" descr="Diagram, text&#10;&#10;Description automatically generated">
            <a:extLst>
              <a:ext uri="{FF2B5EF4-FFF2-40B4-BE49-F238E27FC236}">
                <a16:creationId xmlns:a16="http://schemas.microsoft.com/office/drawing/2014/main" id="{8A7C89DC-844D-4587-A299-1309C0D0B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0936" y="1380565"/>
            <a:ext cx="10363645" cy="5237628"/>
          </a:xfrm>
        </p:spPr>
      </p:pic>
    </p:spTree>
    <p:extLst>
      <p:ext uri="{BB962C8B-B14F-4D97-AF65-F5344CB8AC3E}">
        <p14:creationId xmlns:p14="http://schemas.microsoft.com/office/powerpoint/2010/main" val="1894357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1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3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32E070-55F3-4066-809F-2E86DB3B9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829" y="1447800"/>
            <a:ext cx="439782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pic>
        <p:nvPicPr>
          <p:cNvPr id="15" name="Graphic 6" descr="Questions">
            <a:extLst>
              <a:ext uri="{FF2B5EF4-FFF2-40B4-BE49-F238E27FC236}">
                <a16:creationId xmlns:a16="http://schemas.microsoft.com/office/drawing/2014/main" id="{29A72E79-EB97-4A8B-9FA9-D0DDE16AC2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3854" y="703489"/>
            <a:ext cx="5450557" cy="545055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25502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D21CB-1CE3-4F6C-8809-E979E2958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THANK YOU!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8E729-B55D-4A8F-8274-6E52D7C3D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/>
              <a:t>Next Meeting  will be January 13, 2021</a:t>
            </a:r>
          </a:p>
          <a:p>
            <a:pPr marL="0" indent="0">
              <a:buNone/>
            </a:pPr>
            <a:r>
              <a:rPr lang="en-US" dirty="0"/>
              <a:t>HOPE TO SEE YOU THERE!</a:t>
            </a:r>
          </a:p>
        </p:txBody>
      </p:sp>
    </p:spTree>
    <p:extLst>
      <p:ext uri="{BB962C8B-B14F-4D97-AF65-F5344CB8AC3E}">
        <p14:creationId xmlns:p14="http://schemas.microsoft.com/office/powerpoint/2010/main" val="1229777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68BA7-1BBB-4F24-AC7E-0163A68EE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</a:t>
            </a:r>
          </a:p>
        </p:txBody>
      </p:sp>
      <p:pic>
        <p:nvPicPr>
          <p:cNvPr id="4" name="Picture 4" descr="A picture containing implement, pen, stationary, dark&#10;&#10;Description automatically generated">
            <a:extLst>
              <a:ext uri="{FF2B5EF4-FFF2-40B4-BE49-F238E27FC236}">
                <a16:creationId xmlns:a16="http://schemas.microsoft.com/office/drawing/2014/main" id="{018614C1-BE68-4D7D-B0CB-D49F11012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43450" y="2052638"/>
            <a:ext cx="8066876" cy="419576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046CDC-9C2A-47BE-8755-20FE780FFAB8}"/>
              </a:ext>
            </a:extLst>
          </p:cNvPr>
          <p:cNvSpPr txBox="1"/>
          <p:nvPr/>
        </p:nvSpPr>
        <p:spPr>
          <a:xfrm>
            <a:off x="2395538" y="5953125"/>
            <a:ext cx="7400925" cy="317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5"/>
              </a:rPr>
              <a:t>CC BY-NC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944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ED292-5FED-4BC6-BD87-01882C0D3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3D3EC-7876-41F5-8306-28CF77CDE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Chair – Connie Giffin</a:t>
            </a:r>
          </a:p>
          <a:p>
            <a:r>
              <a:rPr lang="en-US" dirty="0"/>
              <a:t>Vice Chair – Debbie Hebert</a:t>
            </a:r>
          </a:p>
          <a:p>
            <a:r>
              <a:rPr lang="en-US" dirty="0" err="1"/>
              <a:t>Treasureer</a:t>
            </a:r>
            <a:r>
              <a:rPr lang="en-US" dirty="0"/>
              <a:t> – Teresa Johanson</a:t>
            </a:r>
          </a:p>
          <a:p>
            <a:r>
              <a:rPr lang="en-US" dirty="0"/>
              <a:t>Secretary –________________________________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E75FE6-6249-4681-BEFE-EBDA8C2F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BUDGET</a:t>
            </a:r>
          </a:p>
        </p:txBody>
      </p:sp>
      <p:sp>
        <p:nvSpPr>
          <p:cNvPr id="47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Freeform: Shape 48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DF9FBCE-EC89-4BF4-A081-5D8B6FCFBD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488075"/>
              </p:ext>
            </p:extLst>
          </p:nvPr>
        </p:nvGraphicFramePr>
        <p:xfrm>
          <a:off x="67235" y="168088"/>
          <a:ext cx="7577757" cy="6642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2030">
                  <a:extLst>
                    <a:ext uri="{9D8B030D-6E8A-4147-A177-3AD203B41FA5}">
                      <a16:colId xmlns:a16="http://schemas.microsoft.com/office/drawing/2014/main" val="3189351396"/>
                    </a:ext>
                  </a:extLst>
                </a:gridCol>
                <a:gridCol w="1274645">
                  <a:extLst>
                    <a:ext uri="{9D8B030D-6E8A-4147-A177-3AD203B41FA5}">
                      <a16:colId xmlns:a16="http://schemas.microsoft.com/office/drawing/2014/main" val="3128254824"/>
                    </a:ext>
                  </a:extLst>
                </a:gridCol>
                <a:gridCol w="758962">
                  <a:extLst>
                    <a:ext uri="{9D8B030D-6E8A-4147-A177-3AD203B41FA5}">
                      <a16:colId xmlns:a16="http://schemas.microsoft.com/office/drawing/2014/main" val="1873044562"/>
                    </a:ext>
                  </a:extLst>
                </a:gridCol>
                <a:gridCol w="1507477">
                  <a:extLst>
                    <a:ext uri="{9D8B030D-6E8A-4147-A177-3AD203B41FA5}">
                      <a16:colId xmlns:a16="http://schemas.microsoft.com/office/drawing/2014/main" val="3474080556"/>
                    </a:ext>
                  </a:extLst>
                </a:gridCol>
                <a:gridCol w="944643">
                  <a:extLst>
                    <a:ext uri="{9D8B030D-6E8A-4147-A177-3AD203B41FA5}">
                      <a16:colId xmlns:a16="http://schemas.microsoft.com/office/drawing/2014/main" val="3973503622"/>
                    </a:ext>
                  </a:extLst>
                </a:gridCol>
              </a:tblGrid>
              <a:tr h="369011"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2020-21 PAC Funding Requests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4414911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Total Requests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Total Allotted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879062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$26,200.00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24,331.54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70614776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Item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Cost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      Allotted Funds  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273545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Scholarships (6*$500)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$3,000.00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 $3,000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36323926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Dry Grad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$3,500.00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 $2,500.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0958967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Awards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$2,500.00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 $2,500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76092320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GP Games Club - TV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$540.00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 $ 540.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89636583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English Dept.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$799.77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 $799.77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3069154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Tourism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$1,500.00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 $1,500.00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6834105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BASES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$2,650.00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 $2,000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82695128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Graphic Novel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$500.00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    $500.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1268611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Math Dept.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$1,061.77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  $1,061.77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57028803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Ab. Ed. Elders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$1,200.00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  $ 930.00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7316281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Science Dept.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$2,500.00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  $1,000.00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1159413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Music Dept. Tuba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$4,000.00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  $2,000.00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43382572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Tech. Comm.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  $1,000.00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0226067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GP Annual - All Students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$5,000.00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    $ 5,000.00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7542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617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DD20E5-33D7-4EB6-91D4-ACF24B55C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Principal Message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42263-4D6B-4959-952D-47069E4D2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  <a:p>
            <a:r>
              <a:rPr lang="en-US" dirty="0"/>
              <a:t>Administration</a:t>
            </a:r>
          </a:p>
          <a:p>
            <a:pPr lvl="1"/>
            <a:r>
              <a:rPr lang="en-US" dirty="0"/>
              <a:t>Dr. Monica Frank (A to F)</a:t>
            </a:r>
          </a:p>
          <a:p>
            <a:pPr lvl="1"/>
            <a:r>
              <a:rPr lang="en-US" dirty="0"/>
              <a:t>Mr. Ken Strain (G to N)</a:t>
            </a:r>
          </a:p>
          <a:p>
            <a:pPr lvl="1"/>
            <a:r>
              <a:rPr lang="en-US" dirty="0"/>
              <a:t>Mr. Mike Moloney  (O to Z)</a:t>
            </a:r>
          </a:p>
          <a:p>
            <a:r>
              <a:rPr lang="en-US" dirty="0"/>
              <a:t>Activities</a:t>
            </a:r>
          </a:p>
          <a:p>
            <a:r>
              <a:rPr lang="en-US" dirty="0"/>
              <a:t>Enrolment</a:t>
            </a:r>
          </a:p>
          <a:p>
            <a:r>
              <a:rPr lang="en-US" dirty="0"/>
              <a:t>Quarter Two</a:t>
            </a:r>
          </a:p>
          <a:p>
            <a:r>
              <a:rPr lang="en-US" dirty="0">
                <a:hlinkClick r:id="rId5"/>
              </a:rPr>
              <a:t>Dr. Tinney - Great Interview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097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bunch of oranges sitting on top of a pile of fruit&#10;&#10;Description automatically generated">
            <a:extLst>
              <a:ext uri="{FF2B5EF4-FFF2-40B4-BE49-F238E27FC236}">
                <a16:creationId xmlns:a16="http://schemas.microsoft.com/office/drawing/2014/main" id="{0FD3A991-7BCB-4B26-97A3-B7B7CAFC6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107" y="270502"/>
            <a:ext cx="6788521" cy="627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93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group of people in a field&#10;&#10;Description automatically generated">
            <a:extLst>
              <a:ext uri="{FF2B5EF4-FFF2-40B4-BE49-F238E27FC236}">
                <a16:creationId xmlns:a16="http://schemas.microsoft.com/office/drawing/2014/main" id="{17B077B5-143E-4D20-9EFF-6C3DF1252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42" y="542436"/>
            <a:ext cx="11719110" cy="586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49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0A5210-2F29-4D85-A400-9C79B13FC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611BBE-2B4A-4DA2-B8A9-CD877B876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 w="22225">
            <a:solidFill>
              <a:srgbClr val="25C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group of people playing football on a field&#10;&#10;Description automatically generated">
            <a:extLst>
              <a:ext uri="{FF2B5EF4-FFF2-40B4-BE49-F238E27FC236}">
                <a16:creationId xmlns:a16="http://schemas.microsoft.com/office/drawing/2014/main" id="{547B882B-D51D-4889-96A9-918992E4C7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27" r="1" b="28284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1091950-5655-45D2-858E-FE8CBE07C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9694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AD2D-5FC6-4470-B180-D39533A3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November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269405-AB94-4058-9756-6223F876D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Remembrance Day Presentation – Nov. 5</a:t>
            </a:r>
          </a:p>
          <a:p>
            <a:pPr>
              <a:buClr>
                <a:srgbClr val="8AD0D6"/>
              </a:buClr>
            </a:pPr>
            <a:r>
              <a:rPr lang="en-US" dirty="0"/>
              <a:t>Quarter Change – Nov. 9</a:t>
            </a:r>
          </a:p>
          <a:p>
            <a:pPr>
              <a:buClr>
                <a:srgbClr val="8AD0D6"/>
              </a:buClr>
            </a:pPr>
            <a:r>
              <a:rPr lang="en-US" dirty="0"/>
              <a:t>Progress Reports – On line</a:t>
            </a:r>
          </a:p>
          <a:p>
            <a:pPr>
              <a:buClr>
                <a:srgbClr val="8AD0D6"/>
              </a:buClr>
            </a:pPr>
            <a:r>
              <a:rPr lang="en-US" dirty="0"/>
              <a:t>Continue to look for fun and safe activities </a:t>
            </a:r>
          </a:p>
        </p:txBody>
      </p:sp>
    </p:spTree>
    <p:extLst>
      <p:ext uri="{BB962C8B-B14F-4D97-AF65-F5344CB8AC3E}">
        <p14:creationId xmlns:p14="http://schemas.microsoft.com/office/powerpoint/2010/main" val="18769840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CFF2B0A5DF4E47B52F71E2E0570561" ma:contentTypeVersion="1" ma:contentTypeDescription="Create a new document." ma:contentTypeScope="" ma:versionID="ef1e1fa203d95dffd77fc1183965f99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5AD4068-8EED-45C0-A659-8D15FEEEFD64}"/>
</file>

<file path=customXml/itemProps2.xml><?xml version="1.0" encoding="utf-8"?>
<ds:datastoreItem xmlns:ds="http://schemas.openxmlformats.org/officeDocument/2006/customXml" ds:itemID="{7B3D5760-5705-4E40-8728-F1AFE1F084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F7044C-EE70-4EED-BDC6-F85C704F518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Ion</vt:lpstr>
      <vt:lpstr>office theme</vt:lpstr>
      <vt:lpstr>Parallax</vt:lpstr>
      <vt:lpstr>Guildford Park PARENT ADVISORY COUNCIL</vt:lpstr>
      <vt:lpstr>ACKNOWLEDGEMENT</vt:lpstr>
      <vt:lpstr>Introductions</vt:lpstr>
      <vt:lpstr>BUDGET</vt:lpstr>
      <vt:lpstr>Principal Message</vt:lpstr>
      <vt:lpstr>PowerPoint Presentation</vt:lpstr>
      <vt:lpstr>PowerPoint Presentation</vt:lpstr>
      <vt:lpstr>PowerPoint Presentation</vt:lpstr>
      <vt:lpstr>November</vt:lpstr>
      <vt:lpstr>Exposure what does this mean?  </vt:lpstr>
      <vt:lpstr>Exposure – Nov. 5th</vt:lpstr>
      <vt:lpstr>Questions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369</cp:revision>
  <dcterms:created xsi:type="dcterms:W3CDTF">2020-10-05T19:44:00Z</dcterms:created>
  <dcterms:modified xsi:type="dcterms:W3CDTF">2020-11-19T02:43:35Z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0x0101006ECFF2B0A5DF4E47B52F71E2E0570561</vt:lpwstr>
  </property>
</Properties>
</file>