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1936-5E31-469F-8A74-3FD2DFB0761A}" type="datetimeFigureOut">
              <a:rPr lang="en-CA" smtClean="0"/>
              <a:t>2020-04-14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A264-97BA-4C01-BC25-65BEEA00C9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441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1936-5E31-469F-8A74-3FD2DFB0761A}" type="datetimeFigureOut">
              <a:rPr lang="en-CA" smtClean="0"/>
              <a:t>2020-04-14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A264-97BA-4C01-BC25-65BEEA00C9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8164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1936-5E31-469F-8A74-3FD2DFB0761A}" type="datetimeFigureOut">
              <a:rPr lang="en-CA" smtClean="0"/>
              <a:t>2020-04-14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A264-97BA-4C01-BC25-65BEEA00C9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374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1936-5E31-469F-8A74-3FD2DFB0761A}" type="datetimeFigureOut">
              <a:rPr lang="en-CA" smtClean="0"/>
              <a:t>2020-04-14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A264-97BA-4C01-BC25-65BEEA00C9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8137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1936-5E31-469F-8A74-3FD2DFB0761A}" type="datetimeFigureOut">
              <a:rPr lang="en-CA" smtClean="0"/>
              <a:t>2020-04-14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A264-97BA-4C01-BC25-65BEEA00C9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4415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1936-5E31-469F-8A74-3FD2DFB0761A}" type="datetimeFigureOut">
              <a:rPr lang="en-CA" smtClean="0"/>
              <a:t>2020-04-14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A264-97BA-4C01-BC25-65BEEA00C9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955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1936-5E31-469F-8A74-3FD2DFB0761A}" type="datetimeFigureOut">
              <a:rPr lang="en-CA" smtClean="0"/>
              <a:t>2020-04-14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A264-97BA-4C01-BC25-65BEEA00C9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406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1936-5E31-469F-8A74-3FD2DFB0761A}" type="datetimeFigureOut">
              <a:rPr lang="en-CA" smtClean="0"/>
              <a:t>2020-04-14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A264-97BA-4C01-BC25-65BEEA00C9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407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1936-5E31-469F-8A74-3FD2DFB0761A}" type="datetimeFigureOut">
              <a:rPr lang="en-CA" smtClean="0"/>
              <a:t>2020-04-14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A264-97BA-4C01-BC25-65BEEA00C9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1917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1936-5E31-469F-8A74-3FD2DFB0761A}" type="datetimeFigureOut">
              <a:rPr lang="en-CA" smtClean="0"/>
              <a:t>2020-04-14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A264-97BA-4C01-BC25-65BEEA00C9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673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1936-5E31-469F-8A74-3FD2DFB0761A}" type="datetimeFigureOut">
              <a:rPr lang="en-CA" smtClean="0"/>
              <a:t>2020-04-14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A264-97BA-4C01-BC25-65BEEA00C9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015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41936-5E31-469F-8A74-3FD2DFB0761A}" type="datetimeFigureOut">
              <a:rPr lang="en-CA" smtClean="0"/>
              <a:t>2020-04-14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2A264-97BA-4C01-BC25-65BEEA00C9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210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2376" y="418011"/>
            <a:ext cx="8874035" cy="222939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CA" dirty="0" smtClean="0">
                <a:latin typeface="+mn-lt"/>
              </a:rPr>
              <a:t/>
            </a:r>
            <a:br>
              <a:rPr lang="en-CA" dirty="0" smtClean="0">
                <a:latin typeface="+mn-lt"/>
              </a:rPr>
            </a:br>
            <a:r>
              <a:rPr lang="en-CA" dirty="0">
                <a:latin typeface="+mn-lt"/>
              </a:rPr>
              <a:t/>
            </a:r>
            <a:br>
              <a:rPr lang="en-CA" dirty="0">
                <a:latin typeface="+mn-lt"/>
              </a:rPr>
            </a:br>
            <a:r>
              <a:rPr lang="en-CA" dirty="0" smtClean="0">
                <a:latin typeface="+mn-lt"/>
              </a:rPr>
              <a:t/>
            </a:r>
            <a:br>
              <a:rPr lang="en-CA" dirty="0" smtClean="0">
                <a:latin typeface="+mn-lt"/>
              </a:rPr>
            </a:br>
            <a:r>
              <a:rPr lang="en-CA" dirty="0">
                <a:latin typeface="+mn-lt"/>
              </a:rPr>
              <a:t/>
            </a:r>
            <a:br>
              <a:rPr lang="en-CA" dirty="0">
                <a:latin typeface="+mn-lt"/>
              </a:rPr>
            </a:br>
            <a:r>
              <a:rPr lang="en-CA" dirty="0" smtClean="0">
                <a:latin typeface="+mn-lt"/>
              </a:rPr>
              <a:t/>
            </a:r>
            <a:br>
              <a:rPr lang="en-CA" dirty="0" smtClean="0">
                <a:latin typeface="+mn-lt"/>
              </a:rPr>
            </a:br>
            <a:r>
              <a:rPr lang="en-CA" dirty="0" smtClean="0">
                <a:latin typeface="+mn-lt"/>
              </a:rPr>
              <a:t>Panorama Ridge Scholarships</a:t>
            </a:r>
            <a:br>
              <a:rPr lang="en-CA" dirty="0" smtClean="0">
                <a:latin typeface="+mn-lt"/>
              </a:rPr>
            </a:br>
            <a:r>
              <a:rPr lang="en-CA" sz="4900" b="1" dirty="0" smtClean="0"/>
              <a:t>3 Types of Scholarships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2411" y="2059578"/>
            <a:ext cx="9144000" cy="4798422"/>
          </a:xfrm>
        </p:spPr>
        <p:txBody>
          <a:bodyPr>
            <a:normAutofit fontScale="40000" lnSpcReduction="20000"/>
          </a:bodyPr>
          <a:lstStyle/>
          <a:p>
            <a:endParaRPr lang="en-CA" dirty="0"/>
          </a:p>
          <a:p>
            <a:pPr algn="l"/>
            <a:r>
              <a:rPr lang="en-CA" sz="8000" b="1" dirty="0" smtClean="0">
                <a:solidFill>
                  <a:srgbClr val="C00000"/>
                </a:solidFill>
              </a:rPr>
              <a:t>External</a:t>
            </a:r>
            <a:r>
              <a:rPr lang="en-CA" sz="7000" dirty="0" smtClean="0"/>
              <a:t> (</a:t>
            </a:r>
            <a:r>
              <a:rPr lang="en-CA" sz="7000" dirty="0" err="1" smtClean="0"/>
              <a:t>Ms</a:t>
            </a:r>
            <a:r>
              <a:rPr lang="en-CA" sz="7000" dirty="0" smtClean="0"/>
              <a:t> Ramsay)	</a:t>
            </a:r>
          </a:p>
          <a:p>
            <a:pPr algn="l"/>
            <a:r>
              <a:rPr lang="en-CA" sz="7000" dirty="0"/>
              <a:t>	</a:t>
            </a:r>
            <a:r>
              <a:rPr lang="en-CA" sz="7000" dirty="0" smtClean="0"/>
              <a:t>365 days …</a:t>
            </a:r>
          </a:p>
          <a:p>
            <a:pPr algn="l"/>
            <a:r>
              <a:rPr lang="en-CA" sz="7000" dirty="0" smtClean="0"/>
              <a:t>	Apply independently </a:t>
            </a:r>
          </a:p>
          <a:p>
            <a:pPr algn="l"/>
            <a:r>
              <a:rPr lang="en-CA" sz="7000" dirty="0" smtClean="0"/>
              <a:t>	*If requires Principal’s signature …selection process</a:t>
            </a:r>
          </a:p>
          <a:p>
            <a:pPr algn="l"/>
            <a:endParaRPr lang="en-CA" sz="7000" dirty="0" smtClean="0"/>
          </a:p>
          <a:p>
            <a:pPr algn="l"/>
            <a:r>
              <a:rPr lang="en-CA" sz="8000" b="1" dirty="0" smtClean="0">
                <a:solidFill>
                  <a:srgbClr val="C00000"/>
                </a:solidFill>
              </a:rPr>
              <a:t>District</a:t>
            </a:r>
            <a:r>
              <a:rPr lang="en-CA" sz="7000" dirty="0" smtClean="0"/>
              <a:t> (</a:t>
            </a:r>
            <a:r>
              <a:rPr lang="en-CA" sz="7000" dirty="0" err="1" smtClean="0"/>
              <a:t>Ms</a:t>
            </a:r>
            <a:r>
              <a:rPr lang="en-CA" sz="7000" dirty="0" smtClean="0"/>
              <a:t> Ramsay)</a:t>
            </a:r>
          </a:p>
          <a:p>
            <a:pPr algn="l"/>
            <a:r>
              <a:rPr lang="en-CA" sz="7000" dirty="0" smtClean="0"/>
              <a:t>	April – applications due</a:t>
            </a:r>
          </a:p>
          <a:p>
            <a:pPr algn="l"/>
            <a:endParaRPr lang="en-CA" sz="7000" dirty="0" smtClean="0"/>
          </a:p>
          <a:p>
            <a:pPr algn="l"/>
            <a:r>
              <a:rPr lang="en-CA" sz="8000" b="1" dirty="0" smtClean="0">
                <a:solidFill>
                  <a:srgbClr val="C00000"/>
                </a:solidFill>
              </a:rPr>
              <a:t>Internal</a:t>
            </a:r>
            <a:r>
              <a:rPr lang="en-CA" sz="7000" dirty="0" smtClean="0"/>
              <a:t> (</a:t>
            </a:r>
            <a:r>
              <a:rPr lang="en-CA" sz="7000" dirty="0" err="1" smtClean="0"/>
              <a:t>Ms</a:t>
            </a:r>
            <a:r>
              <a:rPr lang="en-CA" sz="7000" dirty="0" smtClean="0"/>
              <a:t> Brett and </a:t>
            </a:r>
            <a:r>
              <a:rPr lang="en-CA" sz="7000" dirty="0" err="1" smtClean="0"/>
              <a:t>Ms</a:t>
            </a:r>
            <a:r>
              <a:rPr lang="en-CA" sz="7000" dirty="0" smtClean="0"/>
              <a:t> Martin)</a:t>
            </a:r>
            <a:endParaRPr lang="en-CA" sz="7000" dirty="0"/>
          </a:p>
        </p:txBody>
      </p:sp>
    </p:spTree>
    <p:extLst>
      <p:ext uri="{BB962C8B-B14F-4D97-AF65-F5344CB8AC3E}">
        <p14:creationId xmlns:p14="http://schemas.microsoft.com/office/powerpoint/2010/main" val="2127949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35727"/>
            <a:ext cx="9144000" cy="1097280"/>
          </a:xfrm>
        </p:spPr>
        <p:txBody>
          <a:bodyPr/>
          <a:lstStyle/>
          <a:p>
            <a:r>
              <a:rPr lang="en-CA" sz="5400" b="1" dirty="0" smtClean="0"/>
              <a:t>Student</a:t>
            </a:r>
            <a:r>
              <a:rPr lang="en-CA" b="1" dirty="0" smtClean="0"/>
              <a:t> Directed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303" y="2037806"/>
            <a:ext cx="11434354" cy="3219994"/>
          </a:xfrm>
        </p:spPr>
        <p:txBody>
          <a:bodyPr>
            <a:normAutofit/>
          </a:bodyPr>
          <a:lstStyle/>
          <a:p>
            <a:r>
              <a:rPr lang="en-CA" sz="3200" dirty="0" smtClean="0"/>
              <a:t>It’s your responsibility, consider it your part time job.</a:t>
            </a:r>
          </a:p>
          <a:p>
            <a:endParaRPr lang="en-CA" sz="3200" dirty="0" smtClean="0"/>
          </a:p>
          <a:p>
            <a:r>
              <a:rPr lang="en-CA" sz="3200" dirty="0" smtClean="0"/>
              <a:t>We will provide the tools and information, you need to do the work.  </a:t>
            </a:r>
          </a:p>
          <a:p>
            <a:endParaRPr lang="en-CA" sz="3200" dirty="0" smtClean="0"/>
          </a:p>
          <a:p>
            <a:r>
              <a:rPr lang="en-CA" sz="3200" dirty="0" smtClean="0"/>
              <a:t>So here are the tools….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438167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Unlock-Your-Futu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13" y="-1588"/>
            <a:ext cx="5472112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2" name="Picture 8" descr="Macintosh HD:Users:brittanypalmer:Documents:UYF Photos:Slide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26" y="4365625"/>
            <a:ext cx="6583363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1631951" y="1412875"/>
            <a:ext cx="8785225" cy="298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400" b="1" dirty="0">
                <a:latin typeface="Calibri" panose="020F0502020204030204" pitchFamily="34" charset="0"/>
              </a:rPr>
              <a:t>6:30PM</a:t>
            </a:r>
            <a:endParaRPr lang="en-US" altLang="en-US" sz="2400" b="1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400" b="1" dirty="0">
                <a:latin typeface="Calibri" panose="020F0502020204030204" pitchFamily="34" charset="0"/>
              </a:rPr>
              <a:t>Tuesday, October 1</a:t>
            </a:r>
            <a:r>
              <a:rPr lang="en-CA" altLang="en-US" sz="2400" b="1" baseline="30000" dirty="0">
                <a:latin typeface="Calibri" panose="020F0502020204030204" pitchFamily="34" charset="0"/>
              </a:rPr>
              <a:t>st</a:t>
            </a:r>
            <a:r>
              <a:rPr lang="en-CA" altLang="en-US" sz="2400" b="1" dirty="0">
                <a:latin typeface="Calibri" panose="020F0502020204030204" pitchFamily="34" charset="0"/>
              </a:rPr>
              <a:t>, 2019</a:t>
            </a:r>
            <a:endParaRPr lang="en-US" altLang="en-US" sz="2400" b="1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400" b="1" dirty="0">
                <a:latin typeface="Calibri" panose="020F0502020204030204" pitchFamily="34" charset="0"/>
              </a:rPr>
              <a:t>Panorama Ridge Gymnasium</a:t>
            </a:r>
            <a:endParaRPr lang="en-US" altLang="en-US" sz="24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 dirty="0">
                <a:latin typeface="Calibri" panose="020F0502020204030204" pitchFamily="34" charset="0"/>
              </a:rPr>
              <a:t> </a:t>
            </a:r>
            <a:endParaRPr lang="en-US" altLang="en-US" sz="1900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900" dirty="0">
                <a:latin typeface="Calibri" panose="020F0502020204030204" pitchFamily="34" charset="0"/>
              </a:rPr>
              <a:t>Students in all grades and parents are invited to join Brittany Palmer for a scholarship seminar as she teaches a step-by-step program for approaching the process. Using this program, Brittany and her brother won 35 scholarships totalling over $125,000.</a:t>
            </a:r>
            <a:endParaRPr lang="en-US" altLang="en-US" sz="1900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900" dirty="0">
                <a:latin typeface="Calibri" panose="020F0502020204030204" pitchFamily="34" charset="0"/>
              </a:rPr>
              <a:t> </a:t>
            </a:r>
            <a:endParaRPr lang="en-US" altLang="en-US" sz="19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 dirty="0">
                <a:latin typeface="Calibri" panose="020F0502020204030204" pitchFamily="34" charset="0"/>
              </a:rPr>
              <a:t> </a:t>
            </a:r>
            <a:endParaRPr lang="en-US" altLang="en-US" sz="2000" dirty="0">
              <a:latin typeface="Calibri" panose="020F0502020204030204" pitchFamily="34" charset="0"/>
            </a:endParaRPr>
          </a:p>
        </p:txBody>
      </p:sp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4367214" y="6165851"/>
            <a:ext cx="3241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alibri" panose="020F0502020204030204" pitchFamily="34" charset="0"/>
              </a:rPr>
              <a:t>www.keytoscholarships.com</a:t>
            </a:r>
            <a:r>
              <a:rPr lang="en-US" altLang="en-US" sz="2400"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523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1340"/>
          </a:xfrm>
        </p:spPr>
        <p:txBody>
          <a:bodyPr>
            <a:normAutofit fontScale="90000"/>
          </a:bodyPr>
          <a:lstStyle/>
          <a:p>
            <a:pPr algn="l"/>
            <a:r>
              <a:rPr lang="en-CA" dirty="0" smtClean="0"/>
              <a:t/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594" y="-261257"/>
            <a:ext cx="11791406" cy="7119257"/>
          </a:xfrm>
        </p:spPr>
        <p:txBody>
          <a:bodyPr>
            <a:normAutofit/>
          </a:bodyPr>
          <a:lstStyle/>
          <a:p>
            <a:pPr algn="l"/>
            <a:endParaRPr lang="en-CA" dirty="0" smtClean="0"/>
          </a:p>
          <a:p>
            <a:pPr algn="l"/>
            <a:r>
              <a:rPr lang="en-CA" sz="6000" b="1" dirty="0" smtClean="0"/>
              <a:t>Where to find the information???</a:t>
            </a:r>
            <a:endParaRPr lang="en-CA" sz="2000" b="1" dirty="0" smtClean="0"/>
          </a:p>
          <a:p>
            <a:pPr algn="l"/>
            <a:endParaRPr lang="en-CA" sz="2600" b="1" dirty="0" smtClean="0">
              <a:solidFill>
                <a:srgbClr val="C00000"/>
              </a:solidFill>
            </a:endParaRPr>
          </a:p>
          <a:p>
            <a:pPr algn="l"/>
            <a:r>
              <a:rPr lang="en-CA" sz="2600" b="1" dirty="0" smtClean="0">
                <a:solidFill>
                  <a:srgbClr val="C00000"/>
                </a:solidFill>
              </a:rPr>
              <a:t>School Website Basic Info</a:t>
            </a:r>
          </a:p>
          <a:p>
            <a:pPr marL="1257300" lvl="2" indent="-342900" algn="l">
              <a:buFont typeface="Wingdings" panose="05000000000000000000" pitchFamily="2" charset="2"/>
              <a:buChar char="q"/>
            </a:pPr>
            <a:r>
              <a:rPr lang="en-CA" sz="2400" dirty="0" smtClean="0"/>
              <a:t>PR Scholarship database</a:t>
            </a:r>
          </a:p>
          <a:p>
            <a:pPr marL="1257300" lvl="2" indent="-342900" algn="l">
              <a:buFont typeface="Wingdings" panose="05000000000000000000" pitchFamily="2" charset="2"/>
              <a:buChar char="q"/>
            </a:pPr>
            <a:r>
              <a:rPr lang="en-CA" sz="2400" dirty="0" smtClean="0"/>
              <a:t>District 36 Scholarships</a:t>
            </a:r>
          </a:p>
          <a:p>
            <a:pPr marL="1257300" lvl="2" indent="-342900" algn="l">
              <a:buFont typeface="Wingdings" panose="05000000000000000000" pitchFamily="2" charset="2"/>
              <a:buChar char="q"/>
            </a:pPr>
            <a:r>
              <a:rPr lang="en-CA" sz="2400" dirty="0" smtClean="0"/>
              <a:t>PR Scholarship Handbook</a:t>
            </a:r>
          </a:p>
          <a:p>
            <a:pPr marL="1257300" lvl="2" indent="-342900" algn="l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CA" sz="2400" dirty="0" smtClean="0"/>
              <a:t>Fillable Student Profile</a:t>
            </a:r>
            <a:endParaRPr lang="en-CA" sz="2400" dirty="0"/>
          </a:p>
          <a:p>
            <a:pPr algn="l">
              <a:lnSpc>
                <a:spcPct val="100000"/>
              </a:lnSpc>
            </a:pPr>
            <a:r>
              <a:rPr lang="en-CA" sz="2600" b="1" dirty="0" smtClean="0">
                <a:solidFill>
                  <a:srgbClr val="C00000"/>
                </a:solidFill>
              </a:rPr>
              <a:t>Scholarship </a:t>
            </a:r>
            <a:r>
              <a:rPr lang="en-CA" sz="2600" b="1" dirty="0">
                <a:solidFill>
                  <a:srgbClr val="C00000"/>
                </a:solidFill>
              </a:rPr>
              <a:t>B</a:t>
            </a:r>
            <a:r>
              <a:rPr lang="en-CA" sz="2600" b="1" dirty="0" smtClean="0">
                <a:solidFill>
                  <a:srgbClr val="C00000"/>
                </a:solidFill>
              </a:rPr>
              <a:t>oard next to B116 and  B117</a:t>
            </a:r>
          </a:p>
          <a:p>
            <a:pPr algn="l">
              <a:lnSpc>
                <a:spcPct val="100000"/>
              </a:lnSpc>
            </a:pPr>
            <a:r>
              <a:rPr lang="en-CA" sz="2600" b="1" dirty="0" smtClean="0">
                <a:solidFill>
                  <a:srgbClr val="C00000"/>
                </a:solidFill>
              </a:rPr>
              <a:t>Listen to announcements and watch the TV check Twitter</a:t>
            </a:r>
          </a:p>
          <a:p>
            <a:pPr algn="l">
              <a:lnSpc>
                <a:spcPct val="100000"/>
              </a:lnSpc>
            </a:pPr>
            <a:r>
              <a:rPr lang="en-CA" sz="2600" b="1" dirty="0" smtClean="0">
                <a:solidFill>
                  <a:srgbClr val="C00000"/>
                </a:solidFill>
              </a:rPr>
              <a:t>Everyday info on Remind.co  2019-2020 Scholarship Club</a:t>
            </a:r>
            <a:endParaRPr lang="en-CA" b="1" dirty="0" smtClean="0">
              <a:solidFill>
                <a:srgbClr val="C00000"/>
              </a:solidFill>
            </a:endParaRPr>
          </a:p>
          <a:p>
            <a:pPr algn="l">
              <a:lnSpc>
                <a:spcPct val="100000"/>
              </a:lnSpc>
            </a:pPr>
            <a:r>
              <a:rPr lang="en-CA" sz="2600" b="1" dirty="0" smtClean="0">
                <a:solidFill>
                  <a:srgbClr val="C00000"/>
                </a:solidFill>
              </a:rPr>
              <a:t>Scholarship Meetings as  required </a:t>
            </a:r>
          </a:p>
          <a:p>
            <a:pPr marL="1257300" lvl="2" indent="-342900" algn="l">
              <a:buFont typeface="Wingdings" panose="05000000000000000000" pitchFamily="2" charset="2"/>
              <a:buChar char="q"/>
            </a:pPr>
            <a:r>
              <a:rPr lang="en-CA" sz="2400" dirty="0" smtClean="0"/>
              <a:t>First meeting at lunch in the Theatre, Wednesday, Oct.25th</a:t>
            </a:r>
          </a:p>
          <a:p>
            <a:pPr algn="l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791139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3965" y="879565"/>
            <a:ext cx="822089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n cmpd="sng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It is not necessarily the best PERSON who gets the scholarship</a:t>
            </a:r>
            <a:r>
              <a:rPr lang="en-US" sz="4800" b="1" dirty="0" smtClean="0">
                <a:ln cmpd="sng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,</a:t>
            </a:r>
          </a:p>
          <a:p>
            <a:pPr algn="ctr"/>
            <a:endParaRPr lang="en-US" sz="4800" b="1" dirty="0">
              <a:ln cmpd="sng"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  <a:p>
            <a:pPr algn="ctr"/>
            <a:r>
              <a:rPr lang="en-US" sz="4800" b="1" dirty="0">
                <a:ln cmpd="sng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It is the best person who APPLIES</a:t>
            </a:r>
          </a:p>
          <a:p>
            <a:pPr algn="ctr"/>
            <a:r>
              <a:rPr lang="en-US" sz="4800" b="1" dirty="0">
                <a:ln cmpd="sng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who gets the scholarship</a:t>
            </a:r>
            <a:endParaRPr lang="en-CA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970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38AD5A8DB0724BBB9B2BBF88582968" ma:contentTypeVersion="1" ma:contentTypeDescription="Create a new document." ma:contentTypeScope="" ma:versionID="bfafe2a28441e206206f31f2611eb26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F80E292-9196-4AC2-BEAC-8D84B1C7D99B}"/>
</file>

<file path=customXml/itemProps2.xml><?xml version="1.0" encoding="utf-8"?>
<ds:datastoreItem xmlns:ds="http://schemas.openxmlformats.org/officeDocument/2006/customXml" ds:itemID="{D6B74E54-A845-4445-A4A8-2448E437F3A4}"/>
</file>

<file path=customXml/itemProps3.xml><?xml version="1.0" encoding="utf-8"?>
<ds:datastoreItem xmlns:ds="http://schemas.openxmlformats.org/officeDocument/2006/customXml" ds:itemID="{F746A184-06B7-4859-8FF6-0E0795B6CCC7}"/>
</file>

<file path=docProps/app.xml><?xml version="1.0" encoding="utf-8"?>
<Properties xmlns="http://schemas.openxmlformats.org/officeDocument/2006/extended-properties" xmlns:vt="http://schemas.openxmlformats.org/officeDocument/2006/docPropsVTypes">
  <TotalTime>4194</TotalTime>
  <Words>230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MS PGothic</vt:lpstr>
      <vt:lpstr>Arial</vt:lpstr>
      <vt:lpstr>Calibri</vt:lpstr>
      <vt:lpstr>Calibri Light</vt:lpstr>
      <vt:lpstr>Century Gothic</vt:lpstr>
      <vt:lpstr>Wingdings</vt:lpstr>
      <vt:lpstr>Office Theme</vt:lpstr>
      <vt:lpstr>     Panorama Ridge Scholarships 3 Types of Scholarships </vt:lpstr>
      <vt:lpstr>Student Directed</vt:lpstr>
      <vt:lpstr>PowerPoint Presentation</vt:lpstr>
      <vt:lpstr>  </vt:lpstr>
      <vt:lpstr>PowerPoint Presentation</vt:lpstr>
    </vt:vector>
  </TitlesOfParts>
  <Company>School District #36 (Surrey)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Beverley Ramsay</dc:creator>
  <cp:lastModifiedBy>Lisa Koehler</cp:lastModifiedBy>
  <cp:revision>18</cp:revision>
  <dcterms:created xsi:type="dcterms:W3CDTF">2019-09-06T23:03:19Z</dcterms:created>
  <dcterms:modified xsi:type="dcterms:W3CDTF">2020-04-14T19:25:14Z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0x0101004D38AD5A8DB0724BBB9B2BBF88582968</vt:lpwstr>
  </property>
</Properties>
</file>