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1" r:id="rId5"/>
    <p:sldId id="277" r:id="rId6"/>
    <p:sldId id="258" r:id="rId7"/>
    <p:sldId id="260" r:id="rId8"/>
    <p:sldId id="25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9" r:id="rId20"/>
    <p:sldId id="274" r:id="rId21"/>
    <p:sldId id="272" r:id="rId22"/>
    <p:sldId id="275" r:id="rId23"/>
    <p:sldId id="280" r:id="rId24"/>
    <p:sldId id="281" r:id="rId25"/>
    <p:sldId id="282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286"/>
  </p:normalViewPr>
  <p:slideViewPr>
    <p:cSldViewPr snapToGrid="0" snapToObjects="1">
      <p:cViewPr varScale="1">
        <p:scale>
          <a:sx n="124" d="100"/>
          <a:sy n="124" d="100"/>
        </p:scale>
        <p:origin x="7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Kindergarten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Lena Shaw Elementary</a:t>
            </a:r>
          </a:p>
          <a:p>
            <a:r>
              <a:rPr lang="en-US" dirty="0"/>
              <a:t>May 14, 2020</a:t>
            </a:r>
          </a:p>
        </p:txBody>
      </p:sp>
    </p:spTree>
    <p:extLst>
      <p:ext uri="{BB962C8B-B14F-4D97-AF65-F5344CB8AC3E}">
        <p14:creationId xmlns:p14="http://schemas.microsoft.com/office/powerpoint/2010/main" val="141929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Snack </a:t>
            </a:r>
            <a:r>
              <a:rPr lang="nl-NL" dirty="0" err="1"/>
              <a:t>and</a:t>
            </a:r>
            <a:r>
              <a:rPr lang="nl-NL" dirty="0"/>
              <a:t> outdoor or indoor 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5" name="Picture Placeholder 4" descr="photo 2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23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Regular physical activity is essential for learning and well- being and to meet daily physical activity requirements.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8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09" r="69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Stories and discussions foster children’s language and literacy development and knowledge of the world. Discussions are </a:t>
            </a:r>
            <a:r>
              <a:rPr lang="en-US" dirty="0" err="1"/>
              <a:t>focussed</a:t>
            </a:r>
            <a:r>
              <a:rPr lang="en-US" dirty="0"/>
              <a:t> on topics of study.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Story/Discussion </a:t>
            </a:r>
          </a:p>
        </p:txBody>
      </p:sp>
    </p:spTree>
    <p:extLst>
      <p:ext uri="{BB962C8B-B14F-4D97-AF65-F5344CB8AC3E}">
        <p14:creationId xmlns:p14="http://schemas.microsoft.com/office/powerpoint/2010/main" val="380471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601" t="1649" r="26339" b="-1649"/>
          <a:stretch/>
        </p:blipFill>
        <p:spPr>
          <a:xfrm rot="21416935">
            <a:off x="139700" y="1296988"/>
            <a:ext cx="4002088" cy="50212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Lunch — children eat in classroom; monitors arrive to help.  The teacher gets a lunch break.</a:t>
            </a:r>
          </a:p>
          <a:p>
            <a:r>
              <a:rPr lang="en-US" dirty="0"/>
              <a:t>Lunch provides opportunities for promoting social behaviour and healthy habits.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Group time contributes to classroom community building and language development. It also acts as a transition. </a:t>
            </a:r>
          </a:p>
          <a:p>
            <a:endParaRPr lang="en-US" dirty="0"/>
          </a:p>
        </p:txBody>
      </p:sp>
      <p:pic>
        <p:nvPicPr>
          <p:cNvPr id="8" name="Picture Placeholder 7" descr="photo 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2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636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Stations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Math stations promote mathematics and numeracy learning through hands-on play, exploration, and manipulation. </a:t>
            </a:r>
          </a:p>
          <a:p>
            <a:endParaRPr lang="en-US" dirty="0"/>
          </a:p>
        </p:txBody>
      </p:sp>
      <p:pic>
        <p:nvPicPr>
          <p:cNvPr id="8" name="Picture Placeholder 7" descr="photo 2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2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607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hoto 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r="16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Outdoor Activity provides opportunities to connect with community through walks and use environment as a teaching tool, as well as achieve the mandated 30 minutes of daily physical activity.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Outdoor </a:t>
            </a:r>
            <a:r>
              <a:rPr lang="nl-NL" dirty="0" err="1"/>
              <a:t>activity</a:t>
            </a:r>
            <a:r>
              <a:rPr lang="nl-NL" dirty="0"/>
              <a:t> or indoor gym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755" y="287080"/>
            <a:ext cx="3604587" cy="2628512"/>
          </a:xfrm>
        </p:spPr>
        <p:txBody>
          <a:bodyPr/>
          <a:lstStyle/>
          <a:p>
            <a:r>
              <a:rPr lang="en-US" dirty="0"/>
              <a:t>Centre time or hands-on science/art education/ literacy activities </a:t>
            </a:r>
          </a:p>
        </p:txBody>
      </p:sp>
      <p:pic>
        <p:nvPicPr>
          <p:cNvPr id="5" name="Picture Placeholder 4" descr="IMG_4316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3412"/>
          <a:stretch>
            <a:fillRect/>
          </a:stretch>
        </p:blipFill>
        <p:spPr>
          <a:xfrm rot="4683497">
            <a:off x="922674" y="1752802"/>
            <a:ext cx="3765853" cy="52029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5114" y="3628737"/>
            <a:ext cx="3298886" cy="3700462"/>
          </a:xfrm>
        </p:spPr>
        <p:txBody>
          <a:bodyPr/>
          <a:lstStyle/>
          <a:p>
            <a:r>
              <a:rPr lang="en-US" dirty="0"/>
              <a:t>Hands-on science/arts education/literacy activities address learning in developmentally appropriate ways. </a:t>
            </a:r>
          </a:p>
        </p:txBody>
      </p:sp>
    </p:spTree>
    <p:extLst>
      <p:ext uri="{BB962C8B-B14F-4D97-AF65-F5344CB8AC3E}">
        <p14:creationId xmlns:p14="http://schemas.microsoft.com/office/powerpoint/2010/main" val="345936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SCN015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14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Tidying up is part of social responsibility. Group reflection is a transition time that encourages children to reflect on their learning and bring closure to this part the day.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Tidy up and Group Reflection </a:t>
            </a:r>
          </a:p>
        </p:txBody>
      </p:sp>
    </p:spTree>
    <p:extLst>
      <p:ext uri="{BB962C8B-B14F-4D97-AF65-F5344CB8AC3E}">
        <p14:creationId xmlns:p14="http://schemas.microsoft.com/office/powerpoint/2010/main" val="274216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669312"/>
            <a:ext cx="7716837" cy="846668"/>
          </a:xfrm>
        </p:spPr>
        <p:txBody>
          <a:bodyPr/>
          <a:lstStyle/>
          <a:p>
            <a:pPr algn="ctr"/>
            <a:r>
              <a:rPr lang="en-US" dirty="0"/>
              <a:t>How Can I Support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Providing structures and routines at home and expect your child to follow through</a:t>
            </a:r>
          </a:p>
          <a:p>
            <a:r>
              <a:rPr lang="en-US" dirty="0"/>
              <a:t>Have them practice using the washroom by themselves</a:t>
            </a:r>
          </a:p>
          <a:p>
            <a:r>
              <a:rPr lang="en-US" dirty="0"/>
              <a:t>Have your child practice dressing themselves</a:t>
            </a:r>
          </a:p>
          <a:p>
            <a:r>
              <a:rPr lang="en-US" dirty="0"/>
              <a:t>Have them practice eating lunch by themselves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6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31DD-7A2A-9848-A4AD-60A8D42D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can you support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08207-B232-E841-9246-460F0DB0C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Limit screen time.</a:t>
            </a:r>
          </a:p>
          <a:p>
            <a:r>
              <a:rPr lang="en-US" dirty="0"/>
              <a:t>Talk with your child– in whatever language you prefer.  </a:t>
            </a:r>
          </a:p>
          <a:p>
            <a:r>
              <a:rPr lang="en-US" dirty="0"/>
              <a:t>Provide opportunities for your child to play.</a:t>
            </a:r>
          </a:p>
          <a:p>
            <a:r>
              <a:rPr lang="en-US" dirty="0"/>
              <a:t>Read with your child.</a:t>
            </a:r>
          </a:p>
          <a:p>
            <a:r>
              <a:rPr lang="en-US" dirty="0"/>
              <a:t>Help them stay healthy by getting plenty of rest (10-12 hours per night), eating healthy food, drinking lots of water, and getting plenty of exercise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7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Families!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our future Grads of 2033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13" y="3904807"/>
            <a:ext cx="508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Healthy Kindergarten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Gets plenty of rest each night</a:t>
            </a:r>
          </a:p>
          <a:p>
            <a:r>
              <a:rPr lang="en-US" dirty="0"/>
              <a:t>Eats a healthy breakfast</a:t>
            </a:r>
          </a:p>
          <a:p>
            <a:r>
              <a:rPr lang="en-US" dirty="0"/>
              <a:t>Has a healthy snack &amp; lunch</a:t>
            </a:r>
          </a:p>
          <a:p>
            <a:r>
              <a:rPr lang="en-US" dirty="0"/>
              <a:t>Drinks plenty of water</a:t>
            </a:r>
          </a:p>
          <a:p>
            <a:r>
              <a:rPr lang="en-US" dirty="0"/>
              <a:t>Has their immunizations up-to-date</a:t>
            </a:r>
          </a:p>
          <a:p>
            <a:r>
              <a:rPr lang="en-US" dirty="0"/>
              <a:t>Gets lots of exercise through outside play</a:t>
            </a:r>
          </a:p>
          <a:p>
            <a:r>
              <a:rPr lang="en-US" dirty="0"/>
              <a:t>Attends school regularly and on time</a:t>
            </a:r>
          </a:p>
        </p:txBody>
      </p:sp>
    </p:spTree>
    <p:extLst>
      <p:ext uri="{BB962C8B-B14F-4D97-AF65-F5344CB8AC3E}">
        <p14:creationId xmlns:p14="http://schemas.microsoft.com/office/powerpoint/2010/main" val="751526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Your Children Need For Kindergarten?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They need to be at school each day, on time and ready to learn (unless they are ill).</a:t>
            </a:r>
          </a:p>
          <a:p>
            <a:r>
              <a:rPr lang="en-US" dirty="0"/>
              <a:t>They need to eat a healthy snack and a healthy lunch.</a:t>
            </a:r>
          </a:p>
          <a:p>
            <a:r>
              <a:rPr lang="en-US" dirty="0"/>
              <a:t>Clothes that they can get messy in and shoes they can run in.</a:t>
            </a:r>
          </a:p>
          <a:p>
            <a:r>
              <a:rPr lang="en-US" dirty="0"/>
              <a:t>Change of clothes.</a:t>
            </a:r>
          </a:p>
          <a:p>
            <a:r>
              <a:rPr lang="en-US" dirty="0"/>
              <a:t>The supplies on the K list. </a:t>
            </a:r>
          </a:p>
        </p:txBody>
      </p:sp>
    </p:spTree>
    <p:extLst>
      <p:ext uri="{BB962C8B-B14F-4D97-AF65-F5344CB8AC3E}">
        <p14:creationId xmlns:p14="http://schemas.microsoft.com/office/powerpoint/2010/main" val="248783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Kindergarten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ELL assessment.</a:t>
            </a:r>
          </a:p>
          <a:p>
            <a:r>
              <a:rPr lang="en-US" dirty="0"/>
              <a:t>All children who speak a language other than English need to meet with our LST teachers to sign up for an ELL assessment time.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00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ABEC-C808-C34D-B621-74D94FAE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important reminder…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C9BA-306E-E94C-A0CA-937D85FF7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is the most important thing at any school.</a:t>
            </a:r>
          </a:p>
          <a:p>
            <a:r>
              <a:rPr lang="en-US" dirty="0"/>
              <a:t>In Kindergarten, parents / caregivers need to supervise their children in the line up before school starts and ensure that your child is passed </a:t>
            </a:r>
            <a:r>
              <a:rPr lang="en-US" u="sng" dirty="0"/>
              <a:t>hand to hand </a:t>
            </a:r>
            <a:r>
              <a:rPr lang="en-US" dirty="0"/>
              <a:t>to the teacher.</a:t>
            </a:r>
          </a:p>
          <a:p>
            <a:r>
              <a:rPr lang="en-US" dirty="0"/>
              <a:t>Parents / caregivers must pick students up </a:t>
            </a:r>
            <a:r>
              <a:rPr lang="en-US" u="sng" dirty="0"/>
              <a:t>hand to hand </a:t>
            </a:r>
            <a:r>
              <a:rPr lang="en-US" dirty="0"/>
              <a:t>from the teacher at the end of the day.</a:t>
            </a:r>
          </a:p>
        </p:txBody>
      </p:sp>
    </p:spTree>
    <p:extLst>
      <p:ext uri="{BB962C8B-B14F-4D97-AF65-F5344CB8AC3E}">
        <p14:creationId xmlns:p14="http://schemas.microsoft.com/office/powerpoint/2010/main" val="3187141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E99D-5285-2742-9F56-DB418546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Breakfast / Lunch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FB11-0CEF-3041-A90F-39DEA7A1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Does your family need this support?</a:t>
            </a:r>
          </a:p>
          <a:p>
            <a:r>
              <a:rPr lang="en-US" dirty="0"/>
              <a:t>Where can I get an application?</a:t>
            </a:r>
          </a:p>
        </p:txBody>
      </p:sp>
    </p:spTree>
    <p:extLst>
      <p:ext uri="{BB962C8B-B14F-4D97-AF65-F5344CB8AC3E}">
        <p14:creationId xmlns:p14="http://schemas.microsoft.com/office/powerpoint/2010/main" val="133511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980E-4F7D-3546-8081-F1F4F2F1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Gradual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FB18-A873-1C4E-9167-6EAC9377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Why do we do it?</a:t>
            </a:r>
          </a:p>
          <a:p>
            <a:r>
              <a:rPr lang="en-US" dirty="0"/>
              <a:t>What does this look like for Kindergarten students at Lena Shaw?</a:t>
            </a:r>
          </a:p>
        </p:txBody>
      </p:sp>
    </p:spTree>
    <p:extLst>
      <p:ext uri="{BB962C8B-B14F-4D97-AF65-F5344CB8AC3E}">
        <p14:creationId xmlns:p14="http://schemas.microsoft.com/office/powerpoint/2010/main" val="870783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any questions that we have not yet answered?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5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230645"/>
          </a:xfrm>
        </p:spPr>
        <p:txBody>
          <a:bodyPr/>
          <a:lstStyle/>
          <a:p>
            <a:r>
              <a:rPr lang="en-US" dirty="0"/>
              <a:t>Parents… please know…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1" y="3252806"/>
            <a:ext cx="8953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You are your child’s first and best teacher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are here to add to the rich experience they have already had with you!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Our job is to work </a:t>
            </a:r>
            <a:r>
              <a:rPr lang="en-US" sz="2400" u="sng" dirty="0"/>
              <a:t>with you </a:t>
            </a:r>
            <a:r>
              <a:rPr lang="en-US" sz="2400" dirty="0"/>
              <a:t>to support your child’s learning and development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It takes a village to raise a child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4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Your Children Learn in Kindergarten?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1"/>
            <a:ext cx="7716838" cy="36738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focus on five areas of development:</a:t>
            </a:r>
          </a:p>
          <a:p>
            <a:r>
              <a:rPr lang="en-US" dirty="0"/>
              <a:t>artistic development</a:t>
            </a:r>
          </a:p>
          <a:p>
            <a:r>
              <a:rPr lang="en-US" dirty="0"/>
              <a:t>social and emotional development</a:t>
            </a:r>
          </a:p>
          <a:p>
            <a:r>
              <a:rPr lang="en-US" dirty="0"/>
              <a:t>Intellectual development</a:t>
            </a:r>
          </a:p>
          <a:p>
            <a:r>
              <a:rPr lang="en-US" dirty="0"/>
              <a:t>physical development and self-regulation</a:t>
            </a:r>
          </a:p>
          <a:p>
            <a:r>
              <a:rPr lang="en-US" dirty="0"/>
              <a:t>social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06508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Kindergarten students learn?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118467"/>
            <a:ext cx="7716838" cy="33886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Kindergarten children learn with their whole bodies, their minds, and their hearts. They learn best when</a:t>
            </a:r>
          </a:p>
          <a:p>
            <a:r>
              <a:rPr lang="en-US" dirty="0"/>
              <a:t>activities are play based, involving exploration and inquiry, with hands-on activities that engage all their senses</a:t>
            </a:r>
          </a:p>
          <a:p>
            <a:r>
              <a:rPr lang="en-US" dirty="0"/>
              <a:t>activities are developmentally and culturally appropriate</a:t>
            </a:r>
          </a:p>
          <a:p>
            <a:r>
              <a:rPr lang="en-US" dirty="0"/>
              <a:t> environments provide for their social-emotional, intellectual, aesthetic, artistic, and physical development, and growth in social responsibility</a:t>
            </a:r>
          </a:p>
          <a:p>
            <a:r>
              <a:rPr lang="en-US" dirty="0"/>
              <a:t>the adults in their world — teachers, families, school and community members —work together to support them</a:t>
            </a:r>
          </a:p>
        </p:txBody>
      </p:sp>
    </p:spTree>
    <p:extLst>
      <p:ext uri="{BB962C8B-B14F-4D97-AF65-F5344CB8AC3E}">
        <p14:creationId xmlns:p14="http://schemas.microsoft.com/office/powerpoint/2010/main" val="264796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“Typical” Day in 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Teachers are responsive to the needs of children</a:t>
            </a:r>
          </a:p>
          <a:p>
            <a:r>
              <a:rPr lang="en-US" dirty="0"/>
              <a:t>Sometimes whole-school activities effect the class routine (ex assemblies, special holidays, etc.)</a:t>
            </a:r>
          </a:p>
        </p:txBody>
      </p:sp>
    </p:spTree>
    <p:extLst>
      <p:ext uri="{BB962C8B-B14F-4D97-AF65-F5344CB8AC3E}">
        <p14:creationId xmlns:p14="http://schemas.microsoft.com/office/powerpoint/2010/main" val="92941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Circle Time</a:t>
            </a:r>
          </a:p>
        </p:txBody>
      </p:sp>
      <p:pic>
        <p:nvPicPr>
          <p:cNvPr id="5" name="Picture Placeholder 4" descr="DSCN015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r="233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Opening circle time is important for classroom community building, a time for coming together. Children think about and share their plans before moving to individual and small group activities at learning </a:t>
            </a:r>
            <a:r>
              <a:rPr lang="en-US" dirty="0" err="1"/>
              <a:t>centres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Book Time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703" t="1317" r="25215" b="-1317"/>
          <a:stretch/>
        </p:blipFill>
        <p:spPr>
          <a:xfrm rot="21416935">
            <a:off x="320838" y="1607563"/>
            <a:ext cx="3900487" cy="45402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Shared book time at the beginning of the day allows for</a:t>
            </a:r>
            <a:br>
              <a:rPr lang="en-US" dirty="0"/>
            </a:br>
            <a:r>
              <a:rPr lang="en-US" dirty="0"/>
              <a:t>transition between home and school for children and parents, and allows time for parent-teacher conversation.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9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%203%20%281%29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14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Centre time provides opportunities for children to learn and meet the curriculum through play.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 Time</a:t>
            </a:r>
          </a:p>
        </p:txBody>
      </p:sp>
    </p:spTree>
    <p:extLst>
      <p:ext uri="{BB962C8B-B14F-4D97-AF65-F5344CB8AC3E}">
        <p14:creationId xmlns:p14="http://schemas.microsoft.com/office/powerpoint/2010/main" val="2906686571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61F2FB1665B4B92BF4F3FAAF874B7" ma:contentTypeVersion="1" ma:contentTypeDescription="Create a new document." ma:contentTypeScope="" ma:versionID="8ab7991bc9cbdb0403bb8c48b7ebb0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FE3A37-3BB4-4CF3-8F54-E585B4DB626C}"/>
</file>

<file path=customXml/itemProps2.xml><?xml version="1.0" encoding="utf-8"?>
<ds:datastoreItem xmlns:ds="http://schemas.openxmlformats.org/officeDocument/2006/customXml" ds:itemID="{433A02E3-3272-4D28-9A10-4C089094CB41}"/>
</file>

<file path=customXml/itemProps3.xml><?xml version="1.0" encoding="utf-8"?>
<ds:datastoreItem xmlns:ds="http://schemas.openxmlformats.org/officeDocument/2006/customXml" ds:itemID="{A8EB136D-3C64-4D4A-B208-8C373E88CF95}"/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326</TotalTime>
  <Words>887</Words>
  <Application>Microsoft Office PowerPoint</Application>
  <PresentationFormat>On-screen Show (4:3)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Arial Rounded MT Bold</vt:lpstr>
      <vt:lpstr>Sky</vt:lpstr>
      <vt:lpstr>Welcome to Kindergarten</vt:lpstr>
      <vt:lpstr>Welcome Families!</vt:lpstr>
      <vt:lpstr>Parents… please know…</vt:lpstr>
      <vt:lpstr>What Do Your Children Learn in Kindergarten?</vt:lpstr>
      <vt:lpstr>How do Kindergarten students learn? </vt:lpstr>
      <vt:lpstr>A “Typical” Day in Kindergarten</vt:lpstr>
      <vt:lpstr>Opening Circle Time</vt:lpstr>
      <vt:lpstr>Shared Book Time</vt:lpstr>
      <vt:lpstr>Centre Time</vt:lpstr>
      <vt:lpstr>Snack and outdoor or indoor physical activity </vt:lpstr>
      <vt:lpstr>Story/Discussion </vt:lpstr>
      <vt:lpstr>Lunch</vt:lpstr>
      <vt:lpstr>Group Time</vt:lpstr>
      <vt:lpstr>Math Stations</vt:lpstr>
      <vt:lpstr>Outdoor activity or indoor gym </vt:lpstr>
      <vt:lpstr>Centre time or hands-on science/art education/ literacy activities </vt:lpstr>
      <vt:lpstr>Tidy up and Group Reflection </vt:lpstr>
      <vt:lpstr>How Can I Support My Child?</vt:lpstr>
      <vt:lpstr>How can you support now?</vt:lpstr>
      <vt:lpstr>A Healthy Kindergarten Child</vt:lpstr>
      <vt:lpstr>What Do Your Children Need For Kindergarten?</vt:lpstr>
      <vt:lpstr>Kindergarten Screening</vt:lpstr>
      <vt:lpstr>An important reminder… </vt:lpstr>
      <vt:lpstr>Breakfast / Lunch Program</vt:lpstr>
      <vt:lpstr>Gradual Entry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Kindergarten</dc:title>
  <dc:creator>Diana Ellis</dc:creator>
  <cp:lastModifiedBy>Donna Fraser</cp:lastModifiedBy>
  <cp:revision>31</cp:revision>
  <dcterms:created xsi:type="dcterms:W3CDTF">2014-05-25T23:56:54Z</dcterms:created>
  <dcterms:modified xsi:type="dcterms:W3CDTF">2020-06-09T20:12:26Z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0x0101004AB61F2FB1665B4B92BF4F3FAAF874B7</vt:lpwstr>
  </property>
</Properties>
</file>